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5" r:id="rId3"/>
    <p:sldId id="276" r:id="rId4"/>
    <p:sldId id="303" r:id="rId5"/>
    <p:sldId id="278" r:id="rId6"/>
    <p:sldId id="279" r:id="rId7"/>
    <p:sldId id="280" r:id="rId8"/>
    <p:sldId id="281" r:id="rId9"/>
    <p:sldId id="282" r:id="rId10"/>
    <p:sldId id="283" r:id="rId11"/>
    <p:sldId id="294" r:id="rId12"/>
    <p:sldId id="285" r:id="rId13"/>
    <p:sldId id="286" r:id="rId14"/>
    <p:sldId id="287" r:id="rId15"/>
    <p:sldId id="288" r:id="rId16"/>
    <p:sldId id="289" r:id="rId17"/>
    <p:sldId id="304" r:id="rId18"/>
    <p:sldId id="291" r:id="rId19"/>
    <p:sldId id="292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2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48666" name="页眉占位符 1048665"/>
          <p:cNvSpPr/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</a:ln>
        </p:spPr>
        <p:txBody>
          <a:bodyPr vert="horz" lIns="91492" tIns="45745" rIns="91492" bIns="45745" anchor="t"/>
          <a:p>
            <a:pPr lvl="0"/>
          </a:p>
        </p:txBody>
      </p:sp>
      <p:sp>
        <p:nvSpPr>
          <p:cNvPr id="1048667" name="日期占位符 1048666"/>
          <p:cNvSpPr/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</a:ln>
        </p:spPr>
        <p:txBody>
          <a:bodyPr vert="horz" lIns="91492" tIns="45745" rIns="91492" bIns="45745" anchor="t"/>
          <a:p>
            <a:pPr lvl="0"/>
          </a:p>
        </p:txBody>
      </p:sp>
      <p:sp>
        <p:nvSpPr>
          <p:cNvPr id="1048668" name="幻灯片图像占位符 1048667"/>
          <p:cNvSpPr/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40" tIns="45720" rIns="91440" bIns="45720" anchor="t"/>
          <a:p>
            <a:pPr lvl="0"/>
          </a:p>
        </p:txBody>
      </p:sp>
      <p:sp>
        <p:nvSpPr>
          <p:cNvPr id="1048669" name="文本占位符 1048668"/>
          <p:cNvSpPr/>
          <p:nvPr>
            <p:ph type="body" sz="quarter" idx="3"/>
          </p:nvPr>
        </p:nvSpPr>
        <p:spPr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</a:ln>
        </p:spPr>
        <p:txBody>
          <a:bodyPr vert="horz" lIns="91492" tIns="45745" rIns="91492" bIns="45745" anchor="t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48670" name="页脚占位符 1048669"/>
          <p:cNvSpPr/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</a:ln>
        </p:spPr>
        <p:txBody>
          <a:bodyPr vert="horz" lIns="91492" tIns="45745" rIns="91492" bIns="45745" anchor="b"/>
          <a:p>
            <a:pPr lvl="0"/>
          </a:p>
        </p:txBody>
      </p:sp>
      <p:sp>
        <p:nvSpPr>
          <p:cNvPr id="1048671" name="灯片编号占位符 1048670"/>
          <p:cNvSpPr/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</a:ln>
        </p:spPr>
        <p:txBody>
          <a:bodyPr vert="horz" lIns="91492" tIns="45745" rIns="91492" bIns="45745" anchor="b"/>
          <a:p>
            <a:pPr lvl="0" algn="r"/>
            <a:fld id="{9A0DB2DC-4C9A-4742-B13C-FB6460FD3503}" type="slidenum">
              <a:rPr lang="en-US" altLang="en-US" sz="1100" dirty="0"/>
            </a:fld>
            <a:endParaRPr lang="en-US" altLang="en-US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-4572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-9144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-13716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-18288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-18288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-18288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-18288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-18288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zh-CN" baseline="0" dirty="0">
                <a:sym typeface="Arial" panose="020B0604020202020204" pitchFamily="34" charset="0"/>
              </a:rPr>
            </a:fld>
            <a:endParaRPr lang="zh-CN" altLang="zh-CN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zh-CN" baseline="0" dirty="0">
                <a:sym typeface="Arial" panose="020B0604020202020204" pitchFamily="34" charset="0"/>
              </a:rPr>
            </a:fld>
            <a:endParaRPr lang="zh-CN" altLang="zh-CN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zh-CN" baseline="0" dirty="0">
                <a:sym typeface="Arial" panose="020B0604020202020204" pitchFamily="34" charset="0"/>
              </a:rPr>
            </a:fld>
            <a:endParaRPr lang="zh-CN" altLang="zh-CN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zh-CN" baseline="0" dirty="0">
                <a:sym typeface="Arial" panose="020B0604020202020204" pitchFamily="34" charset="0"/>
              </a:rPr>
            </a:fld>
            <a:endParaRPr lang="zh-CN" altLang="zh-CN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zh-CN" baseline="0" dirty="0">
                <a:sym typeface="Arial" panose="020B0604020202020204" pitchFamily="34" charset="0"/>
              </a:rPr>
            </a:fld>
            <a:endParaRPr lang="zh-CN" altLang="zh-CN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zh-CN" baseline="0" dirty="0">
                <a:sym typeface="Arial" panose="020B0604020202020204" pitchFamily="34" charset="0"/>
              </a:rPr>
            </a:fld>
            <a:endParaRPr lang="zh-CN" altLang="zh-CN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zh-CN" baseline="0" dirty="0">
                <a:sym typeface="Arial" panose="020B0604020202020204" pitchFamily="34" charset="0"/>
              </a:rPr>
            </a:fld>
            <a:endParaRPr lang="zh-CN" altLang="zh-CN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zh-CN" baseline="0" dirty="0">
                <a:sym typeface="Arial" panose="020B0604020202020204" pitchFamily="34" charset="0"/>
              </a:rPr>
            </a:fld>
            <a:endParaRPr lang="zh-CN" altLang="zh-CN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zh-CN" baseline="0" dirty="0">
                <a:sym typeface="Arial" panose="020B0604020202020204" pitchFamily="34" charset="0"/>
              </a:rPr>
            </a:fld>
            <a:endParaRPr lang="zh-CN" altLang="zh-CN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zh-CN" baseline="0" dirty="0">
                <a:sym typeface="Arial" panose="020B0604020202020204" pitchFamily="34" charset="0"/>
              </a:rPr>
            </a:fld>
            <a:endParaRPr lang="zh-CN" altLang="zh-CN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zh-CN" baseline="0" dirty="0">
                <a:sym typeface="Arial" panose="020B0604020202020204" pitchFamily="34" charset="0"/>
              </a:rPr>
            </a:fld>
            <a:endParaRPr lang="zh-CN" altLang="zh-CN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48576" name="标题 104857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zh-CN" dirty="0"/>
              <a:t>单击此处编辑母版标题样式</a:t>
            </a:r>
            <a:endParaRPr lang="en-US" altLang="en-US" dirty="0"/>
          </a:p>
        </p:txBody>
      </p:sp>
      <p:sp>
        <p:nvSpPr>
          <p:cNvPr id="1048577" name="文本占位符 104857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zh-CN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zh-CN" dirty="0"/>
              <a:t>第二级</a:t>
            </a:r>
            <a:endParaRPr lang="en-US" altLang="en-US" dirty="0"/>
          </a:p>
          <a:p>
            <a:pPr lvl="2"/>
            <a:r>
              <a:rPr lang="zh-CN" altLang="zh-CN" dirty="0"/>
              <a:t>第三级</a:t>
            </a:r>
            <a:endParaRPr lang="en-US" altLang="en-US" dirty="0"/>
          </a:p>
          <a:p>
            <a:pPr lvl="3"/>
            <a:r>
              <a:rPr lang="zh-CN" altLang="zh-CN" dirty="0"/>
              <a:t>第四级</a:t>
            </a:r>
            <a:endParaRPr lang="en-US" altLang="en-US" dirty="0"/>
          </a:p>
          <a:p>
            <a:pPr lvl="4"/>
            <a:r>
              <a:rPr lang="zh-CN" altLang="zh-CN" dirty="0"/>
              <a:t>第五级</a:t>
            </a:r>
            <a:endParaRPr lang="en-US" altLang="en-US" dirty="0"/>
          </a:p>
        </p:txBody>
      </p:sp>
      <p:sp>
        <p:nvSpPr>
          <p:cNvPr id="1048578" name="日期占位符 104857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>
              <a:defRPr/>
            </a:lvl1pPr>
          </a:lstStyle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1048579" name="页脚占位符 104857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>
              <a:defRPr/>
            </a:lvl1pPr>
          </a:lstStyle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1048580" name="灯片编号占位符 104857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0" indent="0" algn="r" fontAlgn="base">
              <a:defRPr sz="1400" b="0" i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zh-CN" baseline="0" dirty="0">
                <a:sym typeface="Arial" panose="020B0604020202020204" pitchFamily="34" charset="0"/>
              </a:rPr>
            </a:fld>
            <a:endParaRPr lang="zh-CN" altLang="zh-CN" baseline="0" dirty="0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1" hangingPunct="1">
        <a:spcBef>
          <a:spcPct val="0"/>
        </a:spcBef>
        <a:spcAft>
          <a:spcPct val="0"/>
        </a:spcAft>
        <a:buNone/>
        <a:defRPr sz="4400" b="0" kern="1200">
          <a:solidFill>
            <a:srgbClr val="000000"/>
          </a:solidFill>
          <a:latin typeface="+mj-lt"/>
          <a:ea typeface="+mj-ea"/>
          <a:cs typeface="+mj-cs"/>
        </a:defRPr>
      </a:lvl1pPr>
      <a:lvl2pPr marL="0" lvl="1" indent="0" algn="ctr" defTabSz="914400" eaLnBrk="1" fontAlgn="base" latinLnBrk="1" hangingPunct="1">
        <a:spcBef>
          <a:spcPct val="0"/>
        </a:spcBef>
        <a:spcAft>
          <a:spcPct val="0"/>
        </a:spcAft>
        <a:buNone/>
        <a:defRPr sz="4400" b="0" kern="1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2pPr>
      <a:lvl3pPr marL="0" lvl="2" indent="0" algn="ctr" defTabSz="914400" eaLnBrk="1" fontAlgn="base" latinLnBrk="1" hangingPunct="1">
        <a:spcBef>
          <a:spcPct val="0"/>
        </a:spcBef>
        <a:spcAft>
          <a:spcPct val="0"/>
        </a:spcAft>
        <a:buNone/>
        <a:defRPr sz="4400" b="0" kern="1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3pPr>
      <a:lvl4pPr marL="0" lvl="3" indent="0" algn="ctr" defTabSz="914400" eaLnBrk="1" fontAlgn="base" latinLnBrk="1" hangingPunct="1">
        <a:spcBef>
          <a:spcPct val="0"/>
        </a:spcBef>
        <a:spcAft>
          <a:spcPct val="0"/>
        </a:spcAft>
        <a:buNone/>
        <a:defRPr sz="4400" b="0" kern="1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4pPr>
      <a:lvl5pPr marL="0" lvl="4" indent="0" algn="ctr" defTabSz="914400" eaLnBrk="1" fontAlgn="base" latinLnBrk="1" hangingPunct="1">
        <a:spcBef>
          <a:spcPct val="0"/>
        </a:spcBef>
        <a:spcAft>
          <a:spcPct val="0"/>
        </a:spcAft>
        <a:buNone/>
        <a:defRPr sz="4400" b="0" kern="1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5pPr>
    </p:titleStyle>
    <p:bodyStyle>
      <a:lvl1pPr marL="342900" lvl="0" indent="-342900" algn="l" defTabSz="914400" eaLnBrk="1" fontAlgn="base" latinLnBrk="1" hangingPunct="1">
        <a:spcBef>
          <a:spcPct val="20000"/>
        </a:spcBef>
        <a:spcAft>
          <a:spcPct val="0"/>
        </a:spcAft>
        <a:buChar char="•"/>
        <a:defRPr sz="32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1" hangingPunct="1">
        <a:spcBef>
          <a:spcPct val="20000"/>
        </a:spcBef>
        <a:spcAft>
          <a:spcPct val="0"/>
        </a:spcAft>
        <a:buChar char="–"/>
        <a:defRPr sz="2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1143000" lvl="2" indent="-228600" algn="l" defTabSz="914400" eaLnBrk="1" fontAlgn="base" latinLnBrk="1" hangingPunct="1">
        <a:spcBef>
          <a:spcPct val="20000"/>
        </a:spcBef>
        <a:spcAft>
          <a:spcPct val="0"/>
        </a:spcAft>
        <a:buChar char="•"/>
        <a:defRPr sz="24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600200" lvl="3" indent="-228600" algn="l" defTabSz="914400" eaLnBrk="1" fontAlgn="base" latinLnBrk="1" hangingPunct="1">
        <a:spcBef>
          <a:spcPct val="20000"/>
        </a:spcBef>
        <a:spcAft>
          <a:spcPct val="0"/>
        </a:spcAft>
        <a:buChar char="–"/>
        <a:defRPr sz="20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2057400" lvl="4" indent="-228600" algn="l" defTabSz="914400" eaLnBrk="1" fontAlgn="base" latinLnBrk="1" hangingPunct="1">
        <a:spcBef>
          <a:spcPct val="20000"/>
        </a:spcBef>
        <a:spcAft>
          <a:spcPct val="0"/>
        </a:spcAft>
        <a:buChar char="»"/>
        <a:defRPr sz="20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1" hangingPunct="1">
        <a:spcBef>
          <a:spcPct val="20000"/>
        </a:spcBef>
        <a:spcAft>
          <a:spcPct val="0"/>
        </a:spcAft>
        <a:buChar char="»"/>
        <a:defRPr sz="20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1" hangingPunct="1">
        <a:spcBef>
          <a:spcPct val="20000"/>
        </a:spcBef>
        <a:spcAft>
          <a:spcPct val="0"/>
        </a:spcAft>
        <a:buChar char="»"/>
        <a:defRPr sz="20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1" hangingPunct="1">
        <a:spcBef>
          <a:spcPct val="20000"/>
        </a:spcBef>
        <a:spcAft>
          <a:spcPct val="0"/>
        </a:spcAft>
        <a:buChar char="»"/>
        <a:defRPr sz="20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1" hangingPunct="1">
        <a:spcBef>
          <a:spcPct val="20000"/>
        </a:spcBef>
        <a:spcAft>
          <a:spcPct val="0"/>
        </a:spcAft>
        <a:buChar char="»"/>
        <a:defRPr sz="20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914400" lvl="2" indent="-9144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371600" lvl="3" indent="-13716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1828800" lvl="4" indent="-18288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286000" lvl="5" indent="-18288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743200" lvl="6" indent="-18288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200400" lvl="7" indent="-18288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657600" lvl="8" indent="-18288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171" name="图片 2097170" descr="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55650" y="0"/>
            <a:ext cx="7646988" cy="684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73" name="标题 1048672"/>
          <p:cNvSpPr/>
          <p:nvPr>
            <p:ph type="ctrTitle"/>
          </p:nvPr>
        </p:nvSpPr>
        <p:spPr>
          <a:xfrm>
            <a:off x="115888" y="1916113"/>
            <a:ext cx="8928100" cy="1327150"/>
          </a:xfrm>
        </p:spPr>
        <p:txBody>
          <a:bodyPr vert="horz" lIns="91440" tIns="45720" rIns="91440" bIns="45720" anchor="ctr"/>
          <a:p>
            <a:pPr defTabSz="914400" latinLnBrk="0">
              <a:buNone/>
            </a:pPr>
            <a:r>
              <a:rPr lang="zh-CN" altLang="en-US" sz="4800" kern="1200" dirty="0">
                <a:solidFill>
                  <a:srgbClr val="2E2E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本科201</a:t>
            </a:r>
            <a:r>
              <a:rPr lang="en-US" altLang="zh-CN" sz="4800" kern="1200" dirty="0">
                <a:solidFill>
                  <a:srgbClr val="2E2E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4800" kern="1200" dirty="0">
                <a:solidFill>
                  <a:srgbClr val="2E2E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级心理素质普查流程</a:t>
            </a:r>
            <a:endParaRPr lang="zh-CN" altLang="zh-CN" sz="4400" kern="1200" dirty="0">
              <a:latin typeface="Calibri Light"/>
              <a:ea typeface="宋体" panose="02010600030101010101" pitchFamily="2" charset="-122"/>
            </a:endParaRPr>
          </a:p>
        </p:txBody>
      </p:sp>
      <p:sp>
        <p:nvSpPr>
          <p:cNvPr id="1048675" name="副标题 1048674"/>
          <p:cNvSpPr/>
          <p:nvPr>
            <p:ph type="subTitle" idx="1"/>
          </p:nvPr>
        </p:nvSpPr>
        <p:spPr>
          <a:xfrm>
            <a:off x="3276600" y="5949950"/>
            <a:ext cx="6400800" cy="695325"/>
          </a:xfrm>
        </p:spPr>
        <p:txBody>
          <a:bodyPr vert="horz" lIns="91440" tIns="45720" rIns="91440" bIns="45720" anchor="t"/>
          <a:p>
            <a:pPr defTabSz="914400" latinLnBrk="0"/>
            <a:r>
              <a:rPr lang="zh-CN" altLang="en-US" sz="3200" kern="1200" dirty="0">
                <a:solidFill>
                  <a:srgbClr val="2E2EB6"/>
                </a:solidFill>
                <a:latin typeface="Calibri" panose="020F0502020204030204"/>
                <a:ea typeface="楷体" panose="02010609060101010101" pitchFamily="49" charset="-122"/>
              </a:rPr>
              <a:t>阜阳师范学院校心联宣</a:t>
            </a:r>
            <a:endParaRPr lang="zh-CN" altLang="zh-CN" sz="3200" kern="1200" dirty="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96850"/>
            <a:ext cx="8229600" cy="1221105"/>
          </a:xfrm>
        </p:spPr>
        <p:txBody>
          <a:bodyPr/>
          <a:p>
            <a:endParaRPr lang="zh-CN" altLang="en-US" sz="2800"/>
          </a:p>
        </p:txBody>
      </p:sp>
      <p:pic>
        <p:nvPicPr>
          <p:cNvPr id="4" name="内容占位符 3" descr="22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388620"/>
            <a:ext cx="7771130" cy="556069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1605280" y="2827020"/>
            <a:ext cx="22860" cy="8616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78205" y="3688715"/>
            <a:ext cx="2283460" cy="70675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2E2EB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1、点击进行心理普查</a:t>
            </a:r>
            <a:endParaRPr lang="zh-CN" altLang="en-US" sz="2000" dirty="0">
              <a:solidFill>
                <a:srgbClr val="2E2EB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直接连接符 16"/>
          <p:cNvSpPr/>
          <p:nvPr/>
        </p:nvSpPr>
        <p:spPr>
          <a:xfrm flipH="1">
            <a:off x="3913505" y="1323975"/>
            <a:ext cx="1691005" cy="229870"/>
          </a:xfrm>
          <a:prstGeom prst="line">
            <a:avLst/>
          </a:prstGeom>
          <a:ln w="381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" name="文本框 17"/>
          <p:cNvSpPr txBox="1"/>
          <p:nvPr/>
        </p:nvSpPr>
        <p:spPr>
          <a:xfrm>
            <a:off x="5604510" y="1017111"/>
            <a:ext cx="2055019" cy="95313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2E2EB6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2.点击进入量表</a:t>
            </a:r>
            <a:endParaRPr lang="zh-CN" altLang="en-US" sz="2800" dirty="0">
              <a:solidFill>
                <a:srgbClr val="2E2EB6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直接连接符 18"/>
          <p:cNvSpPr/>
          <p:nvPr/>
        </p:nvSpPr>
        <p:spPr>
          <a:xfrm flipH="1" flipV="1">
            <a:off x="3831590" y="1553845"/>
            <a:ext cx="986155" cy="2069465"/>
          </a:xfrm>
          <a:prstGeom prst="line">
            <a:avLst/>
          </a:prstGeom>
          <a:ln w="381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" name="直接连接符 19"/>
          <p:cNvSpPr/>
          <p:nvPr/>
        </p:nvSpPr>
        <p:spPr>
          <a:xfrm flipH="1" flipV="1">
            <a:off x="3831590" y="2159635"/>
            <a:ext cx="628650" cy="1463040"/>
          </a:xfrm>
          <a:prstGeom prst="line">
            <a:avLst/>
          </a:prstGeom>
          <a:ln w="381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" name="文本框 20"/>
          <p:cNvSpPr txBox="1"/>
          <p:nvPr/>
        </p:nvSpPr>
        <p:spPr>
          <a:xfrm>
            <a:off x="3581400" y="3622675"/>
            <a:ext cx="2240756" cy="953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2E2EB6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两种量表依次做</a:t>
            </a:r>
            <a:endParaRPr lang="zh-CN" altLang="en-US" sz="2800" dirty="0">
              <a:solidFill>
                <a:srgbClr val="2E2EB6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191" name="图片 2097190" descr="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3187" y="1052513"/>
            <a:ext cx="9426575" cy="4724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3" name="组合 122"/>
          <p:cNvGrpSpPr/>
          <p:nvPr/>
        </p:nvGrpSpPr>
        <p:grpSpPr>
          <a:xfrm>
            <a:off x="1260475" y="2708275"/>
            <a:ext cx="2806700" cy="3097213"/>
            <a:chOff x="0" y="0"/>
            <a:chExt cx="4422" cy="4876"/>
          </a:xfrm>
        </p:grpSpPr>
        <p:sp>
          <p:nvSpPr>
            <p:cNvPr id="1048761" name="直接连接符 1048760"/>
            <p:cNvSpPr/>
            <p:nvPr/>
          </p:nvSpPr>
          <p:spPr>
            <a:xfrm flipV="1">
              <a:off x="2041" y="0"/>
              <a:ext cx="2268" cy="3062"/>
            </a:xfrm>
            <a:prstGeom prst="line">
              <a:avLst/>
            </a:prstGeom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48763" name="圆角矩形 1048762"/>
            <p:cNvSpPr/>
            <p:nvPr/>
          </p:nvSpPr>
          <p:spPr>
            <a:xfrm>
              <a:off x="0" y="3062"/>
              <a:ext cx="4422" cy="18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lIns="91440" tIns="45720" rIns="91440" bIns="45720" anchor="ctr"/>
            <a:p>
              <a:pPr algn="ctr">
                <a:buSzPct val="100000"/>
                <a:buNone/>
              </a:pPr>
              <a:r>
                <a:rPr lang="zh-CN" altLang="en-US" sz="4400" baseline="0" dirty="0">
                  <a:solidFill>
                    <a:srgbClr val="2E2EB6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点击开始</a:t>
              </a:r>
              <a:endParaRPr lang="zh-CN" altLang="zh-CN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193" name="图片 2097192" descr="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484313"/>
            <a:ext cx="9144000" cy="3949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7" name="组合 126"/>
          <p:cNvGrpSpPr/>
          <p:nvPr/>
        </p:nvGrpSpPr>
        <p:grpSpPr>
          <a:xfrm>
            <a:off x="682625" y="3427413"/>
            <a:ext cx="4897438" cy="2736850"/>
            <a:chOff x="0" y="0"/>
            <a:chExt cx="7712" cy="4310"/>
          </a:xfrm>
        </p:grpSpPr>
        <p:sp>
          <p:nvSpPr>
            <p:cNvPr id="1048765" name="直接连接符 1048764"/>
            <p:cNvSpPr/>
            <p:nvPr/>
          </p:nvSpPr>
          <p:spPr>
            <a:xfrm flipH="1" flipV="1">
              <a:off x="2269" y="0"/>
              <a:ext cx="340" cy="1930"/>
            </a:xfrm>
            <a:prstGeom prst="line">
              <a:avLst/>
            </a:prstGeom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48767" name="圆角矩形 1048766"/>
            <p:cNvSpPr/>
            <p:nvPr/>
          </p:nvSpPr>
          <p:spPr>
            <a:xfrm>
              <a:off x="0" y="1930"/>
              <a:ext cx="7712" cy="238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lIns="91440" tIns="45720" rIns="91440" bIns="45720" anchor="ctr"/>
            <a:p>
              <a:pPr algn="ctr">
                <a:buSzPct val="100000"/>
                <a:buNone/>
              </a:pPr>
              <a:r>
                <a:rPr lang="zh-CN" altLang="en-US" sz="2800" baseline="0" dirty="0">
                  <a:solidFill>
                    <a:srgbClr val="2E2EB6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选项没有对错之分</a:t>
              </a:r>
              <a:endParaRPr lang="zh-CN" altLang="zh-CN" dirty="0">
                <a:latin typeface="Arial" panose="020B0604020202020204" pitchFamily="34" charset="0"/>
              </a:endParaRPr>
            </a:p>
            <a:p>
              <a:pPr algn="ctr">
                <a:buSzPct val="100000"/>
                <a:buNone/>
              </a:pPr>
              <a:r>
                <a:rPr lang="zh-CN" altLang="en-US" sz="2800" baseline="0" dirty="0">
                  <a:solidFill>
                    <a:srgbClr val="2E2EB6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请根据自身真是情况选择</a:t>
              </a:r>
              <a:endParaRPr lang="zh-CN" altLang="zh-CN" dirty="0">
                <a:latin typeface="Arial" panose="020B0604020202020204" pitchFamily="34" charset="0"/>
              </a:endParaRPr>
            </a:p>
            <a:p>
              <a:pPr algn="ctr">
                <a:buSzPct val="100000"/>
                <a:buNone/>
              </a:pPr>
              <a:r>
                <a:rPr lang="zh-CN" altLang="en-US" sz="2800" baseline="0" dirty="0">
                  <a:solidFill>
                    <a:srgbClr val="2E2EB6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选择完成后自动切至下一题</a:t>
              </a:r>
              <a:endParaRPr lang="zh-CN" altLang="zh-CN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5435600" y="620713"/>
            <a:ext cx="2087563" cy="1655762"/>
            <a:chOff x="0" y="0"/>
            <a:chExt cx="3286" cy="2608"/>
          </a:xfrm>
        </p:grpSpPr>
        <p:sp>
          <p:nvSpPr>
            <p:cNvPr id="1048769" name="圆角矩形 1048768"/>
            <p:cNvSpPr/>
            <p:nvPr/>
          </p:nvSpPr>
          <p:spPr>
            <a:xfrm>
              <a:off x="0" y="0"/>
              <a:ext cx="3287" cy="10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lIns="91440" tIns="45720" rIns="91440" bIns="45720" anchor="ctr"/>
            <a:p>
              <a:pPr algn="ctr">
                <a:buSzPct val="100000"/>
                <a:buNone/>
              </a:pPr>
              <a:r>
                <a:rPr lang="zh-CN" altLang="en-US" sz="2000" baseline="0" dirty="0">
                  <a:solidFill>
                    <a:srgbClr val="2E2EB6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测评进度条</a:t>
              </a:r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1048771" name="直接连接符 1048770"/>
            <p:cNvSpPr/>
            <p:nvPr/>
          </p:nvSpPr>
          <p:spPr>
            <a:xfrm>
              <a:off x="1814" y="1020"/>
              <a:ext cx="1" cy="1588"/>
            </a:xfrm>
            <a:prstGeom prst="line">
              <a:avLst/>
            </a:prstGeom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31" name="组合 130"/>
          <p:cNvGrpSpPr/>
          <p:nvPr/>
        </p:nvGrpSpPr>
        <p:grpSpPr>
          <a:xfrm>
            <a:off x="4103688" y="2565400"/>
            <a:ext cx="5005387" cy="1152525"/>
            <a:chOff x="-275" y="0"/>
            <a:chExt cx="7642" cy="1815"/>
          </a:xfrm>
        </p:grpSpPr>
        <p:sp>
          <p:nvSpPr>
            <p:cNvPr id="1048773" name="圆角矩形 1048772"/>
            <p:cNvSpPr/>
            <p:nvPr/>
          </p:nvSpPr>
          <p:spPr>
            <a:xfrm>
              <a:off x="-275" y="794"/>
              <a:ext cx="7642" cy="102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lIns="91440" tIns="45720" rIns="91440" bIns="45720" anchor="ctr"/>
            <a:p>
              <a:pPr algn="ctr">
                <a:buSzPct val="100000"/>
                <a:buNone/>
              </a:pPr>
              <a:r>
                <a:rPr lang="zh-CN" altLang="en-US" sz="2000" b="1" baseline="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“完成所有题目后点击【完成了】提交保存”</a:t>
              </a:r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1048775" name="直接连接符 1048774"/>
            <p:cNvSpPr/>
            <p:nvPr/>
          </p:nvSpPr>
          <p:spPr>
            <a:xfrm flipH="1" flipV="1">
              <a:off x="248" y="0"/>
              <a:ext cx="1473" cy="794"/>
            </a:xfrm>
            <a:prstGeom prst="line">
              <a:avLst/>
            </a:prstGeom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195" name="图片 209719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2413" y="361950"/>
            <a:ext cx="8639175" cy="613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197" name="图片 209719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00125" y="695325"/>
            <a:ext cx="7143750" cy="546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199" name="图片 209719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2950" y="585788"/>
            <a:ext cx="7658100" cy="5686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988695"/>
            <a:ext cx="7886700" cy="1136809"/>
          </a:xfrm>
        </p:spPr>
        <p:txBody>
          <a:bodyPr/>
          <a:p>
            <a:endParaRPr lang="zh-CN" altLang="en-US"/>
          </a:p>
        </p:txBody>
      </p:sp>
      <p:pic>
        <p:nvPicPr>
          <p:cNvPr id="5" name="内容占位符 4" descr="22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5756" y="1239203"/>
            <a:ext cx="8672036" cy="4689634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2256711" y="1352550"/>
            <a:ext cx="5183981" cy="70127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wrap="none" lIns="68580" tIns="34290" rIns="68580" bIns="34290" anchor="ctr"/>
          <a:p>
            <a:pPr algn="ctr">
              <a:buSzPct val="100000"/>
              <a:buNone/>
            </a:pPr>
            <a:r>
              <a:rPr lang="zh-CN" altLang="en-US" sz="2100" b="1" baseline="0" dirty="0">
                <a:solidFill>
                  <a:srgbClr val="2E2EB6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做完一个后继续做下一个直到做完所有表格</a:t>
            </a:r>
            <a:endParaRPr lang="zh-CN" altLang="zh-CN" sz="100" dirty="0"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203" name="图片 20972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71488" y="352425"/>
            <a:ext cx="8201025" cy="6153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" name="组合 142"/>
          <p:cNvGrpSpPr/>
          <p:nvPr/>
        </p:nvGrpSpPr>
        <p:grpSpPr>
          <a:xfrm>
            <a:off x="1979613" y="1557338"/>
            <a:ext cx="6408737" cy="2593975"/>
            <a:chOff x="0" y="0"/>
            <a:chExt cx="10092" cy="4083"/>
          </a:xfrm>
        </p:grpSpPr>
        <p:sp>
          <p:nvSpPr>
            <p:cNvPr id="1048779" name="直接连接符 1048778"/>
            <p:cNvSpPr/>
            <p:nvPr/>
          </p:nvSpPr>
          <p:spPr>
            <a:xfrm flipV="1">
              <a:off x="5556" y="0"/>
              <a:ext cx="3516" cy="2609"/>
            </a:xfrm>
            <a:prstGeom prst="line">
              <a:avLst/>
            </a:prstGeom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48781" name="圆角矩形 1048780"/>
            <p:cNvSpPr/>
            <p:nvPr/>
          </p:nvSpPr>
          <p:spPr>
            <a:xfrm>
              <a:off x="0" y="2611"/>
              <a:ext cx="10092" cy="147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lIns="91440" tIns="45720" rIns="91440" bIns="45720" anchor="ctr"/>
            <a:p>
              <a:pPr algn="ctr">
                <a:buSzPct val="100000"/>
                <a:buNone/>
              </a:pPr>
              <a:r>
                <a:rPr lang="zh-CN" altLang="en-US" sz="3200" baseline="0" dirty="0">
                  <a:solidFill>
                    <a:srgbClr val="2E2EB6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完成所有表格后点击【退出程序】</a:t>
              </a:r>
              <a:endParaRPr lang="zh-CN" altLang="zh-CN" dirty="0">
                <a:latin typeface="Arial" panose="020B0604020202020204" pitchFamily="34" charset="0"/>
              </a:endParaRPr>
            </a:p>
          </p:txBody>
        </p:sp>
      </p:grpSp>
      <p:sp>
        <p:nvSpPr>
          <p:cNvPr id="1048783" name="圆角矩形 1048782"/>
          <p:cNvSpPr/>
          <p:nvPr/>
        </p:nvSpPr>
        <p:spPr>
          <a:xfrm>
            <a:off x="827088" y="1484313"/>
            <a:ext cx="2089150" cy="7302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t"/>
          <a:p>
            <a:pPr eaLnBrk="0" hangingPunct="0"/>
            <a:endParaRPr>
              <a:latin typeface="Arial" panose="020B0604020202020204" pitchFamily="34" charset="0"/>
            </a:endParaRPr>
          </a:p>
        </p:txBody>
      </p:sp>
      <p:sp>
        <p:nvSpPr>
          <p:cNvPr id="1048785" name="圆角矩形 1048784"/>
          <p:cNvSpPr/>
          <p:nvPr/>
        </p:nvSpPr>
        <p:spPr>
          <a:xfrm>
            <a:off x="827088" y="1341438"/>
            <a:ext cx="2089150" cy="287337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t"/>
          <a:p>
            <a:pPr eaLnBrk="0" hangingPunct="0"/>
            <a:endParaRPr>
              <a:latin typeface="Arial" panose="020B0604020202020204" pitchFamily="34" charset="0"/>
            </a:endParaRPr>
          </a:p>
        </p:txBody>
      </p:sp>
      <p:sp>
        <p:nvSpPr>
          <p:cNvPr id="1048787" name="圆角矩形 1048786"/>
          <p:cNvSpPr/>
          <p:nvPr/>
        </p:nvSpPr>
        <p:spPr>
          <a:xfrm>
            <a:off x="5003800" y="2565400"/>
            <a:ext cx="1296988" cy="14287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t"/>
          <a:p>
            <a:pPr eaLnBrk="0" hangingPunct="0"/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205" name="图片 2097204" descr="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55650" y="12700"/>
            <a:ext cx="7646988" cy="684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89" name="标题 1048788"/>
          <p:cNvSpPr/>
          <p:nvPr>
            <p:ph type="ctrTitle"/>
          </p:nvPr>
        </p:nvSpPr>
        <p:spPr>
          <a:xfrm>
            <a:off x="107950" y="1557338"/>
            <a:ext cx="9001125" cy="3198812"/>
          </a:xfrm>
        </p:spPr>
        <p:txBody>
          <a:bodyPr vert="horz" lIns="91440" tIns="45720" rIns="91440" bIns="45720" anchor="ctr"/>
          <a:p>
            <a:pPr defTabSz="914400" latinLnBrk="0">
              <a:buNone/>
            </a:pPr>
            <a:r>
              <a:rPr lang="zh-CN" altLang="en-US" sz="4800" kern="1200" dirty="0">
                <a:solidFill>
                  <a:srgbClr val="2E2E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谢谢观看！</a:t>
            </a:r>
            <a:br>
              <a:rPr lang="zh-CN" altLang="zh-CN" sz="4800" kern="1200" dirty="0">
                <a:solidFill>
                  <a:srgbClr val="2E2E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zh-CN" altLang="zh-CN" sz="4800" kern="1200" dirty="0">
                <a:solidFill>
                  <a:srgbClr val="2E2E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4800" kern="1200" dirty="0">
                <a:solidFill>
                  <a:srgbClr val="2E2E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&lt;完&gt;</a:t>
            </a:r>
            <a:endParaRPr lang="zh-CN" altLang="zh-CN" sz="4400" kern="1200" dirty="0">
              <a:latin typeface="Calibri Light"/>
              <a:ea typeface="宋体" panose="02010600030101010101" pitchFamily="2" charset="-122"/>
            </a:endParaRPr>
          </a:p>
        </p:txBody>
      </p:sp>
      <p:sp>
        <p:nvSpPr>
          <p:cNvPr id="1048791" name="副标题 1048790"/>
          <p:cNvSpPr/>
          <p:nvPr>
            <p:ph type="subTitle" idx="1"/>
          </p:nvPr>
        </p:nvSpPr>
        <p:spPr>
          <a:xfrm>
            <a:off x="2700338" y="5734050"/>
            <a:ext cx="6400800" cy="695325"/>
          </a:xfrm>
        </p:spPr>
        <p:txBody>
          <a:bodyPr vert="horz" lIns="91440" tIns="45720" rIns="91440" bIns="45720" anchor="t"/>
          <a:p>
            <a:pPr defTabSz="914400" latinLnBrk="0"/>
            <a:r>
              <a:rPr lang="zh-CN" altLang="en-US" sz="3200" kern="1200" dirty="0">
                <a:solidFill>
                  <a:srgbClr val="2E2EB6"/>
                </a:solidFill>
                <a:latin typeface="Calibri" panose="020F0502020204030204"/>
                <a:ea typeface="楷体" panose="02010609060101010101" pitchFamily="49" charset="-122"/>
              </a:rPr>
              <a:t>阜阳师范学院校心联宣</a:t>
            </a:r>
            <a:endParaRPr lang="zh-CN" altLang="zh-CN" sz="3200" kern="1200" dirty="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791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173" name="图片 2097172" descr="1"/>
          <p:cNvPicPr>
            <a:picLocks noChangeAspect="1"/>
          </p:cNvPicPr>
          <p:nvPr/>
        </p:nvPicPr>
        <p:blipFill>
          <a:blip r:embed="rId1"/>
          <a:srcRect l="5827" r="5827"/>
          <a:stretch>
            <a:fillRect/>
          </a:stretch>
        </p:blipFill>
        <p:spPr>
          <a:xfrm>
            <a:off x="-247650" y="0"/>
            <a:ext cx="11304588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145732" name="直接箭头连接符 3145731"/>
          <p:cNvCxnSpPr/>
          <p:nvPr/>
        </p:nvCxnSpPr>
        <p:spPr>
          <a:xfrm>
            <a:off x="5402263" y="0"/>
            <a:ext cx="0" cy="0"/>
          </a:xfrm>
          <a:prstGeom prst="straightConnector1">
            <a:avLst/>
          </a:prstGeom>
          <a:ln w="9525" cap="flat" cmpd="sng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</p:cxnSp>
      <p:grpSp>
        <p:nvGrpSpPr>
          <p:cNvPr id="83" name="组合 82"/>
          <p:cNvGrpSpPr/>
          <p:nvPr/>
        </p:nvGrpSpPr>
        <p:grpSpPr>
          <a:xfrm>
            <a:off x="1979613" y="333375"/>
            <a:ext cx="5834062" cy="935038"/>
            <a:chOff x="0" y="0"/>
            <a:chExt cx="9186" cy="1474"/>
          </a:xfrm>
        </p:grpSpPr>
        <p:sp>
          <p:nvSpPr>
            <p:cNvPr id="1048677" name="圆角矩形 1048676"/>
            <p:cNvSpPr/>
            <p:nvPr/>
          </p:nvSpPr>
          <p:spPr>
            <a:xfrm>
              <a:off x="2608" y="0"/>
              <a:ext cx="6578" cy="1474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1960"/>
              </a:srgbClr>
            </a:solidFill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lIns="91440" tIns="45720" rIns="91440" bIns="45720" anchor="ctr"/>
            <a:p>
              <a:pPr algn="ctr">
                <a:buSzPct val="100000"/>
                <a:buNone/>
              </a:pPr>
              <a:r>
                <a:rPr lang="zh-CN" altLang="en-US" sz="2400" baseline="0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1.输入</a:t>
              </a:r>
              <a:r>
                <a:rPr lang="en-US" altLang="zh-CN" sz="2400" b="1" baseline="0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210.45.32.210</a:t>
              </a:r>
              <a:endParaRPr lang="zh-CN" altLang="en-US" baseline="0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48679" name="直接连接符 1048678"/>
            <p:cNvSpPr/>
            <p:nvPr/>
          </p:nvSpPr>
          <p:spPr>
            <a:xfrm flipH="1" flipV="1">
              <a:off x="0" y="0"/>
              <a:ext cx="2608" cy="794"/>
            </a:xfrm>
            <a:prstGeom prst="line">
              <a:avLst/>
            </a:prstGeom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85" name="组合 84"/>
          <p:cNvGrpSpPr/>
          <p:nvPr/>
        </p:nvGrpSpPr>
        <p:grpSpPr>
          <a:xfrm>
            <a:off x="2232025" y="5099050"/>
            <a:ext cx="4679950" cy="520700"/>
            <a:chOff x="0" y="0"/>
            <a:chExt cx="7371" cy="1132"/>
          </a:xfrm>
        </p:grpSpPr>
        <p:sp>
          <p:nvSpPr>
            <p:cNvPr id="1048681" name="圆角矩形 1048680"/>
            <p:cNvSpPr/>
            <p:nvPr/>
          </p:nvSpPr>
          <p:spPr>
            <a:xfrm>
              <a:off x="0" y="0"/>
              <a:ext cx="5557" cy="113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1960"/>
              </a:srgbClr>
            </a:solidFill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lIns="91440" tIns="45720" rIns="91440" bIns="45720" anchor="ctr"/>
            <a:p>
              <a:pPr algn="ctr">
                <a:buSzPct val="100000"/>
                <a:buNone/>
              </a:pPr>
              <a:r>
                <a:rPr lang="zh-CN" altLang="en-US" sz="2800" baseline="0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2.点击这里进入系统</a:t>
              </a:r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1048683" name="直接连接符 1048682"/>
            <p:cNvSpPr/>
            <p:nvPr/>
          </p:nvSpPr>
          <p:spPr>
            <a:xfrm>
              <a:off x="5557" y="567"/>
              <a:ext cx="1815" cy="1"/>
            </a:xfrm>
            <a:prstGeom prst="line">
              <a:avLst/>
            </a:prstGeom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tupai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9553" y="954405"/>
            <a:ext cx="7910036" cy="4948714"/>
          </a:xfrm>
          <a:prstGeom prst="rect">
            <a:avLst/>
          </a:prstGeom>
        </p:spPr>
      </p:pic>
      <p:grpSp>
        <p:nvGrpSpPr>
          <p:cNvPr id="89" name="组合 88"/>
          <p:cNvGrpSpPr/>
          <p:nvPr/>
        </p:nvGrpSpPr>
        <p:grpSpPr>
          <a:xfrm>
            <a:off x="2238375" y="1001554"/>
            <a:ext cx="3402806" cy="1458516"/>
            <a:chOff x="0" y="0"/>
            <a:chExt cx="7145" cy="3062"/>
          </a:xfrm>
        </p:grpSpPr>
        <p:sp>
          <p:nvSpPr>
            <p:cNvPr id="1048685" name="圆角矩形 1048684"/>
            <p:cNvSpPr/>
            <p:nvPr/>
          </p:nvSpPr>
          <p:spPr>
            <a:xfrm>
              <a:off x="0" y="0"/>
              <a:ext cx="6464" cy="113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1960"/>
              </a:srgbClr>
            </a:solidFill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lIns="68580" tIns="34290" rIns="68580" bIns="34290" anchor="ctr"/>
            <a:p>
              <a:pPr algn="ctr">
                <a:buSzPct val="100000"/>
                <a:buNone/>
              </a:pPr>
              <a:r>
                <a:rPr lang="zh-CN" altLang="en-US" sz="2100" baseline="0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1.选择方式：学生/教师</a:t>
              </a:r>
              <a:endParaRPr lang="zh-CN" altLang="zh-CN" sz="100" dirty="0">
                <a:latin typeface="Arial" panose="020B0604020202020204" pitchFamily="34" charset="0"/>
              </a:endParaRPr>
            </a:p>
          </p:txBody>
        </p:sp>
        <p:sp>
          <p:nvSpPr>
            <p:cNvPr id="1048687" name="直接连接符 1048686"/>
            <p:cNvSpPr/>
            <p:nvPr/>
          </p:nvSpPr>
          <p:spPr>
            <a:xfrm>
              <a:off x="5443" y="1134"/>
              <a:ext cx="1702" cy="1929"/>
            </a:xfrm>
            <a:prstGeom prst="line">
              <a:avLst/>
            </a:prstGeom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91" name="组合 90"/>
          <p:cNvGrpSpPr/>
          <p:nvPr/>
        </p:nvGrpSpPr>
        <p:grpSpPr>
          <a:xfrm>
            <a:off x="6206014" y="1436326"/>
            <a:ext cx="2926556" cy="1273512"/>
            <a:chOff x="5346" y="-239"/>
            <a:chExt cx="6145" cy="2673"/>
          </a:xfrm>
        </p:grpSpPr>
        <p:sp>
          <p:nvSpPr>
            <p:cNvPr id="1048689" name="圆角矩形 1048688"/>
            <p:cNvSpPr/>
            <p:nvPr/>
          </p:nvSpPr>
          <p:spPr>
            <a:xfrm>
              <a:off x="6387" y="-239"/>
              <a:ext cx="5104" cy="113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1960"/>
              </a:srgbClr>
            </a:solidFill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lIns="68580" tIns="34290" rIns="68580" bIns="34290" anchor="ctr"/>
            <a:p>
              <a:pPr algn="ctr">
                <a:buSzPct val="100000"/>
                <a:buNone/>
              </a:pPr>
              <a:r>
                <a:rPr lang="zh-CN" altLang="en-US" sz="2100" baseline="0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2.输入本人学号</a:t>
              </a:r>
              <a:endParaRPr lang="zh-CN" altLang="zh-CN" sz="100" dirty="0">
                <a:latin typeface="Arial" panose="020B0604020202020204" pitchFamily="34" charset="0"/>
              </a:endParaRPr>
            </a:p>
          </p:txBody>
        </p:sp>
        <p:sp>
          <p:nvSpPr>
            <p:cNvPr id="5" name="直接连接符 4"/>
            <p:cNvSpPr/>
            <p:nvPr/>
          </p:nvSpPr>
          <p:spPr>
            <a:xfrm flipH="1">
              <a:off x="5346" y="894"/>
              <a:ext cx="2104" cy="1540"/>
            </a:xfrm>
            <a:prstGeom prst="line">
              <a:avLst/>
            </a:prstGeom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048693" name="圆角矩形 1048692"/>
          <p:cNvSpPr/>
          <p:nvPr/>
        </p:nvSpPr>
        <p:spPr>
          <a:xfrm>
            <a:off x="1212533" y="4676876"/>
            <a:ext cx="4428411" cy="539490"/>
          </a:xfrm>
          <a:prstGeom prst="roundRect">
            <a:avLst>
              <a:gd name="adj" fmla="val 16667"/>
            </a:avLst>
          </a:prstGeom>
          <a:solidFill>
            <a:srgbClr val="FFFFFF">
              <a:alpha val="81960"/>
            </a:srgbClr>
          </a:solidFill>
          <a:ln w="381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wrap="none" lIns="68580" tIns="34290" rIns="68580" bIns="34290" anchor="ctr"/>
          <a:p>
            <a:pPr algn="ctr">
              <a:buSzPct val="100000"/>
              <a:buNone/>
            </a:pPr>
            <a:r>
              <a:rPr lang="zh-CN" altLang="en-US" sz="2100" baseline="0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3.身份证后六位，末尾数为X的大写</a:t>
            </a:r>
            <a:endParaRPr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048695" name="直接连接符 1048694"/>
          <p:cNvSpPr/>
          <p:nvPr/>
        </p:nvSpPr>
        <p:spPr>
          <a:xfrm flipV="1">
            <a:off x="3923665" y="2956560"/>
            <a:ext cx="1902460" cy="1720850"/>
          </a:xfrm>
          <a:prstGeom prst="line">
            <a:avLst/>
          </a:prstGeom>
          <a:ln w="381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</p:sp>
      <p:cxnSp>
        <p:nvCxnSpPr>
          <p:cNvPr id="6" name="直接箭头连接符 5"/>
          <p:cNvCxnSpPr/>
          <p:nvPr/>
        </p:nvCxnSpPr>
        <p:spPr>
          <a:xfrm flipH="1" flipV="1">
            <a:off x="6206014" y="3213259"/>
            <a:ext cx="1539716" cy="11415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301865" y="4291489"/>
            <a:ext cx="1718786" cy="73723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100" dirty="0">
                <a:latin typeface="Arial" panose="020B0604020202020204" pitchFamily="34" charset="0"/>
                <a:ea typeface="宋体" panose="02010600030101010101" pitchFamily="2" charset="-122"/>
              </a:rPr>
              <a:t>4、输入验证码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5825959" y="3469990"/>
            <a:ext cx="2225642" cy="2330545"/>
            <a:chOff x="105" y="-135"/>
            <a:chExt cx="4674" cy="4896"/>
          </a:xfrm>
        </p:grpSpPr>
        <p:sp>
          <p:nvSpPr>
            <p:cNvPr id="1048697" name="圆角矩形 1048696"/>
            <p:cNvSpPr/>
            <p:nvPr/>
          </p:nvSpPr>
          <p:spPr>
            <a:xfrm>
              <a:off x="1263" y="3628"/>
              <a:ext cx="3516" cy="113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1960"/>
              </a:srgbClr>
            </a:solidFill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lIns="68580" tIns="34290" rIns="68580" bIns="34290" anchor="ctr"/>
            <a:p>
              <a:pPr algn="ctr">
                <a:buSzPct val="100000"/>
                <a:buNone/>
              </a:pPr>
              <a:r>
                <a:rPr lang="en-US" altLang="zh-CN" sz="2100" baseline="0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5</a:t>
              </a:r>
              <a:r>
                <a:rPr lang="zh-CN" altLang="en-US" sz="2100" baseline="0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.点击登录</a:t>
              </a:r>
              <a:endParaRPr lang="zh-CN" altLang="zh-CN" sz="100" dirty="0">
                <a:latin typeface="Arial" panose="020B0604020202020204" pitchFamily="34" charset="0"/>
              </a:endParaRPr>
            </a:p>
          </p:txBody>
        </p:sp>
        <p:sp>
          <p:nvSpPr>
            <p:cNvPr id="1048699" name="直接连接符 1048698"/>
            <p:cNvSpPr/>
            <p:nvPr/>
          </p:nvSpPr>
          <p:spPr>
            <a:xfrm flipH="1" flipV="1">
              <a:off x="105" y="-135"/>
              <a:ext cx="2243" cy="3764"/>
            </a:xfrm>
            <a:prstGeom prst="line">
              <a:avLst/>
            </a:prstGeom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177" name="图片 209717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55650" y="179388"/>
            <a:ext cx="7353300" cy="6581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01" name="圆角矩形 1048700"/>
          <p:cNvSpPr/>
          <p:nvPr/>
        </p:nvSpPr>
        <p:spPr>
          <a:xfrm>
            <a:off x="2627313" y="3213100"/>
            <a:ext cx="2881312" cy="719138"/>
          </a:xfrm>
          <a:prstGeom prst="roundRect">
            <a:avLst>
              <a:gd name="adj" fmla="val 16667"/>
            </a:avLst>
          </a:prstGeom>
          <a:solidFill>
            <a:srgbClr val="FFFFFF">
              <a:alpha val="81960"/>
            </a:srgbClr>
          </a:solidFill>
          <a:ln w="381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wrap="none" lIns="91440" tIns="45720" rIns="91440" bIns="45720" anchor="ctr"/>
          <a:p>
            <a:pPr algn="ctr">
              <a:buSzPct val="100000"/>
              <a:buNone/>
            </a:pPr>
            <a:r>
              <a:rPr lang="zh-CN" altLang="en-US" sz="3600" baseline="0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点击退出登录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cxnSp>
        <p:nvCxnSpPr>
          <p:cNvPr id="3145734" name="直接箭头连接符 3145733"/>
          <p:cNvCxnSpPr/>
          <p:nvPr/>
        </p:nvCxnSpPr>
        <p:spPr>
          <a:xfrm flipV="1">
            <a:off x="5076825" y="1341438"/>
            <a:ext cx="2735263" cy="1871662"/>
          </a:xfrm>
          <a:prstGeom prst="straightConnector1">
            <a:avLst/>
          </a:prstGeom>
          <a:ln w="381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048703" name="圆角矩形 1048702"/>
          <p:cNvSpPr/>
          <p:nvPr/>
        </p:nvSpPr>
        <p:spPr>
          <a:xfrm>
            <a:off x="2051050" y="180975"/>
            <a:ext cx="5549900" cy="719138"/>
          </a:xfrm>
          <a:prstGeom prst="roundRect">
            <a:avLst>
              <a:gd name="adj" fmla="val 16667"/>
            </a:avLst>
          </a:prstGeom>
          <a:solidFill>
            <a:srgbClr val="FFFFFF">
              <a:alpha val="81960"/>
            </a:srgbClr>
          </a:solidFill>
          <a:ln w="381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wrap="none" lIns="91440" tIns="45720" rIns="91440" bIns="45720" anchor="ctr"/>
          <a:p>
            <a:pPr algn="ctr">
              <a:buSzPct val="100000"/>
              <a:buNone/>
            </a:pPr>
            <a:r>
              <a:rPr lang="zh-CN" altLang="en-US" sz="3600" baseline="0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若出现乱码或登录失败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cxnSp>
        <p:nvCxnSpPr>
          <p:cNvPr id="3145736" name="直接连接符 3145735"/>
          <p:cNvCxnSpPr/>
          <p:nvPr/>
        </p:nvCxnSpPr>
        <p:spPr>
          <a:xfrm>
            <a:off x="900113" y="1268413"/>
            <a:ext cx="1800225" cy="73025"/>
          </a:xfrm>
          <a:prstGeom prst="line">
            <a:avLst/>
          </a:prstGeom>
          <a:ln w="9525" cap="flat" cmpd="sng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48705" name="流程图: 可选过程 1048704"/>
          <p:cNvSpPr/>
          <p:nvPr/>
        </p:nvSpPr>
        <p:spPr>
          <a:xfrm>
            <a:off x="900113" y="1196975"/>
            <a:ext cx="2016125" cy="71438"/>
          </a:xfrm>
          <a:prstGeom prst="flowChartAlternateProcess">
            <a:avLst/>
          </a:prstGeom>
          <a:solidFill>
            <a:srgbClr val="BBE0E3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40" tIns="45720" rIns="91440" bIns="45720" anchor="t"/>
          <a:p>
            <a:pPr eaLnBrk="0" hangingPunct="0"/>
            <a:endParaRPr>
              <a:latin typeface="Arial" panose="020B0604020202020204" pitchFamily="34" charset="0"/>
            </a:endParaRPr>
          </a:p>
        </p:txBody>
      </p:sp>
      <p:sp>
        <p:nvSpPr>
          <p:cNvPr id="1048707" name="圆角矩形 1048706"/>
          <p:cNvSpPr/>
          <p:nvPr/>
        </p:nvSpPr>
        <p:spPr>
          <a:xfrm>
            <a:off x="900113" y="1196975"/>
            <a:ext cx="2016125" cy="144463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t"/>
          <a:p>
            <a:pPr eaLnBrk="0" hangingPunct="0"/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179" name="图片 2097178" descr="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895350" y="0"/>
            <a:ext cx="10725150" cy="7285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09" name="圆角矩形 1048708"/>
          <p:cNvSpPr/>
          <p:nvPr/>
        </p:nvSpPr>
        <p:spPr>
          <a:xfrm>
            <a:off x="-1687512" y="3933825"/>
            <a:ext cx="12306300" cy="1223963"/>
          </a:xfrm>
          <a:prstGeom prst="roundRect">
            <a:avLst>
              <a:gd name="adj" fmla="val 16667"/>
            </a:avLst>
          </a:prstGeom>
          <a:solidFill>
            <a:srgbClr val="FFFFFF">
              <a:alpha val="58038"/>
            </a:srgbClr>
          </a:solidFill>
          <a:ln w="6350" cap="flat" cmpd="sng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wrap="none" lIns="91440" tIns="45720" rIns="91440" bIns="45720" anchor="ctr"/>
          <a:p>
            <a:pPr algn="ctr">
              <a:buSzPct val="100000"/>
              <a:buNone/>
            </a:pPr>
            <a:r>
              <a:rPr lang="zh-CN" altLang="en-US" sz="5400" baseline="0" dirty="0">
                <a:solidFill>
                  <a:srgbClr val="2E2EB6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登  陆  界  面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048711" name="圆角矩形 1048710"/>
          <p:cNvSpPr/>
          <p:nvPr/>
        </p:nvSpPr>
        <p:spPr>
          <a:xfrm>
            <a:off x="395288" y="1196975"/>
            <a:ext cx="2305050" cy="287338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t"/>
          <a:p>
            <a:pPr eaLnBrk="0" hangingPunct="0"/>
            <a:endParaRPr>
              <a:latin typeface="Arial" panose="020B0604020202020204" pitchFamily="34" charset="0"/>
            </a:endParaRPr>
          </a:p>
        </p:txBody>
      </p:sp>
      <p:sp>
        <p:nvSpPr>
          <p:cNvPr id="1048713" name="圆角矩形 1048712"/>
          <p:cNvSpPr/>
          <p:nvPr/>
        </p:nvSpPr>
        <p:spPr>
          <a:xfrm>
            <a:off x="3203575" y="2060575"/>
            <a:ext cx="3889375" cy="2159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t"/>
          <a:p>
            <a:pPr eaLnBrk="0" hangingPunct="0"/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181" name="图片 2097180" descr="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679450" y="-1587"/>
            <a:ext cx="11283950" cy="69072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3" name="组合 102"/>
          <p:cNvGrpSpPr/>
          <p:nvPr/>
        </p:nvGrpSpPr>
        <p:grpSpPr>
          <a:xfrm>
            <a:off x="1403350" y="1989138"/>
            <a:ext cx="4032250" cy="2519362"/>
            <a:chOff x="0" y="0"/>
            <a:chExt cx="6351" cy="3967"/>
          </a:xfrm>
        </p:grpSpPr>
        <p:sp>
          <p:nvSpPr>
            <p:cNvPr id="1048715" name="圆角矩形 1048714"/>
            <p:cNvSpPr/>
            <p:nvPr/>
          </p:nvSpPr>
          <p:spPr>
            <a:xfrm>
              <a:off x="2835" y="2835"/>
              <a:ext cx="3516" cy="113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1960"/>
              </a:srgbClr>
            </a:solidFill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lIns="91440" tIns="45720" rIns="91440" bIns="45720" anchor="ctr"/>
            <a:p>
              <a:pPr algn="ctr">
                <a:buSzPct val="100000"/>
                <a:buNone/>
              </a:pPr>
              <a:r>
                <a:rPr lang="zh-CN" altLang="en-US" sz="2800" baseline="0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更改个人信息</a:t>
              </a:r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1048717" name="直接连接符 1048716"/>
            <p:cNvSpPr/>
            <p:nvPr/>
          </p:nvSpPr>
          <p:spPr>
            <a:xfrm flipH="1" flipV="1">
              <a:off x="0" y="0"/>
              <a:ext cx="4536" cy="2834"/>
            </a:xfrm>
            <a:prstGeom prst="line">
              <a:avLst/>
            </a:prstGeom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048719" name="圆角矩形 1048718"/>
          <p:cNvSpPr/>
          <p:nvPr/>
        </p:nvSpPr>
        <p:spPr>
          <a:xfrm>
            <a:off x="3348038" y="1052513"/>
            <a:ext cx="4464050" cy="2159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t"/>
          <a:p>
            <a:pPr eaLnBrk="0" hangingPunct="0"/>
            <a:endParaRPr>
              <a:latin typeface="Arial" panose="020B0604020202020204" pitchFamily="34" charset="0"/>
            </a:endParaRPr>
          </a:p>
        </p:txBody>
      </p:sp>
      <p:sp>
        <p:nvSpPr>
          <p:cNvPr id="1048721" name="圆角矩形 1048720"/>
          <p:cNvSpPr/>
          <p:nvPr/>
        </p:nvSpPr>
        <p:spPr>
          <a:xfrm>
            <a:off x="179388" y="0"/>
            <a:ext cx="2520950" cy="26035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t"/>
          <a:p>
            <a:pPr eaLnBrk="0" hangingPunct="0"/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183" name="图片 2097182" descr="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588"/>
            <a:ext cx="8204200" cy="7021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23" name="圆角矩形 1048722"/>
          <p:cNvSpPr/>
          <p:nvPr/>
        </p:nvSpPr>
        <p:spPr>
          <a:xfrm>
            <a:off x="4860925" y="1990725"/>
            <a:ext cx="4105275" cy="1223963"/>
          </a:xfrm>
          <a:prstGeom prst="roundRect">
            <a:avLst>
              <a:gd name="adj" fmla="val 16667"/>
            </a:avLst>
          </a:prstGeom>
          <a:solidFill>
            <a:srgbClr val="FFFFFF">
              <a:alpha val="61960"/>
            </a:srgbClr>
          </a:solidFill>
          <a:ln w="28575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wrap="none" lIns="91440" tIns="45720" rIns="91440" bIns="45720" anchor="ctr"/>
          <a:p>
            <a:pPr algn="ctr">
              <a:buSzPct val="100000"/>
              <a:buNone/>
            </a:pPr>
            <a:r>
              <a:rPr lang="zh-CN" altLang="en-US" sz="2400" baseline="0" dirty="0">
                <a:solidFill>
                  <a:srgbClr val="2E2EB6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请认真填写【基本信息】和</a:t>
            </a:r>
            <a:endParaRPr lang="zh-CN" altLang="zh-CN" dirty="0">
              <a:latin typeface="Arial" panose="020B0604020202020204" pitchFamily="34" charset="0"/>
            </a:endParaRPr>
          </a:p>
          <a:p>
            <a:pPr algn="ctr">
              <a:buSzPct val="100000"/>
              <a:buNone/>
            </a:pPr>
            <a:r>
              <a:rPr lang="zh-CN" altLang="en-US" sz="2400" baseline="0" dirty="0">
                <a:solidFill>
                  <a:srgbClr val="2E2EB6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【其他情况】的每一项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048725" name="圆角矩形 1048724"/>
          <p:cNvSpPr/>
          <p:nvPr/>
        </p:nvSpPr>
        <p:spPr>
          <a:xfrm>
            <a:off x="3851275" y="476250"/>
            <a:ext cx="649288" cy="7302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t"/>
          <a:p>
            <a:pPr eaLnBrk="0" hangingPunct="0"/>
            <a:endParaRPr>
              <a:latin typeface="Arial" panose="020B0604020202020204" pitchFamily="34" charset="0"/>
            </a:endParaRPr>
          </a:p>
        </p:txBody>
      </p:sp>
      <p:sp>
        <p:nvSpPr>
          <p:cNvPr id="1048727" name="圆角矩形 1048726"/>
          <p:cNvSpPr/>
          <p:nvPr/>
        </p:nvSpPr>
        <p:spPr>
          <a:xfrm>
            <a:off x="2484438" y="836613"/>
            <a:ext cx="863600" cy="144462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t"/>
          <a:p>
            <a:pPr eaLnBrk="0" hangingPunct="0"/>
            <a:endParaRPr>
              <a:latin typeface="Arial" panose="020B0604020202020204" pitchFamily="34" charset="0"/>
            </a:endParaRPr>
          </a:p>
        </p:txBody>
      </p:sp>
      <p:sp>
        <p:nvSpPr>
          <p:cNvPr id="1048729" name="圆角矩形 1048728"/>
          <p:cNvSpPr/>
          <p:nvPr/>
        </p:nvSpPr>
        <p:spPr>
          <a:xfrm>
            <a:off x="3851275" y="476250"/>
            <a:ext cx="720725" cy="144463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t"/>
          <a:p>
            <a:pPr eaLnBrk="0" hangingPunct="0"/>
            <a:endParaRPr>
              <a:latin typeface="Arial" panose="020B0604020202020204" pitchFamily="34" charset="0"/>
            </a:endParaRPr>
          </a:p>
        </p:txBody>
      </p:sp>
      <p:sp>
        <p:nvSpPr>
          <p:cNvPr id="1048731" name="圆角矩形 1048730"/>
          <p:cNvSpPr/>
          <p:nvPr/>
        </p:nvSpPr>
        <p:spPr>
          <a:xfrm>
            <a:off x="6588125" y="836613"/>
            <a:ext cx="325438" cy="144462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t"/>
          <a:p>
            <a:pPr eaLnBrk="0" hangingPunct="0"/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185" name="图片 2097184" descr="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981075"/>
            <a:ext cx="9104313" cy="4914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9" name="组合 108"/>
          <p:cNvGrpSpPr/>
          <p:nvPr/>
        </p:nvGrpSpPr>
        <p:grpSpPr>
          <a:xfrm>
            <a:off x="1187450" y="4797425"/>
            <a:ext cx="3600450" cy="1828800"/>
            <a:chOff x="0" y="0"/>
            <a:chExt cx="5670" cy="2881"/>
          </a:xfrm>
        </p:grpSpPr>
        <p:sp>
          <p:nvSpPr>
            <p:cNvPr id="1048733" name="圆角矩形 1048732"/>
            <p:cNvSpPr/>
            <p:nvPr/>
          </p:nvSpPr>
          <p:spPr>
            <a:xfrm>
              <a:off x="0" y="2041"/>
              <a:ext cx="5443" cy="841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1960"/>
              </a:srgbClr>
            </a:solidFill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lIns="91440" tIns="45720" rIns="91440" bIns="45720" anchor="ctr"/>
            <a:p>
              <a:pPr algn="ctr">
                <a:buSzPct val="100000"/>
                <a:buNone/>
              </a:pPr>
              <a:r>
                <a:rPr lang="zh-CN" altLang="en-US" sz="2400" baseline="0" dirty="0">
                  <a:solidFill>
                    <a:srgbClr val="2E2EB6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完成后点击【完成了】</a:t>
              </a:r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1048735" name="直接连接符 1048734"/>
            <p:cNvSpPr/>
            <p:nvPr/>
          </p:nvSpPr>
          <p:spPr>
            <a:xfrm flipV="1">
              <a:off x="2382" y="0"/>
              <a:ext cx="3288" cy="2039"/>
            </a:xfrm>
            <a:prstGeom prst="line">
              <a:avLst/>
            </a:prstGeom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11" name="组合 110"/>
          <p:cNvGrpSpPr/>
          <p:nvPr/>
        </p:nvGrpSpPr>
        <p:grpSpPr>
          <a:xfrm>
            <a:off x="5435600" y="4797425"/>
            <a:ext cx="3313113" cy="1800225"/>
            <a:chOff x="0" y="0"/>
            <a:chExt cx="5216" cy="2835"/>
          </a:xfrm>
        </p:grpSpPr>
        <p:sp>
          <p:nvSpPr>
            <p:cNvPr id="1048737" name="圆角矩形 1048736"/>
            <p:cNvSpPr/>
            <p:nvPr/>
          </p:nvSpPr>
          <p:spPr>
            <a:xfrm>
              <a:off x="0" y="1703"/>
              <a:ext cx="5216" cy="113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1960"/>
              </a:srgbClr>
            </a:solidFill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lIns="91440" tIns="45720" rIns="91440" bIns="45720" anchor="ctr"/>
            <a:p>
              <a:pPr algn="ctr">
                <a:buSzPct val="100000"/>
                <a:buNone/>
              </a:pPr>
              <a:r>
                <a:rPr lang="zh-CN" altLang="en-US" sz="2400" baseline="0" dirty="0">
                  <a:solidFill>
                    <a:srgbClr val="2E2EB6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如需修改点击【重填】</a:t>
              </a:r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1048739" name="直接连接符 1048738"/>
            <p:cNvSpPr/>
            <p:nvPr/>
          </p:nvSpPr>
          <p:spPr>
            <a:xfrm flipH="1" flipV="1">
              <a:off x="340" y="0"/>
              <a:ext cx="2154" cy="1700"/>
            </a:xfrm>
            <a:prstGeom prst="line">
              <a:avLst/>
            </a:prstGeom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97187" name="图片 2097186" descr="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750887" y="0"/>
            <a:ext cx="10059987" cy="67405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5" name="组合 114"/>
          <p:cNvGrpSpPr/>
          <p:nvPr/>
        </p:nvGrpSpPr>
        <p:grpSpPr>
          <a:xfrm>
            <a:off x="2052638" y="3213100"/>
            <a:ext cx="5327650" cy="2859088"/>
            <a:chOff x="0" y="0"/>
            <a:chExt cx="8390" cy="4503"/>
          </a:xfrm>
        </p:grpSpPr>
        <p:sp>
          <p:nvSpPr>
            <p:cNvPr id="1048741" name="圆角矩形 1048740"/>
            <p:cNvSpPr/>
            <p:nvPr/>
          </p:nvSpPr>
          <p:spPr>
            <a:xfrm>
              <a:off x="0" y="2043"/>
              <a:ext cx="8390" cy="24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lIns="91440" tIns="45720" rIns="91440" bIns="45720" anchor="ctr"/>
            <a:p>
              <a:pPr algn="ctr">
                <a:buSzPct val="100000"/>
                <a:buNone/>
              </a:pPr>
              <a:r>
                <a:rPr lang="zh-CN" altLang="en-US" sz="4000" baseline="0" dirty="0">
                  <a:solidFill>
                    <a:srgbClr val="2E2EB6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点击确定完成资料修改</a:t>
              </a:r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1048743" name="直接连接符 1048742"/>
            <p:cNvSpPr/>
            <p:nvPr/>
          </p:nvSpPr>
          <p:spPr>
            <a:xfrm flipH="1" flipV="1">
              <a:off x="3287" y="0"/>
              <a:ext cx="908" cy="2156"/>
            </a:xfrm>
            <a:prstGeom prst="line">
              <a:avLst/>
            </a:prstGeom>
            <a:ln w="381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WPS 演示</Application>
  <PresentationFormat/>
  <Paragraphs>59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楷体</vt:lpstr>
      <vt:lpstr>Calibri Light</vt:lpstr>
      <vt:lpstr>Calibri</vt:lpstr>
      <vt:lpstr>微软雅黑</vt:lpstr>
      <vt:lpstr>Arial Unicode MS</vt:lpstr>
      <vt:lpstr>默认设计模板</vt:lpstr>
      <vt:lpstr>本科2018级心理素质普查流程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谢谢观看！  &lt;完&gt;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本科2018级心理素质普查流程</dc:title>
  <dc:creator>Nemao</dc:creator>
  <cp:lastModifiedBy>省油的灯</cp:lastModifiedBy>
  <cp:revision>3</cp:revision>
  <dcterms:created xsi:type="dcterms:W3CDTF">2018-10-08T13:56:00Z</dcterms:created>
  <dcterms:modified xsi:type="dcterms:W3CDTF">2018-10-08T14:14:31Z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