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sldIdLst>
    <p:sldId id="285" r:id="rId4"/>
    <p:sldId id="271" r:id="rId6"/>
    <p:sldId id="272" r:id="rId7"/>
    <p:sldId id="273" r:id="rId8"/>
    <p:sldId id="275" r:id="rId9"/>
    <p:sldId id="276" r:id="rId1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1904"/>
        <p:guide pos="2836"/>
      </p:guideLst>
    </p:cSldViewPr>
  </p:slide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150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09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9B5E9-2E64-40DE-AC79-CA2B4B5EB2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198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403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608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4608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813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4813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070100" y="1892300"/>
            <a:ext cx="5003800" cy="2779713"/>
          </a:xfrm>
          <a:prstGeom prst="rect">
            <a:avLst/>
          </a:prstGeom>
          <a:solidFill>
            <a:schemeClr val="tx2">
              <a:lumMod val="75000"/>
              <a:alpha val="31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tIns="0" bIns="144000">
            <a:normAutofit/>
          </a:bodyPr>
          <a:lstStyle/>
          <a:p>
            <a:pPr algn="ctr" fontAlgn="base"/>
            <a:endParaRPr lang="en-US" altLang="zh-CN" sz="54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069723" y="2060849"/>
            <a:ext cx="5004554" cy="1224135"/>
          </a:xfrm>
        </p:spPr>
        <p:txBody>
          <a:bodyPr anchor="b">
            <a:normAutofit/>
          </a:bodyPr>
          <a:lstStyle>
            <a:lvl1pPr algn="ctr">
              <a:defRPr sz="8000" b="1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 smtClean="0"/>
              <a:t>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069723" y="3453003"/>
            <a:ext cx="5004554" cy="1085982"/>
          </a:xfrm>
        </p:spPr>
        <p:txBody>
          <a:bodyPr>
            <a:no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trike="noStrike" noProof="1" dirty="0" smtClean="0"/>
              <a:t>编辑副标题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530820CF-B880-4189-942D-D702A7CBA730}" type="datetimeFigureOut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0C913308-F349-4B6D-A68A-DD1791B4A57B}" type="slidenum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29068"/>
            <a:ext cx="7886700" cy="55750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069723" y="1892830"/>
            <a:ext cx="5004556" cy="2779198"/>
          </a:xfrm>
          <a:prstGeom prst="rect">
            <a:avLst/>
          </a:prstGeom>
          <a:solidFill>
            <a:schemeClr val="tx2">
              <a:lumMod val="75000"/>
              <a:alpha val="31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tIns="0" bIns="144000">
            <a:normAutofit/>
          </a:bodyPr>
          <a:lstStyle/>
          <a:p>
            <a:pPr algn="ctr"/>
            <a:endParaRPr lang="en-US" altLang="zh-CN" sz="5400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069723" y="2060849"/>
            <a:ext cx="5004554" cy="1224135"/>
          </a:xfrm>
        </p:spPr>
        <p:txBody>
          <a:bodyPr anchor="b">
            <a:normAutofit/>
          </a:bodyPr>
          <a:lstStyle>
            <a:lvl1pPr algn="ctr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069723" y="3453003"/>
            <a:ext cx="5004554" cy="1085982"/>
          </a:xfrm>
        </p:spPr>
        <p:txBody>
          <a:bodyPr>
            <a:no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069723" y="1892830"/>
            <a:ext cx="5004556" cy="2779198"/>
          </a:xfrm>
          <a:prstGeom prst="rect">
            <a:avLst/>
          </a:prstGeom>
          <a:solidFill>
            <a:schemeClr val="tx2">
              <a:lumMod val="75000"/>
              <a:alpha val="31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tIns="0" bIns="144000">
            <a:normAutofit/>
          </a:bodyPr>
          <a:lstStyle/>
          <a:p>
            <a:pPr algn="ctr"/>
            <a:endParaRPr lang="en-US" altLang="zh-CN" sz="5400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069721" y="3291062"/>
            <a:ext cx="5004558" cy="1290067"/>
          </a:xfrm>
        </p:spPr>
        <p:txBody>
          <a:bodyPr anchor="t">
            <a:normAutofit/>
          </a:bodyPr>
          <a:lstStyle>
            <a:lvl1pPr algn="ctr">
              <a:defRPr sz="48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141730" y="2060848"/>
            <a:ext cx="4860540" cy="1230212"/>
          </a:xfrm>
        </p:spPr>
        <p:txBody>
          <a:bodyPr anchor="b">
            <a:norm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编辑文本样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484785"/>
            <a:ext cx="4040188" cy="885775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492896"/>
            <a:ext cx="4040188" cy="36332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484785"/>
            <a:ext cx="4041775" cy="885775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492896"/>
            <a:ext cx="4041775" cy="36332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77783" y="2276874"/>
            <a:ext cx="5388436" cy="1424981"/>
          </a:xfrm>
          <a:prstGeom prst="rect">
            <a:avLst/>
          </a:prstGeom>
          <a:solidFill>
            <a:schemeClr val="tx2">
              <a:lumMod val="75000"/>
              <a:alpha val="31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tIns="0" bIns="144000">
            <a:normAutofit/>
          </a:bodyPr>
          <a:lstStyle/>
          <a:p>
            <a:pPr algn="ctr"/>
            <a:endParaRPr lang="zh-CN" altLang="en-US" sz="4800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877783" y="2276874"/>
            <a:ext cx="5388434" cy="1424978"/>
          </a:xfrm>
        </p:spPr>
        <p:txBody>
          <a:bodyPr>
            <a:normAutofit/>
          </a:bodyPr>
          <a:lstStyle>
            <a:lvl1pPr algn="ctr">
              <a:defRPr sz="72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七角星 4"/>
          <p:cNvSpPr/>
          <p:nvPr/>
        </p:nvSpPr>
        <p:spPr>
          <a:xfrm>
            <a:off x="179512" y="237910"/>
            <a:ext cx="504056" cy="474333"/>
          </a:xfrm>
          <a:prstGeom prst="star7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endParaRPr lang="zh-CN" altLang="en-US" sz="1000">
              <a:cs typeface="+mn-ea"/>
              <a:sym typeface="+mn-lt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8026932" y="5393268"/>
            <a:ext cx="2234136" cy="2133600"/>
          </a:xfrm>
          <a:prstGeom prst="diamond">
            <a:avLst/>
          </a:prstGeom>
          <a:solidFill>
            <a:schemeClr val="tx2">
              <a:lumMod val="75000"/>
              <a:alpha val="31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tIns="0" bIns="144000">
            <a:spAutoFit/>
          </a:bodyPr>
          <a:lstStyle/>
          <a:p>
            <a:pPr algn="ctr"/>
            <a:endParaRPr lang="zh-CN" altLang="en-US" sz="600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  <a:sym typeface="+mn-lt"/>
            </a:endParaRPr>
          </a:p>
        </p:txBody>
      </p:sp>
      <p:sp>
        <p:nvSpPr>
          <p:cNvPr id="7" name="Freeform 37"/>
          <p:cNvSpPr>
            <a:spLocks noEditPoints="1"/>
          </p:cNvSpPr>
          <p:nvPr/>
        </p:nvSpPr>
        <p:spPr bwMode="auto">
          <a:xfrm>
            <a:off x="8676456" y="6144158"/>
            <a:ext cx="304800" cy="594783"/>
          </a:xfrm>
          <a:custGeom>
            <a:avLst/>
            <a:gdLst>
              <a:gd name="T0" fmla="*/ 2147483646 w 120"/>
              <a:gd name="T1" fmla="*/ 2147483646 h 176"/>
              <a:gd name="T2" fmla="*/ 2147483646 w 120"/>
              <a:gd name="T3" fmla="*/ 2147483646 h 176"/>
              <a:gd name="T4" fmla="*/ 2147483646 w 120"/>
              <a:gd name="T5" fmla="*/ 2147483646 h 176"/>
              <a:gd name="T6" fmla="*/ 0 w 120"/>
              <a:gd name="T7" fmla="*/ 2147483646 h 176"/>
              <a:gd name="T8" fmla="*/ 2147483646 w 120"/>
              <a:gd name="T9" fmla="*/ 0 h 176"/>
              <a:gd name="T10" fmla="*/ 2147483646 w 120"/>
              <a:gd name="T11" fmla="*/ 2147483646 h 176"/>
              <a:gd name="T12" fmla="*/ 2147483646 w 120"/>
              <a:gd name="T13" fmla="*/ 2147483646 h 176"/>
              <a:gd name="T14" fmla="*/ 2147483646 w 120"/>
              <a:gd name="T15" fmla="*/ 2147483646 h 176"/>
              <a:gd name="T16" fmla="*/ 2147483646 w 120"/>
              <a:gd name="T17" fmla="*/ 2147483646 h 176"/>
              <a:gd name="T18" fmla="*/ 2147483646 w 120"/>
              <a:gd name="T19" fmla="*/ 2147483646 h 176"/>
              <a:gd name="T20" fmla="*/ 2147483646 w 120"/>
              <a:gd name="T21" fmla="*/ 2147483646 h 176"/>
              <a:gd name="T22" fmla="*/ 2147483646 w 120"/>
              <a:gd name="T23" fmla="*/ 2147483646 h 176"/>
              <a:gd name="T24" fmla="*/ 2147483646 w 120"/>
              <a:gd name="T25" fmla="*/ 2147483646 h 176"/>
              <a:gd name="T26" fmla="*/ 2147483646 w 120"/>
              <a:gd name="T27" fmla="*/ 2147483646 h 176"/>
              <a:gd name="T28" fmla="*/ 2147483646 w 120"/>
              <a:gd name="T29" fmla="*/ 2147483646 h 176"/>
              <a:gd name="T30" fmla="*/ 2147483646 w 120"/>
              <a:gd name="T31" fmla="*/ 2147483646 h 176"/>
              <a:gd name="T32" fmla="*/ 2147483646 w 120"/>
              <a:gd name="T33" fmla="*/ 2147483646 h 176"/>
              <a:gd name="T34" fmla="*/ 2147483646 w 120"/>
              <a:gd name="T35" fmla="*/ 2147483646 h 176"/>
              <a:gd name="T36" fmla="*/ 2147483646 w 120"/>
              <a:gd name="T37" fmla="*/ 2147483646 h 176"/>
              <a:gd name="T38" fmla="*/ 2147483646 w 120"/>
              <a:gd name="T39" fmla="*/ 2147483646 h 176"/>
              <a:gd name="T40" fmla="*/ 2147483646 w 120"/>
              <a:gd name="T41" fmla="*/ 2147483646 h 176"/>
              <a:gd name="T42" fmla="*/ 2147483646 w 120"/>
              <a:gd name="T43" fmla="*/ 2147483646 h 176"/>
              <a:gd name="T44" fmla="*/ 2147483646 w 120"/>
              <a:gd name="T45" fmla="*/ 2147483646 h 176"/>
              <a:gd name="T46" fmla="*/ 2147483646 w 120"/>
              <a:gd name="T47" fmla="*/ 2147483646 h 176"/>
              <a:gd name="T48" fmla="*/ 2147483646 w 120"/>
              <a:gd name="T49" fmla="*/ 2147483646 h 176"/>
              <a:gd name="T50" fmla="*/ 2147483646 w 120"/>
              <a:gd name="T51" fmla="*/ 2147483646 h 176"/>
              <a:gd name="T52" fmla="*/ 2147483646 w 120"/>
              <a:gd name="T53" fmla="*/ 2147483646 h 176"/>
              <a:gd name="T54" fmla="*/ 2147483646 w 120"/>
              <a:gd name="T55" fmla="*/ 2147483646 h 1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20" h="176">
                <a:moveTo>
                  <a:pt x="60" y="176"/>
                </a:moveTo>
                <a:cubicBezTo>
                  <a:pt x="53" y="176"/>
                  <a:pt x="46" y="172"/>
                  <a:pt x="44" y="166"/>
                </a:cubicBezTo>
                <a:cubicBezTo>
                  <a:pt x="4" y="81"/>
                  <a:pt x="4" y="81"/>
                  <a:pt x="4" y="81"/>
                </a:cubicBezTo>
                <a:cubicBezTo>
                  <a:pt x="1" y="76"/>
                  <a:pt x="0" y="69"/>
                  <a:pt x="0" y="60"/>
                </a:cubicBezTo>
                <a:cubicBezTo>
                  <a:pt x="0" y="27"/>
                  <a:pt x="27" y="0"/>
                  <a:pt x="60" y="0"/>
                </a:cubicBezTo>
                <a:cubicBezTo>
                  <a:pt x="93" y="0"/>
                  <a:pt x="120" y="27"/>
                  <a:pt x="120" y="60"/>
                </a:cubicBezTo>
                <a:cubicBezTo>
                  <a:pt x="120" y="69"/>
                  <a:pt x="118" y="76"/>
                  <a:pt x="116" y="81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73" y="172"/>
                  <a:pt x="67" y="176"/>
                  <a:pt x="60" y="176"/>
                </a:cubicBezTo>
                <a:close/>
                <a:moveTo>
                  <a:pt x="60" y="8"/>
                </a:moveTo>
                <a:cubicBezTo>
                  <a:pt x="31" y="8"/>
                  <a:pt x="8" y="32"/>
                  <a:pt x="8" y="60"/>
                </a:cubicBezTo>
                <a:cubicBezTo>
                  <a:pt x="8" y="68"/>
                  <a:pt x="9" y="73"/>
                  <a:pt x="11" y="78"/>
                </a:cubicBezTo>
                <a:cubicBezTo>
                  <a:pt x="51" y="163"/>
                  <a:pt x="51" y="163"/>
                  <a:pt x="51" y="163"/>
                </a:cubicBezTo>
                <a:cubicBezTo>
                  <a:pt x="52" y="166"/>
                  <a:pt x="56" y="168"/>
                  <a:pt x="60" y="168"/>
                </a:cubicBezTo>
                <a:cubicBezTo>
                  <a:pt x="64" y="168"/>
                  <a:pt x="67" y="166"/>
                  <a:pt x="69" y="163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11" y="73"/>
                  <a:pt x="112" y="68"/>
                  <a:pt x="112" y="60"/>
                </a:cubicBezTo>
                <a:cubicBezTo>
                  <a:pt x="112" y="32"/>
                  <a:pt x="88" y="8"/>
                  <a:pt x="60" y="8"/>
                </a:cubicBezTo>
                <a:close/>
                <a:moveTo>
                  <a:pt x="60" y="92"/>
                </a:moveTo>
                <a:cubicBezTo>
                  <a:pt x="42" y="92"/>
                  <a:pt x="28" y="78"/>
                  <a:pt x="28" y="60"/>
                </a:cubicBezTo>
                <a:cubicBezTo>
                  <a:pt x="28" y="43"/>
                  <a:pt x="42" y="28"/>
                  <a:pt x="60" y="28"/>
                </a:cubicBezTo>
                <a:cubicBezTo>
                  <a:pt x="77" y="28"/>
                  <a:pt x="92" y="43"/>
                  <a:pt x="92" y="60"/>
                </a:cubicBezTo>
                <a:cubicBezTo>
                  <a:pt x="92" y="78"/>
                  <a:pt x="77" y="92"/>
                  <a:pt x="60" y="92"/>
                </a:cubicBezTo>
                <a:close/>
                <a:moveTo>
                  <a:pt x="60" y="36"/>
                </a:moveTo>
                <a:cubicBezTo>
                  <a:pt x="46" y="36"/>
                  <a:pt x="36" y="47"/>
                  <a:pt x="36" y="60"/>
                </a:cubicBezTo>
                <a:cubicBezTo>
                  <a:pt x="36" y="73"/>
                  <a:pt x="46" y="84"/>
                  <a:pt x="60" y="84"/>
                </a:cubicBezTo>
                <a:cubicBezTo>
                  <a:pt x="73" y="84"/>
                  <a:pt x="84" y="73"/>
                  <a:pt x="84" y="60"/>
                </a:cubicBezTo>
                <a:cubicBezTo>
                  <a:pt x="84" y="47"/>
                  <a:pt x="73" y="36"/>
                  <a:pt x="60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14391" y="733425"/>
            <a:ext cx="4478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522028" y="365125"/>
            <a:ext cx="993322" cy="5811838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740978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530820CF-B880-4189-942D-D702A7CBA730}" type="datetimeFigureOut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0C913308-F349-4B6D-A68A-DD1791B4A57B}" type="slidenum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29068"/>
            <a:ext cx="7886700" cy="55750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070100" y="1892300"/>
            <a:ext cx="5003800" cy="2779713"/>
          </a:xfrm>
          <a:prstGeom prst="rect">
            <a:avLst/>
          </a:prstGeom>
          <a:solidFill>
            <a:schemeClr val="tx2">
              <a:lumMod val="75000"/>
              <a:alpha val="31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tIns="0" bIns="144000">
            <a:normAutofit/>
          </a:bodyPr>
          <a:lstStyle/>
          <a:p>
            <a:pPr algn="ctr" fontAlgn="base"/>
            <a:endParaRPr lang="en-US" altLang="zh-CN" sz="54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069721" y="3291062"/>
            <a:ext cx="5004558" cy="1290067"/>
          </a:xfrm>
        </p:spPr>
        <p:txBody>
          <a:bodyPr anchor="t">
            <a:normAutofit/>
          </a:bodyPr>
          <a:lstStyle>
            <a:lvl1pPr algn="ctr">
              <a:defRPr sz="4800" b="1" cap="all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 smtClean="0"/>
              <a:t>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141730" y="2060848"/>
            <a:ext cx="4860540" cy="1230212"/>
          </a:xfrm>
        </p:spPr>
        <p:txBody>
          <a:bodyPr anchor="b">
            <a:norm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 smtClean="0"/>
              <a:t>编辑文本样</a:t>
            </a:r>
            <a:endParaRPr lang="zh-CN" altLang="en-US" strike="noStrike" noProof="1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530820CF-B880-4189-942D-D702A7CBA730}" type="datetimeFigureOut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0C913308-F349-4B6D-A68A-DD1791B4A57B}" type="slidenum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530820CF-B880-4189-942D-D702A7CBA730}" type="datetimeFigureOut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0C913308-F349-4B6D-A68A-DD1791B4A57B}" type="slidenum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484785"/>
            <a:ext cx="4040188" cy="885775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492896"/>
            <a:ext cx="4040188" cy="36332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484785"/>
            <a:ext cx="4041775" cy="885775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492896"/>
            <a:ext cx="4041775" cy="36332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530820CF-B880-4189-942D-D702A7CBA730}" type="datetimeFigureOut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0C913308-F349-4B6D-A68A-DD1791B4A57B}" type="slidenum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878013" y="2276475"/>
            <a:ext cx="5387975" cy="1425575"/>
          </a:xfrm>
          <a:prstGeom prst="rect">
            <a:avLst/>
          </a:prstGeom>
          <a:solidFill>
            <a:schemeClr val="tx2">
              <a:lumMod val="75000"/>
              <a:alpha val="31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tIns="0" bIns="144000">
            <a:normAutofit/>
          </a:bodyPr>
          <a:lstStyle/>
          <a:p>
            <a:pPr algn="ctr" fontAlgn="base"/>
            <a:endParaRPr lang="zh-CN" altLang="en-US" sz="48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877783" y="2276874"/>
            <a:ext cx="5388434" cy="1424978"/>
          </a:xfrm>
        </p:spPr>
        <p:txBody>
          <a:bodyPr>
            <a:normAutofit/>
          </a:bodyPr>
          <a:lstStyle>
            <a:lvl1pPr algn="ctr">
              <a:defRPr sz="7200"/>
            </a:lvl1pPr>
          </a:lstStyle>
          <a:p>
            <a:pPr fontAlgn="auto"/>
            <a:r>
              <a:rPr lang="zh-CN" altLang="en-US" strike="noStrike" noProof="1" dirty="0" smtClean="0"/>
              <a:t>编辑标题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530820CF-B880-4189-942D-D702A7CBA730}" type="datetimeFigureOut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0C913308-F349-4B6D-A68A-DD1791B4A57B}" type="slidenum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七角星 4"/>
          <p:cNvSpPr/>
          <p:nvPr/>
        </p:nvSpPr>
        <p:spPr>
          <a:xfrm>
            <a:off x="179388" y="238125"/>
            <a:ext cx="504825" cy="474663"/>
          </a:xfrm>
          <a:custGeom>
            <a:avLst/>
            <a:gdLst/>
            <a:ahLst/>
            <a:cxnLst>
              <a:cxn ang="0">
                <a:pos x="454138" y="93947"/>
              </a:cxn>
              <a:cxn ang="0">
                <a:pos x="504057" y="305046"/>
              </a:cxn>
              <a:cxn ang="5400000">
                <a:pos x="364190" y="474335"/>
              </a:cxn>
              <a:cxn ang="5400000">
                <a:pos x="139865" y="474335"/>
              </a:cxn>
              <a:cxn ang="10800000">
                <a:pos x="-1" y="305046"/>
              </a:cxn>
              <a:cxn ang="10800000">
                <a:pos x="49917" y="93947"/>
              </a:cxn>
              <a:cxn ang="16200000">
                <a:pos x="252028" y="0"/>
              </a:cxn>
            </a:cxnLst>
            <a:pathLst>
              <a:path w="504056" h="474333">
                <a:moveTo>
                  <a:pt x="-1" y="305046"/>
                </a:moveTo>
                <a:lnTo>
                  <a:pt x="77618" y="211099"/>
                </a:lnTo>
                <a:lnTo>
                  <a:pt x="49917" y="93947"/>
                </a:lnTo>
                <a:lnTo>
                  <a:pt x="174409" y="93948"/>
                </a:lnTo>
                <a:lnTo>
                  <a:pt x="252028" y="0"/>
                </a:lnTo>
                <a:lnTo>
                  <a:pt x="329646" y="93948"/>
                </a:lnTo>
                <a:lnTo>
                  <a:pt x="454138" y="93947"/>
                </a:lnTo>
                <a:lnTo>
                  <a:pt x="426437" y="211099"/>
                </a:lnTo>
                <a:lnTo>
                  <a:pt x="504057" y="305046"/>
                </a:lnTo>
                <a:lnTo>
                  <a:pt x="391892" y="357183"/>
                </a:lnTo>
                <a:lnTo>
                  <a:pt x="364190" y="474335"/>
                </a:lnTo>
                <a:lnTo>
                  <a:pt x="252028" y="422197"/>
                </a:lnTo>
                <a:lnTo>
                  <a:pt x="139865" y="474335"/>
                </a:lnTo>
                <a:lnTo>
                  <a:pt x="112163" y="357183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>
            <a:off x="8026400" y="5392738"/>
            <a:ext cx="2235200" cy="2133600"/>
          </a:xfrm>
          <a:prstGeom prst="diamond">
            <a:avLst/>
          </a:prstGeom>
          <a:solidFill>
            <a:schemeClr val="tx2">
              <a:lumMod val="75000"/>
              <a:alpha val="31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tIns="0" bIns="144000">
            <a:spAutoFit/>
          </a:bodyPr>
          <a:lstStyle/>
          <a:p>
            <a:pPr algn="ctr" fontAlgn="base"/>
            <a:endParaRPr lang="zh-CN" altLang="en-US" sz="6000" strike="noStrike" noProof="1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  <a:sym typeface="+mn-lt"/>
            </a:endParaRPr>
          </a:p>
        </p:txBody>
      </p:sp>
      <p:sp>
        <p:nvSpPr>
          <p:cNvPr id="18437" name="Freeform 37"/>
          <p:cNvSpPr>
            <a:spLocks noEditPoints="1"/>
          </p:cNvSpPr>
          <p:nvPr/>
        </p:nvSpPr>
        <p:spPr>
          <a:xfrm>
            <a:off x="8675688" y="6143625"/>
            <a:ext cx="304800" cy="595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pathLst>
              <a:path w="120" h="176">
                <a:moveTo>
                  <a:pt x="60" y="176"/>
                </a:moveTo>
                <a:cubicBezTo>
                  <a:pt x="53" y="176"/>
                  <a:pt x="46" y="172"/>
                  <a:pt x="44" y="166"/>
                </a:cubicBezTo>
                <a:cubicBezTo>
                  <a:pt x="4" y="81"/>
                  <a:pt x="4" y="81"/>
                  <a:pt x="4" y="81"/>
                </a:cubicBezTo>
                <a:cubicBezTo>
                  <a:pt x="1" y="76"/>
                  <a:pt x="0" y="69"/>
                  <a:pt x="0" y="60"/>
                </a:cubicBezTo>
                <a:cubicBezTo>
                  <a:pt x="0" y="27"/>
                  <a:pt x="27" y="0"/>
                  <a:pt x="60" y="0"/>
                </a:cubicBezTo>
                <a:cubicBezTo>
                  <a:pt x="93" y="0"/>
                  <a:pt x="120" y="27"/>
                  <a:pt x="120" y="60"/>
                </a:cubicBezTo>
                <a:cubicBezTo>
                  <a:pt x="120" y="69"/>
                  <a:pt x="118" y="76"/>
                  <a:pt x="116" y="81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73" y="172"/>
                  <a:pt x="67" y="176"/>
                  <a:pt x="60" y="176"/>
                </a:cubicBezTo>
                <a:close/>
                <a:moveTo>
                  <a:pt x="60" y="8"/>
                </a:moveTo>
                <a:cubicBezTo>
                  <a:pt x="31" y="8"/>
                  <a:pt x="8" y="32"/>
                  <a:pt x="8" y="60"/>
                </a:cubicBezTo>
                <a:cubicBezTo>
                  <a:pt x="8" y="68"/>
                  <a:pt x="9" y="73"/>
                  <a:pt x="11" y="78"/>
                </a:cubicBezTo>
                <a:cubicBezTo>
                  <a:pt x="51" y="163"/>
                  <a:pt x="51" y="163"/>
                  <a:pt x="51" y="163"/>
                </a:cubicBezTo>
                <a:cubicBezTo>
                  <a:pt x="52" y="166"/>
                  <a:pt x="56" y="168"/>
                  <a:pt x="60" y="168"/>
                </a:cubicBezTo>
                <a:cubicBezTo>
                  <a:pt x="64" y="168"/>
                  <a:pt x="67" y="166"/>
                  <a:pt x="69" y="163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11" y="73"/>
                  <a:pt x="112" y="68"/>
                  <a:pt x="112" y="60"/>
                </a:cubicBezTo>
                <a:cubicBezTo>
                  <a:pt x="112" y="32"/>
                  <a:pt x="88" y="8"/>
                  <a:pt x="60" y="8"/>
                </a:cubicBezTo>
                <a:close/>
                <a:moveTo>
                  <a:pt x="60" y="92"/>
                </a:moveTo>
                <a:cubicBezTo>
                  <a:pt x="42" y="92"/>
                  <a:pt x="28" y="78"/>
                  <a:pt x="28" y="60"/>
                </a:cubicBezTo>
                <a:cubicBezTo>
                  <a:pt x="28" y="43"/>
                  <a:pt x="42" y="28"/>
                  <a:pt x="60" y="28"/>
                </a:cubicBezTo>
                <a:cubicBezTo>
                  <a:pt x="77" y="28"/>
                  <a:pt x="92" y="43"/>
                  <a:pt x="92" y="60"/>
                </a:cubicBezTo>
                <a:cubicBezTo>
                  <a:pt x="92" y="78"/>
                  <a:pt x="77" y="92"/>
                  <a:pt x="60" y="92"/>
                </a:cubicBezTo>
                <a:close/>
                <a:moveTo>
                  <a:pt x="60" y="36"/>
                </a:moveTo>
                <a:cubicBezTo>
                  <a:pt x="46" y="36"/>
                  <a:pt x="36" y="47"/>
                  <a:pt x="36" y="60"/>
                </a:cubicBezTo>
                <a:cubicBezTo>
                  <a:pt x="36" y="73"/>
                  <a:pt x="46" y="84"/>
                  <a:pt x="60" y="84"/>
                </a:cubicBezTo>
                <a:cubicBezTo>
                  <a:pt x="73" y="84"/>
                  <a:pt x="84" y="73"/>
                  <a:pt x="84" y="60"/>
                </a:cubicBezTo>
                <a:cubicBezTo>
                  <a:pt x="84" y="47"/>
                  <a:pt x="73" y="36"/>
                  <a:pt x="60" y="3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530820CF-B880-4189-942D-D702A7CBA730}" type="datetimeFigureOut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0C913308-F349-4B6D-A68A-DD1791B4A57B}" type="slidenum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dirty="0" smtClean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14391" y="733425"/>
            <a:ext cx="4478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30820CF-B880-4189-942D-D702A7CBA730}" type="datetimeFigureOut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0C913308-F349-4B6D-A68A-DD1791B4A57B}" type="slidenum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522028" y="365125"/>
            <a:ext cx="993322" cy="5811838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740978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5" Type="http://schemas.openxmlformats.org/officeDocument/2006/relationships/theme" Target="../theme/theme2.xml"/><Relationship Id="rId14" Type="http://schemas.openxmlformats.org/officeDocument/2006/relationships/tags" Target="../tags/tag6.xml"/><Relationship Id="rId13" Type="http://schemas.openxmlformats.org/officeDocument/2006/relationships/tags" Target="../tags/tag5.xml"/><Relationship Id="rId12" Type="http://schemas.openxmlformats.org/officeDocument/2006/relationships/tags" Target="../tags/tag4.xml"/><Relationship Id="rId11" Type="http://schemas.openxmlformats.org/officeDocument/2006/relationships/image" Target="../media/image2.jpeg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 indent="-342900"/>
            <a:r>
              <a:rPr lang="zh-CN" altLang="en-US" dirty="0"/>
              <a:t>单击此处单击此处编辑母版文本样式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530820CF-B880-4189-942D-D702A7CBA730}" type="datetimeFigureOut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0C913308-F349-4B6D-A68A-DD1791B4A57B}" type="slidenum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3765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3765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hdphoto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jpe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image6.png"/><Relationship Id="rId3" Type="http://schemas.openxmlformats.org/officeDocument/2006/relationships/image" Target="../media/image5.png"/><Relationship Id="rId2" Type="http://schemas.microsoft.com/office/2007/relationships/hdphoto" Target="../media/image4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7.xml"/><Relationship Id="rId10" Type="http://schemas.openxmlformats.org/officeDocument/2006/relationships/tags" Target="../tags/tag7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8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.xml"/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1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顺序访问存储器 1"/>
          <p:cNvSpPr/>
          <p:nvPr/>
        </p:nvSpPr>
        <p:spPr>
          <a:xfrm>
            <a:off x="826770" y="699770"/>
            <a:ext cx="1372235" cy="834390"/>
          </a:xfrm>
          <a:prstGeom prst="flowChartMagneticTape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i="1">
                <a:solidFill>
                  <a:srgbClr val="92D050"/>
                </a:solidFill>
                <a:latin typeface="楷体" panose="02010609060101010101" charset="-122"/>
                <a:ea typeface="楷体" panose="02010609060101010101" charset="-122"/>
              </a:rPr>
              <a:t>线上问候</a:t>
            </a:r>
            <a:endParaRPr lang="zh-CN" altLang="en-US" sz="2000" i="1">
              <a:solidFill>
                <a:srgbClr val="92D05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90" name="图片 90" descr="IMG_20180414_21574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/>
                </a14:imgProps>
              </a:ext>
            </a:extLst>
          </a:blip>
          <a:srcRect/>
          <a:stretch>
            <a:fillRect/>
          </a:stretch>
        </p:blipFill>
        <p:spPr>
          <a:xfrm>
            <a:off x="2457450" y="686435"/>
            <a:ext cx="1558925" cy="2441575"/>
          </a:xfrm>
          <a:prstGeom prst="rect">
            <a:avLst/>
          </a:prstGeom>
        </p:spPr>
      </p:pic>
      <p:pic>
        <p:nvPicPr>
          <p:cNvPr id="89" name="图片 89" descr="IMG_20180414_2158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p:blipFill>
        <p:spPr>
          <a:xfrm>
            <a:off x="4342765" y="686435"/>
            <a:ext cx="1576070" cy="2442210"/>
          </a:xfrm>
          <a:prstGeom prst="rect">
            <a:avLst/>
          </a:prstGeom>
        </p:spPr>
      </p:pic>
      <p:sp>
        <p:nvSpPr>
          <p:cNvPr id="4" name="泪滴形 3"/>
          <p:cNvSpPr/>
          <p:nvPr/>
        </p:nvSpPr>
        <p:spPr>
          <a:xfrm>
            <a:off x="128905" y="5306695"/>
            <a:ext cx="1224280" cy="1224280"/>
          </a:xfrm>
          <a:prstGeom prst="teardrop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i="1">
                <a:solidFill>
                  <a:srgbClr val="92D050"/>
                </a:solidFill>
                <a:latin typeface="楷体" panose="02010609060101010101" charset="-122"/>
                <a:ea typeface="楷体" panose="02010609060101010101" charset="-122"/>
              </a:rPr>
              <a:t>心联大家庭的互动</a:t>
            </a:r>
            <a:endParaRPr lang="zh-CN" altLang="en-US" i="1">
              <a:solidFill>
                <a:srgbClr val="92D05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1" name="图片 41" descr="Screenshot_2018-04-14-23-29-06-454_com.tencent.mo"/>
          <p:cNvPicPr>
            <a:picLocks noChangeAspect="1"/>
          </p:cNvPicPr>
          <p:nvPr/>
        </p:nvPicPr>
        <p:blipFill>
          <a:blip r:embed="rId5"/>
          <a:srcRect t="8749" r="-123" b="13772"/>
          <a:stretch>
            <a:fillRect/>
          </a:stretch>
        </p:blipFill>
        <p:spPr>
          <a:xfrm>
            <a:off x="666750" y="2246630"/>
            <a:ext cx="1440815" cy="2832100"/>
          </a:xfrm>
          <a:prstGeom prst="rect">
            <a:avLst/>
          </a:prstGeom>
        </p:spPr>
      </p:pic>
      <p:pic>
        <p:nvPicPr>
          <p:cNvPr id="32" name="图片 32" descr="Screenshot_2018-04-14-23-34-22-670_com.tencent.mo"/>
          <p:cNvPicPr>
            <a:picLocks noChangeAspect="1"/>
          </p:cNvPicPr>
          <p:nvPr/>
        </p:nvPicPr>
        <p:blipFill>
          <a:blip r:embed="rId6"/>
          <a:srcRect t="12083" r="242"/>
          <a:stretch>
            <a:fillRect/>
          </a:stretch>
        </p:blipFill>
        <p:spPr>
          <a:xfrm>
            <a:off x="2274570" y="3948430"/>
            <a:ext cx="1714500" cy="2686685"/>
          </a:xfrm>
          <a:prstGeom prst="snip2DiagRect">
            <a:avLst/>
          </a:prstGeom>
        </p:spPr>
      </p:pic>
      <p:sp>
        <p:nvSpPr>
          <p:cNvPr id="5" name="流程图: 资料带 4"/>
          <p:cNvSpPr/>
          <p:nvPr/>
        </p:nvSpPr>
        <p:spPr>
          <a:xfrm>
            <a:off x="4262755" y="3260090"/>
            <a:ext cx="1656080" cy="936625"/>
          </a:xfrm>
          <a:prstGeom prst="flowChartPunchedTape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i="1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</a:rPr>
              <a:t>线下宣传推广</a:t>
            </a:r>
            <a:endParaRPr lang="zh-CN" altLang="en-US" i="1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 descr="C:\Users\Administrator\Desktop\活动开展\自办活动\2016招新 OK\QQ图片201609222056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0793" y="4023995"/>
            <a:ext cx="3193415" cy="23952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图片 2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8430" y="1023620"/>
            <a:ext cx="2249805" cy="3000375"/>
          </a:xfrm>
          <a:prstGeom prst="ellipse">
            <a:avLst/>
          </a:prstGeom>
        </p:spPr>
      </p:pic>
    </p:spTree>
    <p:custDataLst>
      <p:tags r:id="rId10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环形箭头 10"/>
          <p:cNvSpPr/>
          <p:nvPr/>
        </p:nvSpPr>
        <p:spPr>
          <a:xfrm rot="3056217">
            <a:off x="3756025" y="2163763"/>
            <a:ext cx="2530475" cy="1895475"/>
          </a:xfrm>
          <a:prstGeom prst="circularArrow">
            <a:avLst>
              <a:gd name="adj1" fmla="val 12500"/>
              <a:gd name="adj2" fmla="val 1023126"/>
              <a:gd name="adj3" fmla="val 20457681"/>
              <a:gd name="adj4" fmla="val 13529010"/>
              <a:gd name="adj5" fmla="val 12500"/>
            </a:avLst>
          </a:prstGeom>
          <a:solidFill>
            <a:schemeClr val="tx2">
              <a:lumMod val="75000"/>
              <a:alpha val="31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normAutofit lnSpcReduction="10000"/>
          </a:bodyPr>
          <a:lstStyle/>
          <a:p>
            <a:pPr algn="ctr" fontAlgn="base"/>
            <a:endParaRPr lang="zh-CN" altLang="en-US" sz="7200" strike="noStrike" noProof="1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12" name="环形箭头 11"/>
          <p:cNvSpPr/>
          <p:nvPr/>
        </p:nvSpPr>
        <p:spPr>
          <a:xfrm rot="8456217">
            <a:off x="3473450" y="3084513"/>
            <a:ext cx="2528888" cy="1895475"/>
          </a:xfrm>
          <a:prstGeom prst="circularArrow">
            <a:avLst>
              <a:gd name="adj1" fmla="val 12500"/>
              <a:gd name="adj2" fmla="val 1023126"/>
              <a:gd name="adj3" fmla="val 20457681"/>
              <a:gd name="adj4" fmla="val 13529010"/>
              <a:gd name="adj5" fmla="val 12500"/>
            </a:avLst>
          </a:prstGeom>
          <a:solidFill>
            <a:schemeClr val="tx2">
              <a:lumMod val="75000"/>
              <a:alpha val="31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normAutofit lnSpcReduction="10000"/>
          </a:bodyPr>
          <a:lstStyle/>
          <a:p>
            <a:pPr algn="ctr" fontAlgn="base"/>
            <a:endParaRPr lang="zh-CN" altLang="en-US" sz="7200" strike="noStrike" noProof="1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13" name="环形箭头 12"/>
          <p:cNvSpPr/>
          <p:nvPr/>
        </p:nvSpPr>
        <p:spPr>
          <a:xfrm rot="13856217">
            <a:off x="2613819" y="2801144"/>
            <a:ext cx="2528888" cy="1895475"/>
          </a:xfrm>
          <a:prstGeom prst="circularArrow">
            <a:avLst>
              <a:gd name="adj1" fmla="val 12500"/>
              <a:gd name="adj2" fmla="val 1023126"/>
              <a:gd name="adj3" fmla="val 20457681"/>
              <a:gd name="adj4" fmla="val 13529010"/>
              <a:gd name="adj5" fmla="val 12500"/>
            </a:avLst>
          </a:prstGeom>
          <a:solidFill>
            <a:schemeClr val="tx2">
              <a:lumMod val="75000"/>
              <a:alpha val="31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normAutofit lnSpcReduction="10000"/>
          </a:bodyPr>
          <a:lstStyle/>
          <a:p>
            <a:pPr algn="ctr" fontAlgn="base"/>
            <a:endParaRPr lang="zh-CN" altLang="en-US" sz="7200" strike="noStrike" noProof="1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14" name="环形箭头 13"/>
          <p:cNvSpPr/>
          <p:nvPr/>
        </p:nvSpPr>
        <p:spPr>
          <a:xfrm rot="19256217">
            <a:off x="2860675" y="1828800"/>
            <a:ext cx="2530475" cy="1893888"/>
          </a:xfrm>
          <a:prstGeom prst="circularArrow">
            <a:avLst>
              <a:gd name="adj1" fmla="val 12500"/>
              <a:gd name="adj2" fmla="val 1023126"/>
              <a:gd name="adj3" fmla="val 20457681"/>
              <a:gd name="adj4" fmla="val 13529010"/>
              <a:gd name="adj5" fmla="val 12500"/>
            </a:avLst>
          </a:prstGeom>
          <a:solidFill>
            <a:schemeClr val="tx2">
              <a:lumMod val="75000"/>
              <a:alpha val="31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normAutofit lnSpcReduction="10000"/>
          </a:bodyPr>
          <a:lstStyle/>
          <a:p>
            <a:pPr algn="ctr" fontAlgn="base"/>
            <a:endParaRPr lang="zh-CN" altLang="en-US" sz="7200" strike="noStrike" noProof="1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59128" y="260350"/>
            <a:ext cx="4171950" cy="540385"/>
          </a:xfrm>
          <a:prstGeom prst="rect">
            <a:avLst/>
          </a:prstGeom>
          <a:noFill/>
          <a:effectLst/>
        </p:spPr>
        <p:txBody>
          <a:bodyPr wrap="square" lIns="90000" tIns="46800" rIns="90000" bIns="46800" rtlCol="0">
            <a:noAutofit/>
          </a:bodyPr>
          <a:lstStyle/>
          <a:p>
            <a:pPr fontAlgn="base"/>
            <a:r>
              <a:rPr lang="en-US" altLang="zh-CN" sz="3200" b="1" strike="noStrike" cap="all" noProof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（二） 心委管理</a:t>
            </a:r>
            <a:endParaRPr lang="en-US" altLang="zh-CN" sz="3200" b="1" strike="noStrike" cap="all" noProof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633913" y="2936875"/>
            <a:ext cx="1071563" cy="6889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trike="noStrike" noProof="1">
                <a:solidFill>
                  <a:schemeClr val="accent6">
                    <a:lumMod val="60000"/>
                    <a:lumOff val="40000"/>
                  </a:schemeClr>
                </a:solidFill>
              </a:rPr>
              <a:t>院级培训</a:t>
            </a:r>
            <a:endParaRPr lang="zh-CN" altLang="en-US" strike="noStrike" noProof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3648075" y="2170113"/>
            <a:ext cx="1182688" cy="72231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trike="noStrike" noProof="1">
                <a:solidFill>
                  <a:srgbClr val="FFFF00"/>
                </a:solidFill>
              </a:rPr>
              <a:t>交流进步</a:t>
            </a:r>
            <a:endParaRPr lang="zh-CN" altLang="en-US" strike="noStrike" noProof="1">
              <a:solidFill>
                <a:srgbClr val="FFFF00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4114800" y="3857625"/>
            <a:ext cx="1104900" cy="7493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trike="noStrike" noProof="1">
                <a:solidFill>
                  <a:srgbClr val="FF0000"/>
                </a:solidFill>
              </a:rPr>
              <a:t>工作交流</a:t>
            </a:r>
            <a:endParaRPr lang="zh-CN" altLang="en-US" strike="noStrike" noProof="1">
              <a:solidFill>
                <a:srgbClr val="FF0000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252788" y="3133725"/>
            <a:ext cx="1147763" cy="7239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trike="noStrike" noProof="1">
                <a:solidFill>
                  <a:schemeClr val="accent2">
                    <a:lumMod val="60000"/>
                    <a:lumOff val="40000"/>
                  </a:schemeClr>
                </a:solidFill>
              </a:rPr>
              <a:t>校级培训</a:t>
            </a:r>
            <a:endParaRPr lang="zh-CN" altLang="en-US" strike="noStrike" noProof="1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5" name="图片 145" descr="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813" y="966788"/>
            <a:ext cx="1517650" cy="234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7" name="图片 177" descr="1523619025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563" y="1243013"/>
            <a:ext cx="2590800" cy="1944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1" name="图片 171" descr="C:\Users\Administrator\Desktop\QQ图片20180415111739.jpgQQ图片201804151117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4194175"/>
            <a:ext cx="2713038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9" name="图片 149" descr="15236189605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788" y="4606925"/>
            <a:ext cx="2846387" cy="21367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" fill="hold"/>
                                        <p:tgtEl>
                                          <p:spTgt spid="14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" fill="hold"/>
                                        <p:tgtEl>
                                          <p:spTgt spid="17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" fill="hold"/>
                                        <p:tgtEl>
                                          <p:spTgt spid="14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" fill="hold"/>
                                        <p:tgtEl>
                                          <p:spTgt spid="17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11" grpId="0" animBg="1"/>
      <p:bldP spid="2" grpId="0" bldLvl="0" animBg="1"/>
      <p:bldP spid="12" grpId="0" animBg="1"/>
      <p:bldP spid="4" grpId="0" animBg="1"/>
      <p:bldP spid="13" grpId="0" animBg="1"/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1000125" y="1308100"/>
            <a:ext cx="1752600" cy="1963738"/>
            <a:chOff x="1373613" y="1628776"/>
            <a:chExt cx="1017847" cy="1963740"/>
          </a:xfrm>
        </p:grpSpPr>
        <p:sp>
          <p:nvSpPr>
            <p:cNvPr id="11" name="五边形 10"/>
            <p:cNvSpPr/>
            <p:nvPr/>
          </p:nvSpPr>
          <p:spPr bwMode="auto">
            <a:xfrm rot="5400000">
              <a:off x="1374538" y="2575594"/>
              <a:ext cx="1016000" cy="1017844"/>
            </a:xfrm>
            <a:prstGeom prst="homePlate">
              <a:avLst/>
            </a:prstGeom>
            <a:solidFill>
              <a:schemeClr val="tx2">
                <a:lumMod val="75000"/>
                <a:alpha val="31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90000" tIns="46800" rIns="90000" bIns="46800">
              <a:normAutofit/>
            </a:bodyPr>
            <a:lstStyle/>
            <a:p>
              <a:pPr algn="ctr" fontAlgn="base"/>
              <a:endParaRPr lang="zh-CN" altLang="en-US" sz="6000" strike="noStrike" noProof="1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endParaRPr>
            </a:p>
          </p:txBody>
        </p:sp>
        <p:sp>
          <p:nvSpPr>
            <p:cNvPr id="12" name="五边形 11"/>
            <p:cNvSpPr/>
            <p:nvPr/>
          </p:nvSpPr>
          <p:spPr bwMode="auto">
            <a:xfrm rot="5400000" flipH="1">
              <a:off x="1438828" y="1563561"/>
              <a:ext cx="887414" cy="1017844"/>
            </a:xfrm>
            <a:prstGeom prst="homePlate">
              <a:avLst/>
            </a:prstGeom>
            <a:solidFill>
              <a:schemeClr val="tx2">
                <a:lumMod val="75000"/>
                <a:alpha val="31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90000" tIns="46800" rIns="90000" bIns="46800">
              <a:normAutofit lnSpcReduction="10000"/>
            </a:bodyPr>
            <a:lstStyle/>
            <a:p>
              <a:pPr algn="ctr" fontAlgn="base"/>
              <a:endParaRPr lang="zh-CN" altLang="en-US" sz="6000" strike="noStrike" noProof="1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95700" y="1308100"/>
            <a:ext cx="1752600" cy="1963738"/>
            <a:chOff x="4050936" y="1628778"/>
            <a:chExt cx="1017846" cy="1963734"/>
          </a:xfrm>
        </p:grpSpPr>
        <p:sp>
          <p:nvSpPr>
            <p:cNvPr id="14" name="五边形 13"/>
            <p:cNvSpPr/>
            <p:nvPr/>
          </p:nvSpPr>
          <p:spPr bwMode="auto">
            <a:xfrm rot="5400000">
              <a:off x="4051858" y="2575590"/>
              <a:ext cx="1016000" cy="1017844"/>
            </a:xfrm>
            <a:prstGeom prst="homePlate">
              <a:avLst/>
            </a:prstGeom>
            <a:solidFill>
              <a:schemeClr val="tx2">
                <a:lumMod val="75000"/>
                <a:alpha val="31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90000" tIns="46800" rIns="90000" bIns="46800">
              <a:normAutofit/>
            </a:bodyPr>
            <a:lstStyle/>
            <a:p>
              <a:pPr algn="ctr" fontAlgn="base"/>
              <a:endParaRPr lang="zh-CN" altLang="en-US" sz="6000" strike="noStrike" noProof="1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endParaRPr>
            </a:p>
          </p:txBody>
        </p:sp>
        <p:sp>
          <p:nvSpPr>
            <p:cNvPr id="15" name="五边形 14"/>
            <p:cNvSpPr/>
            <p:nvPr/>
          </p:nvSpPr>
          <p:spPr bwMode="auto">
            <a:xfrm rot="5400000" flipH="1">
              <a:off x="4116151" y="1563561"/>
              <a:ext cx="887413" cy="1017844"/>
            </a:xfrm>
            <a:prstGeom prst="homePlate">
              <a:avLst/>
            </a:prstGeom>
            <a:solidFill>
              <a:schemeClr val="tx2">
                <a:lumMod val="75000"/>
                <a:alpha val="31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90000" tIns="46800" rIns="90000" bIns="46800">
              <a:normAutofit/>
            </a:bodyPr>
            <a:lstStyle/>
            <a:p>
              <a:pPr algn="ctr" fontAlgn="base"/>
              <a:endParaRPr lang="zh-CN" altLang="en-US" sz="6000" strike="noStrike" noProof="1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326188" y="1308100"/>
            <a:ext cx="1752600" cy="1963738"/>
            <a:chOff x="6727461" y="1628778"/>
            <a:chExt cx="1017846" cy="1963734"/>
          </a:xfrm>
        </p:grpSpPr>
        <p:sp>
          <p:nvSpPr>
            <p:cNvPr id="17" name="五边形 16"/>
            <p:cNvSpPr/>
            <p:nvPr/>
          </p:nvSpPr>
          <p:spPr bwMode="auto">
            <a:xfrm rot="5400000">
              <a:off x="6728383" y="2575590"/>
              <a:ext cx="1016000" cy="1017844"/>
            </a:xfrm>
            <a:prstGeom prst="homePlate">
              <a:avLst/>
            </a:prstGeom>
            <a:solidFill>
              <a:schemeClr val="tx2">
                <a:lumMod val="75000"/>
                <a:alpha val="31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90000" tIns="46800" rIns="90000" bIns="46800">
              <a:normAutofit/>
            </a:bodyPr>
            <a:lstStyle/>
            <a:p>
              <a:pPr algn="ctr" fontAlgn="base"/>
              <a:endParaRPr lang="zh-CN" altLang="en-US" sz="6000" strike="noStrike" noProof="1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endParaRPr>
            </a:p>
          </p:txBody>
        </p:sp>
        <p:sp>
          <p:nvSpPr>
            <p:cNvPr id="18" name="五边形 17"/>
            <p:cNvSpPr/>
            <p:nvPr/>
          </p:nvSpPr>
          <p:spPr bwMode="auto">
            <a:xfrm rot="5400000" flipH="1">
              <a:off x="6792676" y="1563561"/>
              <a:ext cx="887413" cy="1017844"/>
            </a:xfrm>
            <a:prstGeom prst="homePlate">
              <a:avLst/>
            </a:prstGeom>
            <a:solidFill>
              <a:schemeClr val="tx2">
                <a:lumMod val="75000"/>
                <a:alpha val="31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90000" tIns="46800" rIns="90000" bIns="46800">
              <a:normAutofit/>
            </a:bodyPr>
            <a:lstStyle/>
            <a:p>
              <a:pPr algn="ctr" fontAlgn="base"/>
              <a:endParaRPr lang="zh-CN" altLang="en-US" sz="6000" strike="noStrike" noProof="1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659130" y="260350"/>
            <a:ext cx="4052570" cy="531495"/>
          </a:xfrm>
          <a:prstGeom prst="rect">
            <a:avLst/>
          </a:prstGeom>
          <a:noFill/>
          <a:effectLst/>
        </p:spPr>
        <p:txBody>
          <a:bodyPr wrap="square" lIns="90000" tIns="46800" rIns="90000" bIns="46800" rtlCol="0">
            <a:noAutofit/>
          </a:bodyPr>
          <a:lstStyle/>
          <a:p>
            <a:pPr algn="l" fontAlgn="base">
              <a:spcAft>
                <a:spcPts val="600"/>
              </a:spcAft>
              <a:defRPr/>
            </a:pPr>
            <a:r>
              <a:rPr lang="en-US" altLang="zh-CN" sz="3200" b="1" strike="noStrike" cap="all" noProof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（三） 危机干预</a:t>
            </a:r>
            <a:endParaRPr lang="en-US" altLang="zh-CN" sz="3200" b="1" strike="noStrike" cap="all" noProof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49400" y="1549400"/>
            <a:ext cx="1203325" cy="706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</a:t>
            </a:r>
            <a:r>
              <a:rPr lang="zh-CN" altLang="en-US" sz="4000" b="1" i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endParaRPr lang="zh-CN" altLang="en-US" sz="4000" b="1" i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9725" y="1549400"/>
            <a:ext cx="1203325" cy="7080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</a:t>
            </a:r>
            <a:r>
              <a:rPr lang="zh-CN" altLang="en-US" sz="4000" b="1" i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endParaRPr lang="zh-CN" altLang="en-US" sz="4000" b="1" i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23075" y="1549400"/>
            <a:ext cx="1203325" cy="706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三、</a:t>
            </a:r>
            <a:endParaRPr lang="zh-CN" altLang="en-US" sz="40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69975" y="2441575"/>
            <a:ext cx="1612900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心理普查</a:t>
            </a:r>
            <a:endParaRPr lang="zh-CN" altLang="en-US" sz="2800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99225" y="2441575"/>
            <a:ext cx="1612900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主题班会</a:t>
            </a:r>
            <a:endParaRPr lang="zh-CN" altLang="en-US" sz="2800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00475" y="2441575"/>
            <a:ext cx="1612900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团体辅导</a:t>
            </a:r>
            <a:endParaRPr lang="zh-CN" altLang="en-US" sz="2800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24" name="图片 424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">
            <a:off x="520700" y="3914775"/>
            <a:ext cx="2709863" cy="1949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2" name="图片 4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20000">
            <a:off x="3233738" y="3619500"/>
            <a:ext cx="2541587" cy="254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" name="图片 1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6127750" y="4060825"/>
            <a:ext cx="2790825" cy="20177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" fill="hold"/>
                                        <p:tgtEl>
                                          <p:spTgt spid="4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" fill="hold"/>
                                        <p:tgtEl>
                                          <p:spTgt spid="48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" fill="hold"/>
                                        <p:tgtEl>
                                          <p:spTgt spid="1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  <p:bldP spid="10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 hasCustomPrompt="1"/>
          </p:nvPr>
        </p:nvSpPr>
        <p:spPr>
          <a:xfrm>
            <a:off x="2069465" y="1931669"/>
            <a:ext cx="4978400" cy="1039495"/>
          </a:xfrm>
        </p:spPr>
        <p:txBody>
          <a:bodyPr lIns="90000" tIns="46800" rIns="90000" bIns="46800" anchor="t">
            <a:normAutofit/>
          </a:bodyPr>
          <a:lstStyle/>
          <a:p>
            <a:pPr fontAlgn="auto"/>
            <a:r>
              <a:rPr lang="zh-CN" altLang="en-US" sz="6000" i="1" strike="noStrike" cap="none" noProof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楷体" panose="02010609060101010101" charset="-122"/>
                <a:ea typeface="楷体" panose="02010609060101010101" charset="-122"/>
                <a:cs typeface="+mn-cs"/>
              </a:rPr>
              <a:t>活动开展</a:t>
            </a:r>
            <a:endParaRPr lang="zh-CN" altLang="en-US" sz="6000" i="1" strike="noStrike" cap="none" noProof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 hasCustomPrompt="1"/>
          </p:nvPr>
        </p:nvSpPr>
        <p:spPr>
          <a:xfrm>
            <a:off x="2141728" y="484778"/>
            <a:ext cx="4860540" cy="1230212"/>
          </a:xfrm>
        </p:spPr>
        <p:txBody>
          <a:bodyPr lIns="90000" tIns="46800" rIns="90000" bIns="46800" anchor="b">
            <a:normAutofit/>
          </a:bodyPr>
          <a:lstStyle/>
          <a:p>
            <a:pPr fontAlgn="auto"/>
            <a:r>
              <a:rPr lang="en-US" altLang="zh-CN" strike="noStrike" noProof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Part 3</a:t>
            </a:r>
            <a:endParaRPr lang="en-US" altLang="zh-CN" strike="noStrike" noProof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56228" y="3162935"/>
            <a:ext cx="3431540" cy="1029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Aft>
                <a:spcPts val="600"/>
              </a:spcAft>
              <a:defRPr/>
            </a:pPr>
            <a:r>
              <a:rPr lang="zh-CN" altLang="en-US" sz="2800" noProof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迷你简菱心" pitchFamily="49" charset="-122"/>
                <a:ea typeface="迷你简菱心" pitchFamily="49" charset="-122"/>
                <a:cs typeface="+mn-ea"/>
                <a:sym typeface="+mn-ea"/>
              </a:rPr>
              <a:t>（一） 校级活动</a:t>
            </a:r>
            <a:endParaRPr lang="zh-CN" altLang="en-US" sz="2800" noProof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迷你简菱心" pitchFamily="49" charset="-122"/>
              <a:ea typeface="迷你简菱心" pitchFamily="49" charset="-122"/>
              <a:cs typeface="+mn-ea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2800" noProof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迷你简菱心" pitchFamily="49" charset="-122"/>
                <a:ea typeface="迷你简菱心" pitchFamily="49" charset="-122"/>
                <a:cs typeface="+mn-ea"/>
                <a:sym typeface="+mn-ea"/>
              </a:rPr>
              <a:t>（二） 自办活动</a:t>
            </a:r>
            <a:endParaRPr lang="zh-CN" altLang="en-US" sz="2800" noProof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迷你简菱心" pitchFamily="49" charset="-122"/>
              <a:ea typeface="迷你简菱心" pitchFamily="49" charset="-122"/>
              <a:cs typeface="+mn-ea"/>
            </a:endParaRPr>
          </a:p>
        </p:txBody>
      </p:sp>
      <p:pic>
        <p:nvPicPr>
          <p:cNvPr id="43012" name="图片 3" descr="21974777_093302972001_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450" y="293688"/>
            <a:ext cx="898525" cy="8985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659129" y="260350"/>
            <a:ext cx="4477385" cy="540385"/>
          </a:xfrm>
          <a:prstGeom prst="rect">
            <a:avLst/>
          </a:prstGeom>
          <a:noFill/>
          <a:effectLst/>
        </p:spPr>
        <p:txBody>
          <a:bodyPr wrap="square" lIns="90000" tIns="46800" rIns="90000" bIns="46800" rtlCol="0">
            <a:noAutofit/>
          </a:bodyPr>
          <a:lstStyle/>
          <a:p>
            <a:pPr fontAlgn="base"/>
            <a:r>
              <a:rPr lang="en-US" altLang="zh-CN" sz="3200" b="1" strike="noStrike" cap="all" noProof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（一） 校级活动</a:t>
            </a:r>
            <a:endParaRPr lang="en-US" altLang="zh-CN" sz="3200" b="1" strike="noStrike" cap="all" noProof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31073" y="1188388"/>
            <a:ext cx="7862173" cy="2404968"/>
            <a:chOff x="1541192" y="1849173"/>
            <a:chExt cx="6088212" cy="1862330"/>
          </a:xfrm>
        </p:grpSpPr>
        <p:sp>
          <p:nvSpPr>
            <p:cNvPr id="7" name="椭圆 6"/>
            <p:cNvSpPr/>
            <p:nvPr/>
          </p:nvSpPr>
          <p:spPr>
            <a:xfrm rot="274458">
              <a:off x="1541192" y="2280222"/>
              <a:ext cx="1416974" cy="1431281"/>
            </a:xfrm>
            <a:prstGeom prst="ellipse">
              <a:avLst/>
            </a:prstGeom>
            <a:solidFill>
              <a:schemeClr val="tx2">
                <a:lumMod val="75000"/>
                <a:alpha val="31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90000" tIns="46800" rIns="90000" bIns="46800">
              <a:normAutofit/>
              <a:scene3d>
                <a:camera prst="orthographicFront"/>
                <a:lightRig rig="threePt" dir="t"/>
              </a:scene3d>
            </a:bodyPr>
            <a:lstStyle/>
            <a:p>
              <a:pPr algn="ctr" fontAlgn="base"/>
              <a:r>
                <a:rPr lang="zh-CN" altLang="en-US" sz="2000" strike="noStrike" noProof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迷你简菱心" pitchFamily="49" charset="-122"/>
                  <a:ea typeface="迷你简菱心" pitchFamily="49" charset="-122"/>
                  <a:cs typeface="+mn-ea"/>
                  <a:sym typeface="微软雅黑 Light" panose="020B0502040204020203" pitchFamily="34" charset="-122"/>
                </a:rPr>
                <a:t>参加心理电影配音大赛</a:t>
              </a:r>
              <a:endParaRPr lang="zh-CN" altLang="en-US" sz="2000" strike="noStrike" noProof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迷你简菱心" pitchFamily="49" charset="-122"/>
                <a:ea typeface="迷你简菱心" pitchFamily="49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274458">
              <a:off x="6138194" y="1849173"/>
              <a:ext cx="1491210" cy="1431281"/>
            </a:xfrm>
            <a:prstGeom prst="ellipse">
              <a:avLst/>
            </a:prstGeom>
            <a:solidFill>
              <a:schemeClr val="tx2">
                <a:lumMod val="75000"/>
                <a:alpha val="31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90000" tIns="46800" rIns="90000" bIns="46800">
              <a:noAutofit/>
            </a:bodyPr>
            <a:lstStyle/>
            <a:p>
              <a:pPr algn="ctr" fontAlgn="base"/>
              <a:r>
                <a:rPr lang="zh-CN" altLang="en-US" sz="2000" strike="noStrike" noProof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迷你简菱心" pitchFamily="49" charset="-122"/>
                  <a:ea typeface="迷你简菱心" pitchFamily="49" charset="-122"/>
                  <a:cs typeface="+mn-ea"/>
                  <a:sym typeface="微软雅黑 Light" panose="020B0502040204020203" pitchFamily="34" charset="-122"/>
                </a:rPr>
                <a:t>参加心理健康大使大赛</a:t>
              </a:r>
              <a:endParaRPr lang="zh-CN" altLang="en-US" sz="2000" strike="noStrike" noProof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迷你简菱心" pitchFamily="49" charset="-122"/>
                <a:ea typeface="迷你简菱心" pitchFamily="49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274458">
              <a:off x="2597905" y="2279431"/>
              <a:ext cx="1397478" cy="1431407"/>
            </a:xfrm>
            <a:prstGeom prst="ellipse">
              <a:avLst/>
            </a:prstGeom>
            <a:solidFill>
              <a:schemeClr val="tx2">
                <a:lumMod val="75000"/>
                <a:alpha val="31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90000" tIns="46800" rIns="90000" bIns="46800">
              <a:normAutofit/>
              <a:scene3d>
                <a:camera prst="orthographicFront"/>
                <a:lightRig rig="threePt" dir="t"/>
              </a:scene3d>
            </a:bodyPr>
            <a:lstStyle/>
            <a:p>
              <a:pPr algn="ctr" fontAlgn="base"/>
              <a:r>
                <a:rPr lang="zh-CN" altLang="en-US" sz="2000" strike="noStrike" noProof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迷你简菱心" pitchFamily="49" charset="-122"/>
                  <a:ea typeface="迷你简菱心" pitchFamily="49" charset="-122"/>
                  <a:cs typeface="+mn-ea"/>
                  <a:sym typeface="微软雅黑 Light" panose="020B0502040204020203" pitchFamily="34" charset="-122"/>
                </a:rPr>
                <a:t>参加校园诚信之旅挑战赛</a:t>
              </a:r>
              <a:endParaRPr lang="zh-CN" altLang="en-US" sz="2000" strike="noStrike" noProof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迷你简菱心" pitchFamily="49" charset="-122"/>
                <a:ea typeface="迷你简菱心" pitchFamily="49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274458">
              <a:off x="4961857" y="1944644"/>
              <a:ext cx="1439863" cy="1431281"/>
            </a:xfrm>
            <a:prstGeom prst="ellipse">
              <a:avLst/>
            </a:prstGeom>
            <a:solidFill>
              <a:schemeClr val="tx2">
                <a:lumMod val="75000"/>
                <a:alpha val="31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90000" tIns="46800" rIns="90000" bIns="46800">
              <a:noAutofit/>
              <a:scene3d>
                <a:camera prst="orthographicFront"/>
                <a:lightRig rig="threePt" dir="t"/>
              </a:scene3d>
            </a:bodyPr>
            <a:lstStyle/>
            <a:p>
              <a:pPr algn="ctr" fontAlgn="base"/>
              <a:r>
                <a:rPr lang="zh-CN" altLang="en-US" sz="2000" strike="noStrike" noProof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迷你简菱心" pitchFamily="49" charset="-122"/>
                  <a:ea typeface="迷你简菱心" pitchFamily="49" charset="-122"/>
                  <a:cs typeface="+mn-ea"/>
                  <a:sym typeface="微软雅黑 Light" panose="020B0502040204020203" pitchFamily="34" charset="-122"/>
                </a:rPr>
                <a:t>参加大学生手语操大赛</a:t>
              </a:r>
              <a:endParaRPr lang="zh-CN" altLang="en-US" sz="2000" strike="noStrike" noProof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迷你简菱心" pitchFamily="49" charset="-122"/>
                <a:ea typeface="迷你简菱心" pitchFamily="49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274458">
              <a:off x="3645768" y="1960794"/>
              <a:ext cx="1706772" cy="1737751"/>
            </a:xfrm>
            <a:prstGeom prst="ellipse">
              <a:avLst/>
            </a:prstGeom>
            <a:solidFill>
              <a:schemeClr val="tx2">
                <a:lumMod val="75000"/>
                <a:alpha val="31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90000" tIns="46800" rIns="90000" bIns="46800">
              <a:noAutofit/>
              <a:scene3d>
                <a:camera prst="orthographicFront"/>
                <a:lightRig rig="threePt" dir="t"/>
              </a:scene3d>
            </a:bodyPr>
            <a:lstStyle/>
            <a:p>
              <a:pPr algn="ctr" fontAlgn="base"/>
              <a:r>
                <a:rPr lang="zh-CN" altLang="en-US" sz="2000" strike="noStrike" noProof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迷你简菱心" pitchFamily="49" charset="-122"/>
                  <a:ea typeface="迷你简菱心" pitchFamily="49" charset="-122"/>
                  <a:cs typeface="+mn-ea"/>
                  <a:sym typeface="微软雅黑 Light" panose="020B0502040204020203" pitchFamily="34" charset="-122"/>
                </a:rPr>
                <a:t>承办征集阜阳师范学院心理健康教育中心宣传片创意文案</a:t>
              </a:r>
              <a:endParaRPr lang="zh-CN" altLang="en-US" sz="2000" strike="noStrike" noProof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迷你简菱心" pitchFamily="49" charset="-122"/>
                <a:ea typeface="迷你简菱心" pitchFamily="49" charset="-122"/>
                <a:cs typeface="+mn-ea"/>
                <a:sym typeface="微软雅黑 Light" panose="020B0502040204020203" pitchFamily="34" charset="-122"/>
              </a:endParaRPr>
            </a:p>
          </p:txBody>
        </p:sp>
      </p:grpSp>
      <p:pic>
        <p:nvPicPr>
          <p:cNvPr id="127" name="图片 127" descr="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400000">
            <a:off x="266700" y="4005263"/>
            <a:ext cx="2063750" cy="1377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" name="图片 54" descr="25D7FEFE515F347A36798C90171D46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725" y="5000625"/>
            <a:ext cx="2366963" cy="1214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7" name="图片 117" descr="2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00000">
            <a:off x="3571875" y="3821113"/>
            <a:ext cx="2511425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563171342205C73B242D3E3A7B90ADF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860000">
            <a:off x="5286375" y="4845050"/>
            <a:ext cx="2036763" cy="152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B8A6CCB81594121514F78AD95EC6C98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40000">
            <a:off x="6159500" y="3406775"/>
            <a:ext cx="2197100" cy="16478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1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" fill="hold"/>
                                        <p:tgtEl>
                                          <p:spTgt spid="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" fill="hold"/>
                                        <p:tgtEl>
                                          <p:spTgt spid="1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2" name="圆角矩形 41"/>
          <p:cNvSpPr/>
          <p:nvPr/>
        </p:nvSpPr>
        <p:spPr>
          <a:xfrm>
            <a:off x="2050099" y="1644650"/>
            <a:ext cx="2174875" cy="71288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alpha val="31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normAutofit fontScale="25000" lnSpcReduction="20000"/>
          </a:bodyPr>
          <a:lstStyle/>
          <a:p>
            <a:pPr algn="ctr" fontAlgn="base"/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2017年9月</a:t>
            </a:r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  <a:p>
            <a:pPr algn="ctr" fontAlgn="base"/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心联招新</a:t>
            </a:r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59128" y="260350"/>
            <a:ext cx="4260215" cy="523240"/>
          </a:xfrm>
          <a:prstGeom prst="rect">
            <a:avLst/>
          </a:prstGeom>
          <a:noFill/>
          <a:effectLst/>
        </p:spPr>
        <p:txBody>
          <a:bodyPr wrap="square" lIns="90000" tIns="46800" rIns="90000" bIns="46800" rtlCol="0"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en-US" altLang="zh-CN" sz="3200" b="1" strike="noStrike" cap="all" noProof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（二） 自办活动</a:t>
            </a:r>
            <a:endParaRPr lang="en-US" altLang="zh-CN" sz="3200" b="1" strike="noStrike" cap="all" noProof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0963" y="2751138"/>
            <a:ext cx="1838325" cy="1900238"/>
          </a:xfrm>
          <a:prstGeom prst="ellipse">
            <a:avLst/>
          </a:prstGeom>
          <a:solidFill>
            <a:schemeClr val="tx2">
              <a:lumMod val="75000"/>
              <a:alpha val="31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normAutofit/>
          </a:bodyPr>
          <a:lstStyle/>
          <a:p>
            <a:pPr algn="ctr" fontAlgn="base"/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</p:txBody>
      </p:sp>
      <p:sp>
        <p:nvSpPr>
          <p:cNvPr id="47108" name="任意多边形 40"/>
          <p:cNvSpPr/>
          <p:nvPr/>
        </p:nvSpPr>
        <p:spPr>
          <a:xfrm rot="-7923403">
            <a:off x="1039813" y="3127375"/>
            <a:ext cx="552450" cy="896938"/>
          </a:xfrm>
          <a:custGeom>
            <a:avLst/>
            <a:gdLst/>
            <a:ahLst/>
            <a:cxnLst>
              <a:cxn ang="0">
                <a:pos x="0" y="71634"/>
              </a:cxn>
              <a:cxn ang="0">
                <a:pos x="0" y="71634"/>
              </a:cxn>
              <a:cxn ang="0">
                <a:pos x="0" y="71632"/>
              </a:cxn>
              <a:cxn ang="0">
                <a:pos x="543255" y="878558"/>
              </a:cxn>
              <a:cxn ang="0">
                <a:pos x="512867" y="896342"/>
              </a:cxn>
              <a:cxn ang="0">
                <a:pos x="460957" y="857155"/>
              </a:cxn>
              <a:cxn ang="0">
                <a:pos x="364794" y="164841"/>
              </a:cxn>
              <a:cxn ang="0">
                <a:pos x="350376" y="156318"/>
              </a:cxn>
              <a:cxn ang="0">
                <a:pos x="329125" y="127692"/>
              </a:cxn>
              <a:cxn ang="0">
                <a:pos x="328516" y="125249"/>
              </a:cxn>
              <a:cxn ang="0">
                <a:pos x="310685" y="132619"/>
              </a:cxn>
              <a:cxn ang="0">
                <a:pos x="61119" y="132617"/>
              </a:cxn>
              <a:cxn ang="0">
                <a:pos x="4803" y="95371"/>
              </a:cxn>
              <a:cxn ang="0">
                <a:pos x="0" y="71634"/>
              </a:cxn>
              <a:cxn ang="0">
                <a:pos x="17900" y="28510"/>
              </a:cxn>
              <a:cxn ang="0">
                <a:pos x="61119" y="10649"/>
              </a:cxn>
              <a:cxn ang="0">
                <a:pos x="310686" y="10649"/>
              </a:cxn>
              <a:cxn ang="0">
                <a:pos x="334477" y="15441"/>
              </a:cxn>
              <a:cxn ang="0">
                <a:pos x="349422" y="25495"/>
              </a:cxn>
              <a:cxn ang="0">
                <a:pos x="372535" y="8411"/>
              </a:cxn>
              <a:cxn ang="0">
                <a:pos x="470827" y="23102"/>
              </a:cxn>
              <a:cxn ang="0">
                <a:pos x="477355" y="149803"/>
              </a:cxn>
              <a:cxn ang="0">
                <a:pos x="457662" y="164359"/>
              </a:cxn>
              <a:cxn ang="0">
                <a:pos x="552141" y="844544"/>
              </a:cxn>
              <a:cxn ang="0">
                <a:pos x="543255" y="878558"/>
              </a:cxn>
            </a:cxnLst>
            <a:pathLst>
              <a:path w="471212" h="766408">
                <a:moveTo>
                  <a:pt x="0" y="61220"/>
                </a:moveTo>
                <a:lnTo>
                  <a:pt x="0" y="61220"/>
                </a:lnTo>
                <a:lnTo>
                  <a:pt x="0" y="61219"/>
                </a:lnTo>
                <a:close/>
                <a:moveTo>
                  <a:pt x="463259" y="750834"/>
                </a:moveTo>
                <a:cubicBezTo>
                  <a:pt x="457199" y="758845"/>
                  <a:pt x="448082" y="764544"/>
                  <a:pt x="437346" y="766032"/>
                </a:cubicBezTo>
                <a:cubicBezTo>
                  <a:pt x="415874" y="769008"/>
                  <a:pt x="396055" y="754013"/>
                  <a:pt x="393080" y="732542"/>
                </a:cubicBezTo>
                <a:lnTo>
                  <a:pt x="311077" y="140877"/>
                </a:lnTo>
                <a:lnTo>
                  <a:pt x="298782" y="133593"/>
                </a:lnTo>
                <a:cubicBezTo>
                  <a:pt x="290922" y="126502"/>
                  <a:pt x="284871" y="118154"/>
                  <a:pt x="280660" y="109129"/>
                </a:cubicBezTo>
                <a:lnTo>
                  <a:pt x="280141" y="107041"/>
                </a:lnTo>
                <a:lnTo>
                  <a:pt x="264936" y="113339"/>
                </a:lnTo>
                <a:lnTo>
                  <a:pt x="52119" y="113338"/>
                </a:lnTo>
                <a:cubicBezTo>
                  <a:pt x="30530" y="113338"/>
                  <a:pt x="12008" y="100213"/>
                  <a:pt x="4096" y="81506"/>
                </a:cubicBezTo>
                <a:lnTo>
                  <a:pt x="0" y="61220"/>
                </a:lnTo>
                <a:lnTo>
                  <a:pt x="15265" y="24366"/>
                </a:lnTo>
                <a:cubicBezTo>
                  <a:pt x="24697" y="14934"/>
                  <a:pt x="37726" y="9101"/>
                  <a:pt x="52119" y="9101"/>
                </a:cubicBezTo>
                <a:lnTo>
                  <a:pt x="264937" y="9101"/>
                </a:lnTo>
                <a:cubicBezTo>
                  <a:pt x="272133" y="9101"/>
                  <a:pt x="278989" y="10559"/>
                  <a:pt x="285224" y="13197"/>
                </a:cubicBezTo>
                <a:lnTo>
                  <a:pt x="297969" y="21789"/>
                </a:lnTo>
                <a:lnTo>
                  <a:pt x="317678" y="7189"/>
                </a:lnTo>
                <a:cubicBezTo>
                  <a:pt x="344753" y="-5446"/>
                  <a:pt x="377917" y="-1530"/>
                  <a:pt x="401496" y="19744"/>
                </a:cubicBezTo>
                <a:cubicBezTo>
                  <a:pt x="432935" y="48108"/>
                  <a:pt x="435428" y="96587"/>
                  <a:pt x="407063" y="128025"/>
                </a:cubicBezTo>
                <a:lnTo>
                  <a:pt x="390270" y="140465"/>
                </a:lnTo>
                <a:lnTo>
                  <a:pt x="470836" y="721765"/>
                </a:lnTo>
                <a:cubicBezTo>
                  <a:pt x="472324" y="732501"/>
                  <a:pt x="469320" y="742823"/>
                  <a:pt x="463259" y="750834"/>
                </a:cubicBezTo>
                <a:close/>
              </a:path>
            </a:pathLst>
          </a:custGeom>
          <a:noFill/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4224974" y="1644650"/>
            <a:ext cx="2174875" cy="71288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alpha val="31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normAutofit fontScale="25000" lnSpcReduction="20000"/>
          </a:bodyPr>
          <a:p>
            <a:pPr algn="ctr" fontAlgn="base"/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2017年12月</a:t>
            </a:r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  <a:p>
            <a:pPr algn="ctr" fontAlgn="base"/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新生主题班会</a:t>
            </a:r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050099" y="2357755"/>
            <a:ext cx="2174875" cy="71288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alpha val="31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normAutofit fontScale="25000" lnSpcReduction="20000"/>
          </a:bodyPr>
          <a:lstStyle/>
          <a:p>
            <a:pPr algn="ctr" fontAlgn="base"/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2017年10月</a:t>
            </a:r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  <a:p>
            <a:pPr algn="ctr" fontAlgn="base"/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世界精神卫生日</a:t>
            </a:r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050099" y="3072765"/>
            <a:ext cx="2174875" cy="71288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alpha val="31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normAutofit fontScale="25000" lnSpcReduction="20000"/>
          </a:bodyPr>
          <a:lstStyle/>
          <a:p>
            <a:pPr algn="ctr" fontAlgn="base"/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2017年11月</a:t>
            </a:r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  <a:p>
            <a:pPr algn="ctr" fontAlgn="base"/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新老心理委员交流</a:t>
            </a:r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050099" y="3785870"/>
            <a:ext cx="2174875" cy="71288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alpha val="31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normAutofit fontScale="25000" lnSpcReduction="20000"/>
          </a:bodyPr>
          <a:lstStyle/>
          <a:p>
            <a:pPr algn="ctr" fontAlgn="base"/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2017年11月</a:t>
            </a:r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  <a:p>
            <a:pPr algn="ctr" fontAlgn="base"/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宣传片征集</a:t>
            </a:r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050099" y="4498975"/>
            <a:ext cx="2174875" cy="71288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alpha val="31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normAutofit fontScale="25000" lnSpcReduction="20000"/>
          </a:bodyPr>
          <a:p>
            <a:pPr algn="ctr" fontAlgn="base"/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2017年11月</a:t>
            </a:r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  <a:p>
            <a:pPr algn="ctr" fontAlgn="base"/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心灵影吧</a:t>
            </a:r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399849" y="2285365"/>
            <a:ext cx="2174875" cy="71288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alpha val="31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normAutofit fontScale="25000" lnSpcReduction="20000"/>
          </a:bodyPr>
          <a:p>
            <a:pPr algn="ctr" fontAlgn="base"/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2018年</a:t>
            </a:r>
            <a:r>
              <a:rPr lang="en-US" altLang="zh-CN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5</a:t>
            </a:r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月</a:t>
            </a:r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  <a:p>
            <a:pPr algn="ctr" fontAlgn="base"/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定向挑战赛初赛</a:t>
            </a:r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399849" y="1572260"/>
            <a:ext cx="2174875" cy="71288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alpha val="31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normAutofit fontScale="25000" lnSpcReduction="20000"/>
          </a:bodyPr>
          <a:p>
            <a:pPr algn="ctr" fontAlgn="base"/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2018年5月</a:t>
            </a:r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  <a:p>
            <a:pPr algn="ctr" fontAlgn="base"/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心理委员培训及成果汇报</a:t>
            </a:r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4224974" y="5210175"/>
            <a:ext cx="2174875" cy="71288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alpha val="31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normAutofit fontScale="25000" lnSpcReduction="20000"/>
          </a:bodyPr>
          <a:p>
            <a:pPr algn="ctr" fontAlgn="base"/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2018年5月</a:t>
            </a:r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  <a:p>
            <a:pPr algn="ctr" fontAlgn="base"/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5·25大学生心理文化节系列活动</a:t>
            </a:r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224974" y="4498975"/>
            <a:ext cx="2174875" cy="71288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alpha val="31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normAutofit fontScale="25000" lnSpcReduction="20000"/>
          </a:bodyPr>
          <a:p>
            <a:pPr algn="ctr" fontAlgn="base"/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  <a:sym typeface="+mn-ea"/>
              </a:rPr>
              <a:t>2018年</a:t>
            </a:r>
            <a:r>
              <a:rPr lang="en-US" altLang="zh-CN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  <a:sym typeface="+mn-ea"/>
              </a:rPr>
              <a:t>5</a:t>
            </a:r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  <a:sym typeface="+mn-ea"/>
              </a:rPr>
              <a:t>月</a:t>
            </a:r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  <a:sym typeface="+mn-ea"/>
            </a:endParaRPr>
          </a:p>
          <a:p>
            <a:pPr algn="ctr" fontAlgn="base"/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多米诺骨牌</a:t>
            </a:r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224974" y="3783965"/>
            <a:ext cx="2174875" cy="71288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alpha val="31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normAutofit fontScale="25000" lnSpcReduction="20000"/>
          </a:bodyPr>
          <a:p>
            <a:pPr algn="ctr" fontAlgn="base"/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2018年</a:t>
            </a:r>
            <a:r>
              <a:rPr lang="en-US" altLang="zh-CN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5</a:t>
            </a:r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月</a:t>
            </a:r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  <a:p>
            <a:pPr algn="ctr" fontAlgn="base"/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剧本征集</a:t>
            </a:r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224974" y="3070860"/>
            <a:ext cx="2174875" cy="71288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alpha val="31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normAutofit fontScale="25000" lnSpcReduction="20000"/>
          </a:bodyPr>
          <a:p>
            <a:pPr algn="ctr" fontAlgn="base"/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2018年3月</a:t>
            </a:r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  <a:p>
            <a:pPr algn="ctr" fontAlgn="base"/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心理影吧</a:t>
            </a:r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  <a:p>
            <a:pPr algn="ctr" fontAlgn="base"/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4224974" y="2359660"/>
            <a:ext cx="2174875" cy="71288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alpha val="31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normAutofit fontScale="25000" lnSpcReduction="20000"/>
          </a:bodyPr>
          <a:p>
            <a:pPr algn="ctr" fontAlgn="base"/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2017年12月</a:t>
            </a:r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  <a:p>
            <a:pPr algn="ctr" fontAlgn="base"/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年度总结</a:t>
            </a:r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399849" y="2998470"/>
            <a:ext cx="2174875" cy="71288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alpha val="31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normAutofit fontScale="25000" lnSpcReduction="20000"/>
          </a:bodyPr>
          <a:p>
            <a:pPr algn="ctr" fontAlgn="base"/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  <a:sym typeface="+mn-ea"/>
              </a:rPr>
              <a:t>2018年</a:t>
            </a:r>
            <a:r>
              <a:rPr lang="en-US" altLang="zh-CN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  <a:sym typeface="+mn-ea"/>
              </a:rPr>
              <a:t>5</a:t>
            </a:r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  <a:sym typeface="+mn-ea"/>
              </a:rPr>
              <a:t>月</a:t>
            </a:r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  <a:p>
            <a:pPr algn="ctr" fontAlgn="base"/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  <a:sym typeface="+mn-ea"/>
              </a:rPr>
              <a:t>健康大使初赛</a:t>
            </a:r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6399849" y="3711575"/>
            <a:ext cx="2174875" cy="71288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alpha val="31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normAutofit fontScale="25000" lnSpcReduction="20000"/>
          </a:bodyPr>
          <a:p>
            <a:pPr algn="ctr" fontAlgn="base"/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  <a:sym typeface="+mn-ea"/>
              </a:rPr>
              <a:t>2018年6月</a:t>
            </a:r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  <a:p>
            <a:pPr algn="ctr" fontAlgn="base"/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  <a:sym typeface="+mn-ea"/>
              </a:rPr>
              <a:t>手语操初赛</a:t>
            </a:r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  <a:p>
            <a:pPr algn="ctr" fontAlgn="base"/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  <a:p>
            <a:pPr algn="ctr" fontAlgn="base"/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2050099" y="5210175"/>
            <a:ext cx="2174875" cy="71288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alpha val="31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normAutofit fontScale="25000" lnSpcReduction="20000"/>
          </a:bodyPr>
          <a:p>
            <a:pPr algn="ctr" fontAlgn="base"/>
            <a:r>
              <a:rPr lang="en-US" altLang="zh-CN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2017</a:t>
            </a:r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年</a:t>
            </a:r>
            <a:r>
              <a:rPr lang="en-US" altLang="zh-CN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11</a:t>
            </a:r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月</a:t>
            </a:r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  <a:p>
            <a:pPr algn="ctr" fontAlgn="base"/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心灵讲座</a:t>
            </a:r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6399849" y="4497070"/>
            <a:ext cx="2174875" cy="71288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alpha val="31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normAutofit fontScale="25000" lnSpcReduction="20000"/>
          </a:bodyPr>
          <a:p>
            <a:pPr algn="ctr" fontAlgn="base"/>
            <a:r>
              <a:rPr lang="en-US" altLang="zh-CN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2018</a:t>
            </a:r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年</a:t>
            </a:r>
            <a:r>
              <a:rPr lang="en-US" altLang="zh-CN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6</a:t>
            </a:r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月</a:t>
            </a:r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  <a:p>
            <a:pPr algn="ctr" fontAlgn="base"/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总结大会暨表彰大会</a:t>
            </a:r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6399849" y="5212080"/>
            <a:ext cx="2174875" cy="71288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alpha val="31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normAutofit fontScale="25000" lnSpcReduction="20000"/>
          </a:bodyPr>
          <a:p>
            <a:pPr algn="ctr" fontAlgn="base"/>
            <a:r>
              <a:rPr lang="en-US" altLang="zh-CN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2018</a:t>
            </a:r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年</a:t>
            </a:r>
            <a:r>
              <a:rPr lang="en-US" altLang="zh-CN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6</a:t>
            </a:r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月</a:t>
            </a:r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  <a:p>
            <a:pPr algn="ctr" fontAlgn="base"/>
            <a:r>
              <a:rPr lang="zh-CN" altLang="en-US" sz="6000" strike="noStrike" noProof="1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latin typeface="迷你简菱心" pitchFamily="49" charset="-122"/>
                <a:ea typeface="迷你简菱心" pitchFamily="49" charset="-122"/>
                <a:cs typeface="+mn-ea"/>
              </a:rPr>
              <a:t>换届大会</a:t>
            </a:r>
            <a:endParaRPr lang="zh-CN" altLang="en-US" sz="60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4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" fill="hold"/>
                                        <p:tgtEl>
                                          <p:spTgt spid="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" fill="hold"/>
                                        <p:tgtEl>
                                          <p:spTgt spid="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" grpId="0" animBg="1"/>
      <p:bldP spid="4" grpId="0" animBg="1"/>
      <p:bldP spid="5" grpId="0" animBg="1"/>
      <p:bldP spid="9" grpId="0" animBg="1"/>
      <p:bldP spid="10" grpId="0" animBg="1"/>
      <p:bldP spid="14" grpId="0" bldLvl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basetag"/>
  <p:tag name="KSO_WM_TEMPLATE_INDEX" val="20164324"/>
</p:tagLst>
</file>

<file path=ppt/tags/tag10.xml><?xml version="1.0" encoding="utf-8"?>
<p:tagLst xmlns:p="http://schemas.openxmlformats.org/presentationml/2006/main">
  <p:tag name="KSO_WM_TEMPLATE_CATEGORY" val="basetag"/>
  <p:tag name="KSO_WM_TEMPLATE_INDEX" val="20164324"/>
  <p:tag name="KSO_WM_TAG_VERSION" val="1.0"/>
  <p:tag name="KSO_WM_SLIDE_ID" val="basetag20164324_3"/>
  <p:tag name="KSO_WM_SLIDE_INDEX" val="3"/>
  <p:tag name="KSO_WM_SLIDE_ITEM_CNT" val="0"/>
  <p:tag name="KSO_WM_SLIDE_TYPE" val="sectionTitle"/>
  <p:tag name="KSO_WM_BEAUTIFY_FLAG" val="#wm#"/>
</p:tagLst>
</file>

<file path=ppt/tags/tag11.xml><?xml version="1.0" encoding="utf-8"?>
<p:tagLst xmlns:p="http://schemas.openxmlformats.org/presentationml/2006/main">
  <p:tag name="KSO_WM_TEMPLATE_CATEGORY" val="basetag"/>
  <p:tag name="KSO_WM_TEMPLATE_INDEX" val="20164324"/>
  <p:tag name="KSO_WM_TAG_VERSION" val="1.0"/>
  <p:tag name="KSO_WM_SLIDE_ID" val="basetag20164324_4"/>
  <p:tag name="KSO_WM_SLIDE_INDEX" val="4"/>
  <p:tag name="KSO_WM_SLIDE_ITEM_CNT" val="0"/>
  <p:tag name="KSO_WM_SLIDE_TYPE" val="text"/>
  <p:tag name="KSO_WM_BEAUTIFY_FLAG" val="#wm#"/>
</p:tagLst>
</file>

<file path=ppt/tags/tag12.xml><?xml version="1.0" encoding="utf-8"?>
<p:tagLst xmlns:p="http://schemas.openxmlformats.org/presentationml/2006/main">
  <p:tag name="KSO_WM_TEMPLATE_CATEGORY" val="basetag"/>
  <p:tag name="KSO_WM_TEMPLATE_INDEX" val="20164324"/>
  <p:tag name="KSO_WM_TAG_VERSION" val="1.0"/>
  <p:tag name="KSO_WM_SLIDE_ID" val="basetag20164324_9"/>
  <p:tag name="KSO_WM_SLIDE_INDEX" val="9"/>
  <p:tag name="KSO_WM_SLIDE_ITEM_CNT" val="0"/>
  <p:tag name="KSO_WM_SLIDE_TYPE" val="text"/>
  <p:tag name="KSO_WM_BEAUTIFY_FLAG" val="#wm#"/>
</p:tagLst>
</file>

<file path=ppt/tags/tag2.xml><?xml version="1.0" encoding="utf-8"?>
<p:tagLst xmlns:p="http://schemas.openxmlformats.org/presentationml/2006/main">
  <p:tag name="KSO_WM_TAG_VERSION" val="1.0"/>
  <p:tag name="KSO_WM_TEMPLATE_CATEGORY" val="basetag"/>
  <p:tag name="KSO_WM_TEMPLATE_INDEX" val="20164324"/>
</p:tagLst>
</file>

<file path=ppt/tags/tag3.xml><?xml version="1.0" encoding="utf-8"?>
<p:tagLst xmlns:p="http://schemas.openxmlformats.org/presentationml/2006/main">
  <p:tag name="KSO_WM_TEMPLATE_CATEGORY" val="basetag"/>
  <p:tag name="KSO_WM_TEMPLATE_INDEX" val="20164324"/>
  <p:tag name="KSO_WM_TAG_VERSION" val="1.0"/>
  <p:tag name="KSO_WM_TEMPLATE_THUMBS_INDEX" val="1、2、3、4、6、8、9、10、11、15、17、18"/>
  <p:tag name="KSO_WM_BEAUTIFY_FLAG" val="#wm#"/>
</p:tagLst>
</file>

<file path=ppt/tags/tag4.xml><?xml version="1.0" encoding="utf-8"?>
<p:tagLst xmlns:p="http://schemas.openxmlformats.org/presentationml/2006/main">
  <p:tag name="KSO_WM_TAG_VERSION" val="1.0"/>
  <p:tag name="KSO_WM_TEMPLATE_CATEGORY" val="basetag"/>
  <p:tag name="KSO_WM_TEMPLATE_INDEX" val="20164324"/>
</p:tagLst>
</file>

<file path=ppt/tags/tag5.xml><?xml version="1.0" encoding="utf-8"?>
<p:tagLst xmlns:p="http://schemas.openxmlformats.org/presentationml/2006/main">
  <p:tag name="KSO_WM_TAG_VERSION" val="1.0"/>
  <p:tag name="KSO_WM_TEMPLATE_CATEGORY" val="basetag"/>
  <p:tag name="KSO_WM_TEMPLATE_INDEX" val="20164324"/>
</p:tagLst>
</file>

<file path=ppt/tags/tag6.xml><?xml version="1.0" encoding="utf-8"?>
<p:tagLst xmlns:p="http://schemas.openxmlformats.org/presentationml/2006/main">
  <p:tag name="KSO_WM_TEMPLATE_CATEGORY" val="basetag"/>
  <p:tag name="KSO_WM_TEMPLATE_INDEX" val="20164324"/>
  <p:tag name="KSO_WM_TAG_VERSION" val="1.0"/>
  <p:tag name="KSO_WM_TEMPLATE_THUMBS_INDEX" val="1、2、3、4、6、8、9、10、11、15、17、18"/>
  <p:tag name="KSO_WM_BEAUTIFY_FLAG" val="#wm#"/>
</p:tagLst>
</file>

<file path=ppt/tags/tag7.xml><?xml version="1.0" encoding="utf-8"?>
<p:tagLst xmlns:p="http://schemas.openxmlformats.org/presentationml/2006/main">
  <p:tag name="KSO_WM_TEMPLATE_CATEGORY" val="basetag"/>
  <p:tag name="KSO_WM_TEMPLATE_INDEX" val="20164324"/>
  <p:tag name="KSO_WM_TAG_VERSION" val="1.0"/>
  <p:tag name="KSO_WM_SLIDE_ID" val="basetag20164324_2"/>
  <p:tag name="KSO_WM_SLIDE_INDEX" val="2"/>
  <p:tag name="KSO_WM_SLIDE_ITEM_CNT" val="0"/>
  <p:tag name="KSO_WM_SLIDE_TYPE" val="contents"/>
  <p:tag name="KSO_WM_BEAUTIFY_FLAG" val="#wm#"/>
</p:tagLst>
</file>

<file path=ppt/tags/tag8.xml><?xml version="1.0" encoding="utf-8"?>
<p:tagLst xmlns:p="http://schemas.openxmlformats.org/presentationml/2006/main">
  <p:tag name="KSO_WM_TEMPLATE_CATEGORY" val="basetag"/>
  <p:tag name="KSO_WM_TEMPLATE_INDEX" val="20164324"/>
  <p:tag name="KSO_WM_TAG_VERSION" val="1.0"/>
  <p:tag name="KSO_WM_SLIDE_ID" val="basetag20164324_13"/>
  <p:tag name="KSO_WM_SLIDE_INDEX" val="13"/>
  <p:tag name="KSO_WM_SLIDE_ITEM_CNT" val="0"/>
  <p:tag name="KSO_WM_SLIDE_TYPE" val="text"/>
  <p:tag name="KSO_WM_BEAUTIFY_FLAG" val="#wm#"/>
</p:tagLst>
</file>

<file path=ppt/tags/tag9.xml><?xml version="1.0" encoding="utf-8"?>
<p:tagLst xmlns:p="http://schemas.openxmlformats.org/presentationml/2006/main">
  <p:tag name="KSO_WM_TEMPLATE_CATEGORY" val="basetag"/>
  <p:tag name="KSO_WM_TEMPLATE_INDEX" val="20164324"/>
  <p:tag name="KSO_WM_TAG_VERSION" val="1.0"/>
  <p:tag name="KSO_WM_SLIDE_ID" val="basetag20164324_10"/>
  <p:tag name="KSO_WM_SLIDE_INDEX" val="10"/>
  <p:tag name="KSO_WM_SLIDE_ITEM_CNT" val="0"/>
  <p:tag name="KSO_WM_SLIDE_TYPE" val="text"/>
  <p:tag name="KSO_WM_BEAUTIFY_FLAG" val="#wm#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</Words>
  <Application>WPS 演示</Application>
  <PresentationFormat/>
  <Paragraphs>108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宋体</vt:lpstr>
      <vt:lpstr>Wingdings</vt:lpstr>
      <vt:lpstr>迷你简菱心</vt:lpstr>
      <vt:lpstr>楷体</vt:lpstr>
      <vt:lpstr>微软雅黑 Light</vt:lpstr>
      <vt:lpstr>新宋体</vt:lpstr>
      <vt:lpstr>微软雅黑</vt:lpstr>
      <vt:lpstr>Arial Unicode MS</vt:lpstr>
      <vt:lpstr>黑体</vt:lpstr>
      <vt:lpstr>Calibri</vt:lpstr>
      <vt:lpstr>1_Office 主题</vt:lpstr>
      <vt:lpstr>2_Office 主题</vt:lpstr>
      <vt:lpstr>PowerPoint 演示文稿</vt:lpstr>
      <vt:lpstr>PowerPoint 演示文稿</vt:lpstr>
      <vt:lpstr>PowerPoint 演示文稿</vt:lpstr>
      <vt:lpstr>活动开展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心理健康工作考评报告</dc:title>
  <dc:creator>mahu</dc:creator>
  <cp:lastModifiedBy>省油的灯</cp:lastModifiedBy>
  <cp:revision>24</cp:revision>
  <dcterms:created xsi:type="dcterms:W3CDTF">2018-06-20T13:19:00Z</dcterms:created>
  <dcterms:modified xsi:type="dcterms:W3CDTF">2018-07-07T01:34:49Z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  <property fmtid="{D5CDD505-2E9C-101B-9397-08002B2CF9AE}" pid="3" name="KSORubyTemplateID">
    <vt:lpwstr>2</vt:lpwstr>
  </property>
</Properties>
</file>