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  <p:sldMasterId id="2147483696" r:id="rId6"/>
    <p:sldMasterId id="2147483708" r:id="rId7"/>
    <p:sldMasterId id="2147483720" r:id="rId8"/>
    <p:sldMasterId id="2147483732" r:id="rId9"/>
    <p:sldMasterId id="2147483744" r:id="rId10"/>
    <p:sldMasterId id="2147483756" r:id="rId11"/>
    <p:sldMasterId id="2147483768" r:id="rId12"/>
    <p:sldMasterId id="2147483780" r:id="rId13"/>
    <p:sldMasterId id="2147483793" r:id="rId14"/>
    <p:sldMasterId id="2147483805" r:id="rId15"/>
    <p:sldMasterId id="2147483817" r:id="rId16"/>
  </p:sldMasterIdLst>
  <p:notesMasterIdLst>
    <p:notesMasterId r:id="rId20"/>
  </p:notesMasterIdLst>
  <p:sldIdLst>
    <p:sldId id="604" r:id="rId17"/>
    <p:sldId id="771" r:id="rId18"/>
    <p:sldId id="837" r:id="rId19"/>
    <p:sldId id="767" r:id="rId21"/>
    <p:sldId id="742" r:id="rId22"/>
    <p:sldId id="621" r:id="rId23"/>
    <p:sldId id="768" r:id="rId24"/>
    <p:sldId id="851" r:id="rId25"/>
    <p:sldId id="596" r:id="rId26"/>
  </p:sldIdLst>
  <p:sldSz cx="7200900" cy="5400675"/>
  <p:notesSz cx="6858000" cy="9144000"/>
  <p:defaultTextStyle>
    <a:defPPr>
      <a:defRPr lang="zh-CN"/>
    </a:defPPr>
    <a:lvl1pPr marL="0" lvl="0" indent="0" algn="l" defTabSz="967105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9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82600" lvl="1" indent="-25400" algn="l" defTabSz="967105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9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67105" lvl="2" indent="-52705" algn="l" defTabSz="967105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9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450975" lvl="3" indent="-79375" algn="l" defTabSz="967105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9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935480" lvl="4" indent="-106680" algn="l" defTabSz="967105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9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-106680" algn="l" defTabSz="967105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9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-106680" algn="l" defTabSz="967105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9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-106680" algn="l" defTabSz="967105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9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-106680" algn="l" defTabSz="967105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9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5110"/>
  </p:normalViewPr>
  <p:slideViewPr>
    <p:cSldViewPr showGuides="1">
      <p:cViewPr varScale="1">
        <p:scale>
          <a:sx n="104" d="100"/>
          <a:sy n="104" d="100"/>
        </p:scale>
        <p:origin x="1483" y="77"/>
      </p:cViewPr>
      <p:guideLst>
        <p:guide orient="horz" pos="1549"/>
        <p:guide pos="22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9.xml"/><Relationship Id="rId25" Type="http://schemas.openxmlformats.org/officeDocument/2006/relationships/slide" Target="slides/slide8.xml"/><Relationship Id="rId24" Type="http://schemas.openxmlformats.org/officeDocument/2006/relationships/slide" Target="slides/slide7.xml"/><Relationship Id="rId23" Type="http://schemas.openxmlformats.org/officeDocument/2006/relationships/slide" Target="slides/slide6.xml"/><Relationship Id="rId22" Type="http://schemas.openxmlformats.org/officeDocument/2006/relationships/slide" Target="slides/slide5.xml"/><Relationship Id="rId21" Type="http://schemas.openxmlformats.org/officeDocument/2006/relationships/slide" Target="slides/slide4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3.xml"/><Relationship Id="rId18" Type="http://schemas.openxmlformats.org/officeDocument/2006/relationships/slide" Target="slides/slide2.xml"/><Relationship Id="rId17" Type="http://schemas.openxmlformats.org/officeDocument/2006/relationships/slide" Target="slides/slide1.xml"/><Relationship Id="rId16" Type="http://schemas.openxmlformats.org/officeDocument/2006/relationships/slideMaster" Target="slideMasters/slideMaster15.xml"/><Relationship Id="rId15" Type="http://schemas.openxmlformats.org/officeDocument/2006/relationships/slideMaster" Target="slideMasters/slideMaster14.xml"/><Relationship Id="rId14" Type="http://schemas.openxmlformats.org/officeDocument/2006/relationships/slideMaster" Target="slideMasters/slideMaster13.xml"/><Relationship Id="rId13" Type="http://schemas.openxmlformats.org/officeDocument/2006/relationships/slideMaster" Target="slideMasters/slideMaster12.xml"/><Relationship Id="rId12" Type="http://schemas.openxmlformats.org/officeDocument/2006/relationships/slideMaster" Target="slideMasters/slideMaster1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966470" eaLnBrk="0" hangingPunct="0">
              <a:buFont typeface="Arial" panose="020B0604020202020204" pitchFamily="34" charset="0"/>
              <a:buNone/>
              <a:defRPr sz="1200"/>
            </a:lvl1pPr>
          </a:lstStyle>
          <a:p>
            <a:pPr marL="0" marR="0" lvl="0" indent="0" algn="l" defTabSz="9664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defTabSz="966470" eaLnBrk="0" hangingPunct="0">
              <a:buFont typeface="Arial" panose="020B0604020202020204" pitchFamily="34" charset="0"/>
              <a:buNone/>
              <a:defRPr/>
            </a:lvl1pPr>
          </a:lstStyle>
          <a:p>
            <a:pPr marL="0" marR="0" lvl="0" indent="0" algn="r" defTabSz="9664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23ADC4D-6426-4DFE-A2BB-8E3D9D941E05}" type="datetime1">
              <a: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197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defTabSz="966470" eaLnBrk="0" hangingPunct="0">
              <a:buFont typeface="Arial" panose="020B0604020202020204" pitchFamily="34" charset="0"/>
              <a:buNone/>
              <a:defRPr sz="1200"/>
            </a:lvl1pPr>
          </a:lstStyle>
          <a:p>
            <a:pPr marL="0" marR="0" lvl="0" indent="0" algn="l" defTabSz="9664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defTabSz="966470" eaLnBrk="0" hangingPunct="0">
              <a:buFont typeface="Arial" panose="020B0604020202020204" pitchFamily="34" charset="0"/>
              <a:buNone/>
              <a:defRPr/>
            </a:lvl1pPr>
          </a:lstStyle>
          <a:p>
            <a:pPr marL="0" marR="0" lvl="0" indent="0" algn="r" defTabSz="9664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F61D8A5-FD76-4186-8292-E221AA855E65}" type="slidenum">
              <a: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6785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46786" name="备注占位符 2"/>
          <p:cNvSpPr>
            <a:spLocks noGrp="1"/>
          </p:cNvSpPr>
          <p:nvPr>
            <p:ph type="body"/>
          </p:nvPr>
        </p:nvSpPr>
        <p:spPr>
          <a:xfrm>
            <a:off x="2147482688" y="2147482688"/>
            <a:ext cx="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endParaRPr lang="zh-CN" altLang="en-US" dirty="0"/>
          </a:p>
        </p:txBody>
      </p:sp>
      <p:sp>
        <p:nvSpPr>
          <p:cNvPr id="24678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 defTabSz="914400" eaLnBrk="0" hangingPunct="0">
              <a:buFont typeface="Arial" panose="020B0604020202020204" pitchFamily="34" charset="0"/>
              <a:buChar char="•"/>
            </a:pPr>
            <a:fld id="{9A0DB2DC-4C9A-4742-B13C-FB6460FD3503}" type="slidenum"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1905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51906" name="备注占位符 2"/>
          <p:cNvSpPr>
            <a:spLocks noGrp="1"/>
          </p:cNvSpPr>
          <p:nvPr>
            <p:ph type="body"/>
          </p:nvPr>
        </p:nvSpPr>
        <p:spPr>
          <a:xfrm>
            <a:off x="2147482688" y="2147482688"/>
            <a:ext cx="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endParaRPr lang="zh-CN" altLang="en-US" dirty="0"/>
          </a:p>
        </p:txBody>
      </p:sp>
      <p:sp>
        <p:nvSpPr>
          <p:cNvPr id="25190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 defTabSz="914400" eaLnBrk="0" hangingPunct="0">
              <a:buFont typeface="Arial" panose="020B0604020202020204" pitchFamily="34" charset="0"/>
              <a:buChar char="•"/>
            </a:pPr>
            <a:fld id="{9A0DB2DC-4C9A-4742-B13C-FB6460FD3503}" type="slidenum"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5497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1413"/>
            <a:ext cx="4114800" cy="3086100"/>
          </a:xfrm>
        </p:spPr>
      </p:sp>
      <p:sp>
        <p:nvSpPr>
          <p:cNvPr id="254979" name="备注占位符 2"/>
          <p:cNvSpPr>
            <a:spLocks noGrp="1"/>
          </p:cNvSpPr>
          <p:nvPr>
            <p:ph type="body"/>
          </p:nvPr>
        </p:nvSpPr>
        <p:spPr>
          <a:xfrm>
            <a:off x="684213" y="4398963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eaLnBrk="1" hangingPunct="1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http://docer.wps.cn</a:t>
            </a:r>
            <a:endParaRPr lang="zh-CN" altLang="en-US" dirty="0"/>
          </a:p>
        </p:txBody>
      </p:sp>
      <p:sp>
        <p:nvSpPr>
          <p:cNvPr id="254980" name="灯片编号占位符 3"/>
          <p:cNvSpPr txBox="1">
            <a:spLocks noGrp="1"/>
          </p:cNvSpPr>
          <p:nvPr/>
        </p:nvSpPr>
        <p:spPr>
          <a:xfrm>
            <a:off x="3883025" y="8683625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indent="0" algn="r" defTabSz="914400"/>
            <a:fld id="{9A0DB2DC-4C9A-4742-B13C-FB6460FD3503}" type="slidenum">
              <a:rPr lang="zh-CN" altLang="en-US" sz="120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5" Type="http://schemas.openxmlformats.org/officeDocument/2006/relationships/image" Target="../media/image14.png"/><Relationship Id="rId14" Type="http://schemas.openxmlformats.org/officeDocument/2006/relationships/image" Target="../media/image13.png"/><Relationship Id="rId13" Type="http://schemas.openxmlformats.org/officeDocument/2006/relationships/image" Target="../media/image12.png"/><Relationship Id="rId12" Type="http://schemas.openxmlformats.org/officeDocument/2006/relationships/image" Target="../media/image11.png"/><Relationship Id="rId11" Type="http://schemas.openxmlformats.org/officeDocument/2006/relationships/image" Target="../media/image10.png"/><Relationship Id="rId10" Type="http://schemas.openxmlformats.org/officeDocument/2006/relationships/image" Target="../media/image9.png"/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5" Type="http://schemas.openxmlformats.org/officeDocument/2006/relationships/image" Target="../media/image14.png"/><Relationship Id="rId14" Type="http://schemas.openxmlformats.org/officeDocument/2006/relationships/image" Target="../media/image13.png"/><Relationship Id="rId13" Type="http://schemas.openxmlformats.org/officeDocument/2006/relationships/image" Target="../media/image12.png"/><Relationship Id="rId12" Type="http://schemas.openxmlformats.org/officeDocument/2006/relationships/image" Target="../media/image11.png"/><Relationship Id="rId11" Type="http://schemas.openxmlformats.org/officeDocument/2006/relationships/image" Target="../media/image10.png"/><Relationship Id="rId10" Type="http://schemas.openxmlformats.org/officeDocument/2006/relationships/image" Target="../media/image9.png"/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00113" y="883862"/>
            <a:ext cx="5400675" cy="1880235"/>
          </a:xfrm>
        </p:spPr>
        <p:txBody>
          <a:bodyPr anchor="b"/>
          <a:lstStyle>
            <a:lvl1pPr algn="ctr">
              <a:defRPr sz="3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900113" y="2836605"/>
            <a:ext cx="5400675" cy="1303913"/>
          </a:xfrm>
        </p:spPr>
        <p:txBody>
          <a:bodyPr/>
          <a:lstStyle>
            <a:lvl1pPr marL="0" indent="0" algn="ctr">
              <a:buNone/>
              <a:defRPr sz="1400"/>
            </a:lvl1pPr>
            <a:lvl2pPr marL="266700" indent="0" algn="ctr">
              <a:buNone/>
              <a:defRPr sz="1165"/>
            </a:lvl2pPr>
            <a:lvl3pPr marL="533400" indent="0" algn="ctr">
              <a:buNone/>
              <a:defRPr sz="1050"/>
            </a:lvl3pPr>
            <a:lvl4pPr marL="800100" indent="0" algn="ctr">
              <a:buNone/>
              <a:defRPr sz="935"/>
            </a:lvl4pPr>
            <a:lvl5pPr marL="1066800" indent="0" algn="ctr">
              <a:buNone/>
              <a:defRPr sz="935"/>
            </a:lvl5pPr>
            <a:lvl6pPr marL="1333500" indent="0" algn="ctr">
              <a:buNone/>
              <a:defRPr sz="935"/>
            </a:lvl6pPr>
            <a:lvl7pPr marL="1600200" indent="0" algn="ctr">
              <a:buNone/>
              <a:defRPr sz="935"/>
            </a:lvl7pPr>
            <a:lvl8pPr marL="1866900" indent="0" algn="ctr">
              <a:buNone/>
              <a:defRPr sz="935"/>
            </a:lvl8pPr>
            <a:lvl9pPr marL="2133600" indent="0" algn="ctr">
              <a:buNone/>
              <a:defRPr sz="935"/>
            </a:lvl9pPr>
          </a:lstStyle>
          <a:p>
            <a:pPr fontAlgn="base"/>
            <a:r>
              <a:rPr lang="zh-CN" altLang="en-US" strike="noStrike" noProof="1"/>
              <a:t>单击以编辑母版副标题样式</a:t>
            </a:r>
            <a:endParaRPr lang="zh-CN" altLang="en-US" strike="noStrike" noProof="1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03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60625" y="4918075"/>
            <a:ext cx="2279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609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AD8C5BB9-53B8-4F58-83B4-879EC8B1456B}" type="slidenum">
              <a:rPr kumimoji="0" lang="zh-CN" altLang="en-US" sz="81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03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60625" y="4918075"/>
            <a:ext cx="2279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609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BC66CF82-1089-42A8-B620-668EA8C1B471}" type="slidenum">
              <a:rPr kumimoji="0" lang="zh-CN" altLang="en-US" sz="81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00113" y="883862"/>
            <a:ext cx="5400675" cy="1880235"/>
          </a:xfrm>
        </p:spPr>
        <p:txBody>
          <a:bodyPr anchor="b"/>
          <a:lstStyle>
            <a:lvl1pPr algn="ctr">
              <a:defRPr sz="3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900113" y="2836605"/>
            <a:ext cx="5400675" cy="1303913"/>
          </a:xfrm>
        </p:spPr>
        <p:txBody>
          <a:bodyPr/>
          <a:lstStyle>
            <a:lvl1pPr marL="0" indent="0" algn="ctr">
              <a:buNone/>
              <a:defRPr sz="1400"/>
            </a:lvl1pPr>
            <a:lvl2pPr marL="266700" indent="0" algn="ctr">
              <a:buNone/>
              <a:defRPr sz="1165"/>
            </a:lvl2pPr>
            <a:lvl3pPr marL="533400" indent="0" algn="ctr">
              <a:buNone/>
              <a:defRPr sz="1050"/>
            </a:lvl3pPr>
            <a:lvl4pPr marL="800100" indent="0" algn="ctr">
              <a:buNone/>
              <a:defRPr sz="935"/>
            </a:lvl4pPr>
            <a:lvl5pPr marL="1066800" indent="0" algn="ctr">
              <a:buNone/>
              <a:defRPr sz="935"/>
            </a:lvl5pPr>
            <a:lvl6pPr marL="1333500" indent="0" algn="ctr">
              <a:buNone/>
              <a:defRPr sz="935"/>
            </a:lvl6pPr>
            <a:lvl7pPr marL="1600200" indent="0" algn="ctr">
              <a:buNone/>
              <a:defRPr sz="935"/>
            </a:lvl7pPr>
            <a:lvl8pPr marL="1866900" indent="0" algn="ctr">
              <a:buNone/>
              <a:defRPr sz="935"/>
            </a:lvl8pPr>
            <a:lvl9pPr marL="2133600" indent="0" algn="ctr">
              <a:buNone/>
              <a:defRPr sz="935"/>
            </a:lvl9pPr>
          </a:lstStyle>
          <a:p>
            <a:pPr fontAlgn="base"/>
            <a:r>
              <a:rPr lang="zh-CN" altLang="en-US" strike="noStrike" noProof="1"/>
              <a:t>单击以编辑母版副标题样式</a:t>
            </a:r>
            <a:endParaRPr lang="zh-CN" altLang="en-US" strike="noStrike" noProof="1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03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60625" y="4918075"/>
            <a:ext cx="2279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609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58DC3A9B-C4C4-47D4-8E64-DBD4587AD6B6}" type="slidenum">
              <a:rPr kumimoji="0" lang="zh-CN" altLang="en-US" sz="81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03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60625" y="4918075"/>
            <a:ext cx="2279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609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C6C70B90-FCA3-4066-A5CC-4F09261014AB}" type="slidenum">
              <a:rPr kumimoji="0" lang="zh-CN" altLang="en-US" sz="81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1311" y="1346419"/>
            <a:ext cx="6210777" cy="2246530"/>
          </a:xfrm>
        </p:spPr>
        <p:txBody>
          <a:bodyPr anchor="b"/>
          <a:lstStyle>
            <a:lvl1pPr>
              <a:defRPr sz="3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491311" y="3614204"/>
            <a:ext cx="6210777" cy="1181397"/>
          </a:xfrm>
        </p:spPr>
        <p:txBody>
          <a:bodyPr/>
          <a:lstStyle>
            <a:lvl1pPr marL="0" indent="0">
              <a:buNone/>
              <a:defRPr sz="1400"/>
            </a:lvl1pPr>
            <a:lvl2pPr marL="266700" indent="0">
              <a:buNone/>
              <a:defRPr sz="1165"/>
            </a:lvl2pPr>
            <a:lvl3pPr marL="533400" indent="0">
              <a:buNone/>
              <a:defRPr sz="1050"/>
            </a:lvl3pPr>
            <a:lvl4pPr marL="800100" indent="0">
              <a:buNone/>
              <a:defRPr sz="935"/>
            </a:lvl4pPr>
            <a:lvl5pPr marL="1066800" indent="0">
              <a:buNone/>
              <a:defRPr sz="935"/>
            </a:lvl5pPr>
            <a:lvl6pPr marL="1333500" indent="0">
              <a:buNone/>
              <a:defRPr sz="935"/>
            </a:lvl6pPr>
            <a:lvl7pPr marL="1600200" indent="0">
              <a:buNone/>
              <a:defRPr sz="935"/>
            </a:lvl7pPr>
            <a:lvl8pPr marL="1866900" indent="0">
              <a:buNone/>
              <a:defRPr sz="935"/>
            </a:lvl8pPr>
            <a:lvl9pPr marL="2133600" indent="0">
              <a:buNone/>
              <a:defRPr sz="935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03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60625" y="4918075"/>
            <a:ext cx="2279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609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07D44DA9-3311-4471-9E31-3BE5C39D38A6}" type="slidenum">
              <a:rPr kumimoji="0" lang="zh-CN" altLang="en-US" sz="81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360046" y="1260158"/>
            <a:ext cx="3180397" cy="3564196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3660458" y="1260158"/>
            <a:ext cx="3180397" cy="3564196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3603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60625" y="4918075"/>
            <a:ext cx="2279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609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ECD0B093-5DE3-4B1F-97F6-0A17A1A3AABC}" type="slidenum">
              <a:rPr kumimoji="0" lang="zh-CN" altLang="en-US" sz="81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6312" y="287536"/>
            <a:ext cx="6210777" cy="1043881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496313" y="1323917"/>
            <a:ext cx="3046631" cy="648831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66700" indent="0">
              <a:buNone/>
              <a:defRPr sz="1165" b="1"/>
            </a:lvl2pPr>
            <a:lvl3pPr marL="533400" indent="0">
              <a:buNone/>
              <a:defRPr sz="1050" b="1"/>
            </a:lvl3pPr>
            <a:lvl4pPr marL="800100" indent="0">
              <a:buNone/>
              <a:defRPr sz="935" b="1"/>
            </a:lvl4pPr>
            <a:lvl5pPr marL="1066800" indent="0">
              <a:buNone/>
              <a:defRPr sz="935" b="1"/>
            </a:lvl5pPr>
            <a:lvl6pPr marL="1333500" indent="0">
              <a:buNone/>
              <a:defRPr sz="935" b="1"/>
            </a:lvl6pPr>
            <a:lvl7pPr marL="1600200" indent="0">
              <a:buNone/>
              <a:defRPr sz="935" b="1"/>
            </a:lvl7pPr>
            <a:lvl8pPr marL="1866900" indent="0">
              <a:buNone/>
              <a:defRPr sz="935" b="1"/>
            </a:lvl8pPr>
            <a:lvl9pPr marL="2133600" indent="0">
              <a:buNone/>
              <a:defRPr sz="935" b="1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96313" y="1972748"/>
            <a:ext cx="3046631" cy="290161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3645456" y="1323917"/>
            <a:ext cx="3061633" cy="648831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66700" indent="0">
              <a:buNone/>
              <a:defRPr sz="1165" b="1"/>
            </a:lvl2pPr>
            <a:lvl3pPr marL="533400" indent="0">
              <a:buNone/>
              <a:defRPr sz="1050" b="1"/>
            </a:lvl3pPr>
            <a:lvl4pPr marL="800100" indent="0">
              <a:buNone/>
              <a:defRPr sz="935" b="1"/>
            </a:lvl4pPr>
            <a:lvl5pPr marL="1066800" indent="0">
              <a:buNone/>
              <a:defRPr sz="935" b="1"/>
            </a:lvl5pPr>
            <a:lvl6pPr marL="1333500" indent="0">
              <a:buNone/>
              <a:defRPr sz="935" b="1"/>
            </a:lvl6pPr>
            <a:lvl7pPr marL="1600200" indent="0">
              <a:buNone/>
              <a:defRPr sz="935" b="1"/>
            </a:lvl7pPr>
            <a:lvl8pPr marL="1866900" indent="0">
              <a:buNone/>
              <a:defRPr sz="935" b="1"/>
            </a:lvl8pPr>
            <a:lvl9pPr marL="2133600" indent="0">
              <a:buNone/>
              <a:defRPr sz="935" b="1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3645456" y="1972748"/>
            <a:ext cx="3061633" cy="290161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3603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2460625" y="4918075"/>
            <a:ext cx="2279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51609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E770E2D5-235D-43F7-B080-9980F9291DAC}" type="slidenum">
              <a:rPr kumimoji="0" lang="zh-CN" altLang="en-US" sz="81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03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60625" y="4918075"/>
            <a:ext cx="2279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609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34CD43B7-275F-4448-A8EB-0DDBDB3703D5}" type="slidenum">
              <a:rPr kumimoji="0" lang="zh-CN" altLang="en-US" sz="81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03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60625" y="4918075"/>
            <a:ext cx="2279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609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1C53644C-12CF-40EB-9F70-35C22C8428E0}" type="slidenum">
              <a:rPr kumimoji="0" lang="zh-CN" altLang="en-US" sz="81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6313" y="360045"/>
            <a:ext cx="2322790" cy="1260158"/>
          </a:xfrm>
        </p:spPr>
        <p:txBody>
          <a:bodyPr anchor="b"/>
          <a:lstStyle>
            <a:lvl1pPr>
              <a:defRPr sz="1865"/>
            </a:lvl1pPr>
          </a:lstStyle>
          <a:p>
            <a:pPr fontAlgn="base"/>
            <a:r>
              <a:rPr lang="zh-CN" altLang="en-US" sz="1865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061633" y="777597"/>
            <a:ext cx="3645456" cy="3837980"/>
          </a:xfrm>
        </p:spPr>
        <p:txBody>
          <a:bodyPr/>
          <a:lstStyle>
            <a:lvl1pPr>
              <a:defRPr sz="1865"/>
            </a:lvl1pPr>
            <a:lvl2pPr>
              <a:defRPr sz="1635"/>
            </a:lvl2pPr>
            <a:lvl3pPr>
              <a:defRPr sz="1400"/>
            </a:lvl3pPr>
            <a:lvl4pPr>
              <a:defRPr sz="1165"/>
            </a:lvl4pPr>
            <a:lvl5pPr>
              <a:defRPr sz="1165"/>
            </a:lvl5pPr>
            <a:lvl6pPr>
              <a:defRPr sz="1165"/>
            </a:lvl6pPr>
            <a:lvl7pPr>
              <a:defRPr sz="1165"/>
            </a:lvl7pPr>
            <a:lvl8pPr>
              <a:defRPr sz="1165"/>
            </a:lvl8pPr>
            <a:lvl9pPr>
              <a:defRPr sz="1165"/>
            </a:lvl9pPr>
          </a:lstStyle>
          <a:p>
            <a:pPr lvl="0" fontAlgn="base"/>
            <a:r>
              <a:rPr lang="zh-CN" altLang="en-US" sz="1865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z="1635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z="1165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1165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496313" y="1620202"/>
            <a:ext cx="2322790" cy="3001626"/>
          </a:xfrm>
        </p:spPr>
        <p:txBody>
          <a:bodyPr/>
          <a:lstStyle>
            <a:lvl1pPr marL="0" indent="0">
              <a:buNone/>
              <a:defRPr sz="935"/>
            </a:lvl1pPr>
            <a:lvl2pPr marL="266700" indent="0">
              <a:buNone/>
              <a:defRPr sz="815"/>
            </a:lvl2pPr>
            <a:lvl3pPr marL="533400" indent="0">
              <a:buNone/>
              <a:defRPr sz="700"/>
            </a:lvl3pPr>
            <a:lvl4pPr marL="800100" indent="0">
              <a:buNone/>
              <a:defRPr sz="585"/>
            </a:lvl4pPr>
            <a:lvl5pPr marL="1066800" indent="0">
              <a:buNone/>
              <a:defRPr sz="585"/>
            </a:lvl5pPr>
            <a:lvl6pPr marL="1333500" indent="0">
              <a:buNone/>
              <a:defRPr sz="585"/>
            </a:lvl6pPr>
            <a:lvl7pPr marL="1600200" indent="0">
              <a:buNone/>
              <a:defRPr sz="585"/>
            </a:lvl7pPr>
            <a:lvl8pPr marL="1866900" indent="0">
              <a:buNone/>
              <a:defRPr sz="585"/>
            </a:lvl8pPr>
            <a:lvl9pPr marL="2133600" indent="0">
              <a:buNone/>
              <a:defRPr sz="585"/>
            </a:lvl9pPr>
          </a:lstStyle>
          <a:p>
            <a:pPr lvl="0" fontAlgn="base"/>
            <a:r>
              <a:rPr lang="zh-CN" altLang="en-US" sz="935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3603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60625" y="4918075"/>
            <a:ext cx="2279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609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F089FE7E-C9B8-43CC-AA55-D460D6FB9196}" type="slidenum">
              <a:rPr kumimoji="0" lang="zh-CN" altLang="en-US" sz="81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6313" y="360045"/>
            <a:ext cx="2322790" cy="1260158"/>
          </a:xfrm>
        </p:spPr>
        <p:txBody>
          <a:bodyPr anchor="b"/>
          <a:lstStyle>
            <a:lvl1pPr>
              <a:defRPr sz="1865"/>
            </a:lvl1pPr>
          </a:lstStyle>
          <a:p>
            <a:pPr fontAlgn="base"/>
            <a:r>
              <a:rPr lang="zh-CN" altLang="en-US" sz="1865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061633" y="777597"/>
            <a:ext cx="3645456" cy="383798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1865"/>
            </a:lvl1pPr>
            <a:lvl2pPr marL="266700" indent="0">
              <a:buNone/>
              <a:defRPr sz="1635"/>
            </a:lvl2pPr>
            <a:lvl3pPr marL="533400" indent="0">
              <a:buNone/>
              <a:defRPr sz="1400"/>
            </a:lvl3pPr>
            <a:lvl4pPr marL="800100" indent="0">
              <a:buNone/>
              <a:defRPr sz="1165"/>
            </a:lvl4pPr>
            <a:lvl5pPr marL="1066800" indent="0">
              <a:buNone/>
              <a:defRPr sz="1165"/>
            </a:lvl5pPr>
            <a:lvl6pPr marL="1333500" indent="0">
              <a:buNone/>
              <a:defRPr sz="1165"/>
            </a:lvl6pPr>
            <a:lvl7pPr marL="1600200" indent="0">
              <a:buNone/>
              <a:defRPr sz="1165"/>
            </a:lvl7pPr>
            <a:lvl8pPr marL="1866900" indent="0">
              <a:buNone/>
              <a:defRPr sz="1165"/>
            </a:lvl8pPr>
            <a:lvl9pPr marL="2133600" indent="0">
              <a:buNone/>
              <a:defRPr sz="11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6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496313" y="1620202"/>
            <a:ext cx="2322790" cy="3001626"/>
          </a:xfrm>
        </p:spPr>
        <p:txBody>
          <a:bodyPr/>
          <a:lstStyle>
            <a:lvl1pPr marL="0" indent="0">
              <a:buNone/>
              <a:defRPr sz="935"/>
            </a:lvl1pPr>
            <a:lvl2pPr marL="266700" indent="0">
              <a:buNone/>
              <a:defRPr sz="815"/>
            </a:lvl2pPr>
            <a:lvl3pPr marL="533400" indent="0">
              <a:buNone/>
              <a:defRPr sz="700"/>
            </a:lvl3pPr>
            <a:lvl4pPr marL="800100" indent="0">
              <a:buNone/>
              <a:defRPr sz="585"/>
            </a:lvl4pPr>
            <a:lvl5pPr marL="1066800" indent="0">
              <a:buNone/>
              <a:defRPr sz="585"/>
            </a:lvl5pPr>
            <a:lvl6pPr marL="1333500" indent="0">
              <a:buNone/>
              <a:defRPr sz="585"/>
            </a:lvl6pPr>
            <a:lvl7pPr marL="1600200" indent="0">
              <a:buNone/>
              <a:defRPr sz="585"/>
            </a:lvl7pPr>
            <a:lvl8pPr marL="1866900" indent="0">
              <a:buNone/>
              <a:defRPr sz="585"/>
            </a:lvl8pPr>
            <a:lvl9pPr marL="2133600" indent="0">
              <a:buNone/>
              <a:defRPr sz="585"/>
            </a:lvl9pPr>
          </a:lstStyle>
          <a:p>
            <a:pPr lvl="0" fontAlgn="base"/>
            <a:r>
              <a:rPr lang="zh-CN" altLang="en-US" sz="935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3603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60625" y="4918075"/>
            <a:ext cx="2279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609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DEB65452-7DAB-4A5B-A2E0-DA251EEAF586}" type="slidenum">
              <a:rPr kumimoji="0" lang="zh-CN" altLang="en-US" sz="81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03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60625" y="4918075"/>
            <a:ext cx="2279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609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9F75B844-F597-4E74-961E-23EF7ED6DA56}" type="slidenum">
              <a:rPr kumimoji="0" lang="zh-CN" altLang="en-US" sz="81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竖排标题与文本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5220652" y="216278"/>
            <a:ext cx="1620202" cy="4608076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360044" y="216278"/>
            <a:ext cx="4740593" cy="4608076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03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60625" y="4918075"/>
            <a:ext cx="2279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609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F900E08F-77C1-44DD-BC8A-066B7EB5A857}" type="slidenum">
              <a:rPr kumimoji="0" lang="zh-CN" altLang="en-US" sz="81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竖排标题与文本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5220652" y="216278"/>
            <a:ext cx="1620202" cy="4608076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360044" y="216278"/>
            <a:ext cx="4740593" cy="4608076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03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60625" y="4918075"/>
            <a:ext cx="2279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609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D2F36365-02A5-469A-97A2-1438CD628443}" type="slidenum">
              <a:rPr kumimoji="0" lang="zh-CN" altLang="en-US" sz="81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68" y="883861"/>
            <a:ext cx="6120765" cy="1880235"/>
          </a:xfrm>
        </p:spPr>
        <p:txBody>
          <a:bodyPr anchor="b"/>
          <a:lstStyle>
            <a:lvl1pPr algn="ctr">
              <a:defRPr sz="4725"/>
            </a:lvl1pPr>
          </a:lstStyle>
          <a:p>
            <a:pPr fontAlgn="base"/>
            <a:r>
              <a:rPr lang="zh-CN" altLang="en-US" sz="4725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00113" y="2836605"/>
            <a:ext cx="5400675" cy="1303913"/>
          </a:xfrm>
        </p:spPr>
        <p:txBody>
          <a:bodyPr/>
          <a:lstStyle>
            <a:lvl1pPr marL="0" indent="0" algn="ctr">
              <a:buNone/>
              <a:defRPr sz="1890"/>
            </a:lvl1pPr>
            <a:lvl2pPr marL="360045" indent="0" algn="ctr">
              <a:buNone/>
              <a:defRPr sz="1575"/>
            </a:lvl2pPr>
            <a:lvl3pPr marL="720090" indent="0" algn="ctr">
              <a:buNone/>
              <a:defRPr sz="1420"/>
            </a:lvl3pPr>
            <a:lvl4pPr marL="1080135" indent="0" algn="ctr">
              <a:buNone/>
              <a:defRPr sz="1260"/>
            </a:lvl4pPr>
            <a:lvl5pPr marL="1440180" indent="0" algn="ctr">
              <a:buNone/>
              <a:defRPr sz="1260"/>
            </a:lvl5pPr>
            <a:lvl6pPr marL="1800225" indent="0" algn="ctr">
              <a:buNone/>
              <a:defRPr sz="1260"/>
            </a:lvl6pPr>
            <a:lvl7pPr marL="2160270" indent="0" algn="ctr">
              <a:buNone/>
              <a:defRPr sz="1260"/>
            </a:lvl7pPr>
            <a:lvl8pPr marL="2520315" indent="0" algn="ctr">
              <a:buNone/>
              <a:defRPr sz="1260"/>
            </a:lvl8pPr>
            <a:lvl9pPr marL="2880360" indent="0" algn="ctr">
              <a:buNone/>
              <a:defRPr sz="1260"/>
            </a:lvl9pPr>
          </a:lstStyle>
          <a:p>
            <a:pPr fontAlgn="base"/>
            <a:r>
              <a:rPr lang="zh-CN" altLang="en-US" sz="1890" strike="noStrike" noProof="1"/>
              <a:t>单击以编辑母版副标题样式</a:t>
            </a:r>
            <a:endParaRPr lang="en-US" strike="noStrike" noProof="1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5005388"/>
            <a:ext cx="1619250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6013" y="5005388"/>
            <a:ext cx="2428875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6350" y="5005388"/>
            <a:ext cx="1619250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C4DAD7AB-0601-4A71-B27F-C7DC17C07B0D}" type="slidenum">
              <a:rPr kumimoji="0" lang="zh-CN" altLang="en-US" sz="94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5005388"/>
            <a:ext cx="1619250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6013" y="5005388"/>
            <a:ext cx="2428875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6350" y="5005388"/>
            <a:ext cx="1619250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8552C8E7-60A7-40B6-B636-8C305C5825BA}" type="slidenum">
              <a:rPr kumimoji="0" lang="zh-CN" altLang="en-US" sz="94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312" y="1346420"/>
            <a:ext cx="6210776" cy="2246530"/>
          </a:xfrm>
        </p:spPr>
        <p:txBody>
          <a:bodyPr anchor="b"/>
          <a:lstStyle>
            <a:lvl1pPr>
              <a:defRPr sz="4725"/>
            </a:lvl1pPr>
          </a:lstStyle>
          <a:p>
            <a:pPr fontAlgn="base"/>
            <a:r>
              <a:rPr lang="zh-CN" altLang="en-US" sz="4725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91312" y="3614203"/>
            <a:ext cx="6210776" cy="1181397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/>
                </a:solidFill>
              </a:defRPr>
            </a:lvl1pPr>
            <a:lvl2pPr marL="36004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20090" indent="0">
              <a:buNone/>
              <a:defRPr sz="1420">
                <a:solidFill>
                  <a:schemeClr val="tx1">
                    <a:tint val="75000"/>
                  </a:schemeClr>
                </a:solidFill>
              </a:defRPr>
            </a:lvl3pPr>
            <a:lvl4pPr marL="108013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401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80022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6027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2031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z="1890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5005388"/>
            <a:ext cx="1619250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6013" y="5005388"/>
            <a:ext cx="2428875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6350" y="5005388"/>
            <a:ext cx="1619250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A2BBD191-E390-49D6-91AF-2F14E00D649E}" type="slidenum">
              <a:rPr kumimoji="0" lang="zh-CN" altLang="en-US" sz="94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95062" y="1437680"/>
            <a:ext cx="3060383" cy="3426679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645455" y="1437680"/>
            <a:ext cx="3060383" cy="3426679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2"/>
          </p:nvPr>
        </p:nvSpPr>
        <p:spPr>
          <a:xfrm>
            <a:off x="495300" y="5005388"/>
            <a:ext cx="1619250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6013" y="5005388"/>
            <a:ext cx="2428875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6350" y="5005388"/>
            <a:ext cx="1619250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C8819009-8E84-4BFB-BEE2-46EF8615094E}" type="slidenum">
              <a:rPr kumimoji="0" lang="zh-CN" altLang="en-US" sz="94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000" y="287537"/>
            <a:ext cx="6210776" cy="1043881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96000" y="1323916"/>
            <a:ext cx="3046318" cy="64883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20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 fontAlgn="base"/>
            <a:r>
              <a:rPr lang="zh-CN" altLang="en-US" sz="1890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96000" y="1972747"/>
            <a:ext cx="3046318" cy="290161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645456" y="1323916"/>
            <a:ext cx="3061320" cy="64883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20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 fontAlgn="base"/>
            <a:r>
              <a:rPr lang="zh-CN" altLang="en-US" sz="1890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3645456" y="1972747"/>
            <a:ext cx="3061320" cy="290161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2"/>
          </p:nvPr>
        </p:nvSpPr>
        <p:spPr>
          <a:xfrm>
            <a:off x="495300" y="5005388"/>
            <a:ext cx="1619250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2386013" y="5005388"/>
            <a:ext cx="2428875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5086350" y="5005388"/>
            <a:ext cx="1619250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586430DD-5864-46D3-AF85-5F3492DEC50A}" type="slidenum">
              <a:rPr kumimoji="0" lang="zh-CN" altLang="en-US" sz="94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5005388"/>
            <a:ext cx="1619250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6013" y="5005388"/>
            <a:ext cx="2428875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6350" y="5005388"/>
            <a:ext cx="1619250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26C89C6A-B83E-4DDE-A6EA-459A3FA60E43}" type="slidenum">
              <a:rPr kumimoji="0" lang="zh-CN" altLang="en-US" sz="94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5005388"/>
            <a:ext cx="1619250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6013" y="5005388"/>
            <a:ext cx="2428875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6350" y="5005388"/>
            <a:ext cx="1619250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7E4B514B-7B99-4447-97C4-BD5AF20A81E1}" type="slidenum">
              <a:rPr kumimoji="0" lang="zh-CN" altLang="en-US" sz="94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000" y="360045"/>
            <a:ext cx="2322478" cy="1260158"/>
          </a:xfrm>
        </p:spPr>
        <p:txBody>
          <a:bodyPr anchor="b"/>
          <a:lstStyle>
            <a:lvl1pPr>
              <a:defRPr sz="2520"/>
            </a:lvl1pPr>
          </a:lstStyle>
          <a:p>
            <a:pPr fontAlgn="base"/>
            <a:r>
              <a:rPr lang="zh-CN" altLang="en-US" sz="2520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61320" y="777598"/>
            <a:ext cx="3645456" cy="3837980"/>
          </a:xfrm>
        </p:spPr>
        <p:txBody>
          <a:bodyPr/>
          <a:lstStyle>
            <a:lvl1pPr>
              <a:defRPr sz="2520"/>
            </a:lvl1pPr>
            <a:lvl2pPr>
              <a:defRPr sz="2205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 fontAlgn="base"/>
            <a:r>
              <a:rPr lang="zh-CN" altLang="en-US" sz="2520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z="2205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z="1890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z="1575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1575" strike="noStrike" noProof="1"/>
              <a:t>第五级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96000" y="1620202"/>
            <a:ext cx="2322478" cy="3001626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5"/>
            </a:lvl2pPr>
            <a:lvl3pPr marL="720090" indent="0">
              <a:buNone/>
              <a:defRPr sz="945"/>
            </a:lvl3pPr>
            <a:lvl4pPr marL="1080135" indent="0">
              <a:buNone/>
              <a:defRPr sz="790"/>
            </a:lvl4pPr>
            <a:lvl5pPr marL="1440180" indent="0">
              <a:buNone/>
              <a:defRPr sz="790"/>
            </a:lvl5pPr>
            <a:lvl6pPr marL="1800225" indent="0">
              <a:buNone/>
              <a:defRPr sz="790"/>
            </a:lvl6pPr>
            <a:lvl7pPr marL="2160270" indent="0">
              <a:buNone/>
              <a:defRPr sz="790"/>
            </a:lvl7pPr>
            <a:lvl8pPr marL="2520315" indent="0">
              <a:buNone/>
              <a:defRPr sz="790"/>
            </a:lvl8pPr>
            <a:lvl9pPr marL="2880360" indent="0">
              <a:buNone/>
              <a:defRPr sz="790"/>
            </a:lvl9pPr>
          </a:lstStyle>
          <a:p>
            <a:pPr lvl="0" fontAlgn="base"/>
            <a:r>
              <a:rPr lang="zh-CN" altLang="en-US" sz="1260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2"/>
          </p:nvPr>
        </p:nvSpPr>
        <p:spPr>
          <a:xfrm>
            <a:off x="495300" y="5005388"/>
            <a:ext cx="1619250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6013" y="5005388"/>
            <a:ext cx="2428875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6350" y="5005388"/>
            <a:ext cx="1619250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3686EFE6-88BE-4DAE-9845-67ECC66A377C}" type="slidenum">
              <a:rPr kumimoji="0" lang="zh-CN" altLang="en-US" sz="94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000" y="360045"/>
            <a:ext cx="2322478" cy="1260158"/>
          </a:xfrm>
        </p:spPr>
        <p:txBody>
          <a:bodyPr anchor="b"/>
          <a:lstStyle>
            <a:lvl1pPr>
              <a:defRPr sz="2520"/>
            </a:lvl1pPr>
          </a:lstStyle>
          <a:p>
            <a:pPr fontAlgn="base"/>
            <a:r>
              <a:rPr lang="zh-CN" altLang="en-US" sz="2520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61320" y="777598"/>
            <a:ext cx="3645456" cy="383798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2520"/>
            </a:lvl1pPr>
            <a:lvl2pPr marL="360045" indent="0">
              <a:buNone/>
              <a:defRPr sz="2205"/>
            </a:lvl2pPr>
            <a:lvl3pPr marL="720090" indent="0">
              <a:buNone/>
              <a:defRPr sz="1890"/>
            </a:lvl3pPr>
            <a:lvl4pPr marL="1080135" indent="0">
              <a:buNone/>
              <a:defRPr sz="1575"/>
            </a:lvl4pPr>
            <a:lvl5pPr marL="1440180" indent="0">
              <a:buNone/>
              <a:defRPr sz="1575"/>
            </a:lvl5pPr>
            <a:lvl6pPr marL="1800225" indent="0">
              <a:buNone/>
              <a:defRPr sz="1575"/>
            </a:lvl6pPr>
            <a:lvl7pPr marL="2160270" indent="0">
              <a:buNone/>
              <a:defRPr sz="1575"/>
            </a:lvl7pPr>
            <a:lvl8pPr marL="2520315" indent="0">
              <a:buNone/>
              <a:defRPr sz="1575"/>
            </a:lvl8pPr>
            <a:lvl9pPr marL="2880360" indent="0">
              <a:buNone/>
              <a:defRPr sz="1575"/>
            </a:lvl9pPr>
          </a:lstStyle>
          <a:p>
            <a:pPr marL="0" marR="0" lvl="0" indent="0" algn="l" defTabSz="718820" rtl="0" eaLnBrk="0" fontAlgn="base" latinLnBrk="0" hangingPunct="0">
              <a:lnSpc>
                <a:spcPct val="90000"/>
              </a:lnSpc>
              <a:spcBef>
                <a:spcPts val="79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52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en-US" sz="252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96000" y="1620202"/>
            <a:ext cx="2322478" cy="3001626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5"/>
            </a:lvl2pPr>
            <a:lvl3pPr marL="720090" indent="0">
              <a:buNone/>
              <a:defRPr sz="945"/>
            </a:lvl3pPr>
            <a:lvl4pPr marL="1080135" indent="0">
              <a:buNone/>
              <a:defRPr sz="790"/>
            </a:lvl4pPr>
            <a:lvl5pPr marL="1440180" indent="0">
              <a:buNone/>
              <a:defRPr sz="790"/>
            </a:lvl5pPr>
            <a:lvl6pPr marL="1800225" indent="0">
              <a:buNone/>
              <a:defRPr sz="790"/>
            </a:lvl6pPr>
            <a:lvl7pPr marL="2160270" indent="0">
              <a:buNone/>
              <a:defRPr sz="790"/>
            </a:lvl7pPr>
            <a:lvl8pPr marL="2520315" indent="0">
              <a:buNone/>
              <a:defRPr sz="790"/>
            </a:lvl8pPr>
            <a:lvl9pPr marL="2880360" indent="0">
              <a:buNone/>
              <a:defRPr sz="790"/>
            </a:lvl9pPr>
          </a:lstStyle>
          <a:p>
            <a:pPr lvl="0" fontAlgn="base"/>
            <a:r>
              <a:rPr lang="zh-CN" altLang="en-US" sz="1260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2"/>
          </p:nvPr>
        </p:nvSpPr>
        <p:spPr>
          <a:xfrm>
            <a:off x="495300" y="5005388"/>
            <a:ext cx="1619250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6013" y="5005388"/>
            <a:ext cx="2428875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6350" y="5005388"/>
            <a:ext cx="1619250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75503F8E-9EA9-494A-8529-EEA2A8B85870}" type="slidenum">
              <a:rPr kumimoji="0" lang="zh-CN" altLang="en-US" sz="94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00113" y="883862"/>
            <a:ext cx="5400675" cy="1880235"/>
          </a:xfrm>
        </p:spPr>
        <p:txBody>
          <a:bodyPr anchor="b"/>
          <a:lstStyle>
            <a:lvl1pPr algn="ctr">
              <a:defRPr sz="3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900113" y="2836605"/>
            <a:ext cx="5400675" cy="1303913"/>
          </a:xfrm>
        </p:spPr>
        <p:txBody>
          <a:bodyPr/>
          <a:lstStyle>
            <a:lvl1pPr marL="0" indent="0" algn="ctr">
              <a:buNone/>
              <a:defRPr sz="1400"/>
            </a:lvl1pPr>
            <a:lvl2pPr marL="266700" indent="0" algn="ctr">
              <a:buNone/>
              <a:defRPr sz="1165"/>
            </a:lvl2pPr>
            <a:lvl3pPr marL="533400" indent="0" algn="ctr">
              <a:buNone/>
              <a:defRPr sz="1050"/>
            </a:lvl3pPr>
            <a:lvl4pPr marL="800100" indent="0" algn="ctr">
              <a:buNone/>
              <a:defRPr sz="935"/>
            </a:lvl4pPr>
            <a:lvl5pPr marL="1066800" indent="0" algn="ctr">
              <a:buNone/>
              <a:defRPr sz="935"/>
            </a:lvl5pPr>
            <a:lvl6pPr marL="1333500" indent="0" algn="ctr">
              <a:buNone/>
              <a:defRPr sz="935"/>
            </a:lvl6pPr>
            <a:lvl7pPr marL="1600200" indent="0" algn="ctr">
              <a:buNone/>
              <a:defRPr sz="935"/>
            </a:lvl7pPr>
            <a:lvl8pPr marL="1866900" indent="0" algn="ctr">
              <a:buNone/>
              <a:defRPr sz="935"/>
            </a:lvl8pPr>
            <a:lvl9pPr marL="2133600" indent="0" algn="ctr">
              <a:buNone/>
              <a:defRPr sz="935"/>
            </a:lvl9pPr>
          </a:lstStyle>
          <a:p>
            <a:pPr fontAlgn="base"/>
            <a:r>
              <a:rPr lang="zh-CN" altLang="en-US" strike="noStrike" noProof="1"/>
              <a:t>单击以编辑母版副标题样式</a:t>
            </a:r>
            <a:endParaRPr lang="zh-CN" altLang="en-US" strike="noStrike" noProof="1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03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60625" y="4918075"/>
            <a:ext cx="2279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609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927D5CE2-917C-4280-92DB-E0EC89D6FC9F}" type="slidenum">
              <a:rPr kumimoji="0" lang="zh-CN" altLang="en-US" sz="81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5005388"/>
            <a:ext cx="1619250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6013" y="5005388"/>
            <a:ext cx="2428875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6350" y="5005388"/>
            <a:ext cx="1619250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C4E7E888-AB48-4DEB-BB9B-241D34B68533}" type="slidenum">
              <a:rPr kumimoji="0" lang="zh-CN" altLang="en-US" sz="94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竖排标题与文本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3144" y="287536"/>
            <a:ext cx="1552694" cy="4576822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95062" y="287536"/>
            <a:ext cx="4568071" cy="4576822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5005388"/>
            <a:ext cx="1619250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6013" y="5005388"/>
            <a:ext cx="2428875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6350" y="5005388"/>
            <a:ext cx="1619250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6B8495D4-D9C3-4859-A6C8-FEA9167E91B2}" type="slidenum">
              <a:rPr kumimoji="0" lang="zh-CN" altLang="en-US" sz="94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68" y="883861"/>
            <a:ext cx="6120765" cy="1880235"/>
          </a:xfrm>
        </p:spPr>
        <p:txBody>
          <a:bodyPr anchor="b"/>
          <a:lstStyle>
            <a:lvl1pPr algn="ctr">
              <a:defRPr sz="4725"/>
            </a:lvl1pPr>
          </a:lstStyle>
          <a:p>
            <a:pPr fontAlgn="base"/>
            <a:r>
              <a:rPr lang="zh-CN" altLang="en-US" sz="4725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00113" y="2836605"/>
            <a:ext cx="5400675" cy="1303913"/>
          </a:xfrm>
        </p:spPr>
        <p:txBody>
          <a:bodyPr/>
          <a:lstStyle>
            <a:lvl1pPr marL="0" indent="0" algn="ctr">
              <a:buNone/>
              <a:defRPr sz="1890"/>
            </a:lvl1pPr>
            <a:lvl2pPr marL="360045" indent="0" algn="ctr">
              <a:buNone/>
              <a:defRPr sz="1575"/>
            </a:lvl2pPr>
            <a:lvl3pPr marL="720090" indent="0" algn="ctr">
              <a:buNone/>
              <a:defRPr sz="1420"/>
            </a:lvl3pPr>
            <a:lvl4pPr marL="1080135" indent="0" algn="ctr">
              <a:buNone/>
              <a:defRPr sz="1260"/>
            </a:lvl4pPr>
            <a:lvl5pPr marL="1440180" indent="0" algn="ctr">
              <a:buNone/>
              <a:defRPr sz="1260"/>
            </a:lvl5pPr>
            <a:lvl6pPr marL="1800225" indent="0" algn="ctr">
              <a:buNone/>
              <a:defRPr sz="1260"/>
            </a:lvl6pPr>
            <a:lvl7pPr marL="2160270" indent="0" algn="ctr">
              <a:buNone/>
              <a:defRPr sz="1260"/>
            </a:lvl7pPr>
            <a:lvl8pPr marL="2520315" indent="0" algn="ctr">
              <a:buNone/>
              <a:defRPr sz="1260"/>
            </a:lvl8pPr>
            <a:lvl9pPr marL="2880360" indent="0" algn="ctr">
              <a:buNone/>
              <a:defRPr sz="1260"/>
            </a:lvl9pPr>
          </a:lstStyle>
          <a:p>
            <a:pPr fontAlgn="base"/>
            <a:r>
              <a:rPr lang="zh-CN" altLang="en-US" sz="1890" strike="noStrike" noProof="1"/>
              <a:t>单击以编辑母版副标题样式</a:t>
            </a:r>
            <a:endParaRPr lang="en-US" strike="noStrike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5005388"/>
            <a:ext cx="1619250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defTabSz="966470" eaLnBrk="0" hangingPunct="0">
              <a:defRPr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 marL="0" marR="0" indent="0" defTabSz="96647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b="0" i="0" strike="noStrike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6013" y="5005388"/>
            <a:ext cx="2428875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defTabSz="966470" eaLnBrk="0" hangingPunct="0">
              <a:defRPr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 marL="0" marR="0" indent="0" defTabSz="96647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b="0" i="0" strike="noStrike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6350" y="5005388"/>
            <a:ext cx="1619250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defTabSz="966470" eaLnBrk="0" hangingPunct="0">
              <a:defRPr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 marL="0" marR="0" indent="0" defTabSz="96647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62B63FE5-3C7A-4CFD-9266-91C4F1F58D38}" type="slidenum">
              <a:rPr kumimoji="0" lang="en-US" sz="945" b="0" i="0" strike="noStrike" kern="1200" cap="none" spc="0" normalizeH="0" baseline="0" noProof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b="0" i="0" strike="noStrike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626" name="组合 6"/>
          <p:cNvGrpSpPr/>
          <p:nvPr userDrawn="1"/>
        </p:nvGrpSpPr>
        <p:grpSpPr>
          <a:xfrm>
            <a:off x="0" y="0"/>
            <a:ext cx="7199313" cy="546100"/>
            <a:chOff x="0" y="-144463"/>
            <a:chExt cx="9148763" cy="693738"/>
          </a:xfrm>
        </p:grpSpPr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0" y="-144463"/>
              <a:ext cx="9148763" cy="54853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532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535258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0" y="355674"/>
              <a:ext cx="9148763" cy="48400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532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535258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4629" name="Freeform 7"/>
            <p:cNvSpPr/>
            <p:nvPr/>
          </p:nvSpPr>
          <p:spPr>
            <a:xfrm>
              <a:off x="433735" y="420207"/>
              <a:ext cx="417594" cy="1290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730" h="219">
                  <a:moveTo>
                    <a:pt x="365" y="219"/>
                  </a:moveTo>
                  <a:lnTo>
                    <a:pt x="548" y="109"/>
                  </a:lnTo>
                  <a:lnTo>
                    <a:pt x="730" y="0"/>
                  </a:lnTo>
                  <a:lnTo>
                    <a:pt x="365" y="0"/>
                  </a:lnTo>
                  <a:lnTo>
                    <a:pt x="0" y="0"/>
                  </a:lnTo>
                  <a:lnTo>
                    <a:pt x="183" y="109"/>
                  </a:lnTo>
                  <a:lnTo>
                    <a:pt x="365" y="219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54630" name="TextBox 7"/>
          <p:cNvSpPr txBox="1"/>
          <p:nvPr/>
        </p:nvSpPr>
        <p:spPr>
          <a:xfrm>
            <a:off x="6710363" y="82550"/>
            <a:ext cx="434975" cy="2365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indent="0" algn="ctr" defTabSz="533400">
              <a:buFont typeface="Arial" panose="020B0604020202020204" pitchFamily="34" charset="0"/>
              <a:buNone/>
            </a:pPr>
            <a:fld id="{9A0DB2DC-4C9A-4742-B13C-FB6460FD3503}" type="slidenum">
              <a:rPr lang="zh-CN" altLang="en-US" sz="90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sz="90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5005388"/>
            <a:ext cx="1619250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defTabSz="966470" eaLnBrk="0" hangingPunct="0">
              <a:defRPr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 marL="0" marR="0" indent="0" defTabSz="96647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b="0" i="0" strike="noStrike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6013" y="5005388"/>
            <a:ext cx="2428875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defTabSz="966470" eaLnBrk="0" hangingPunct="0">
              <a:defRPr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 marL="0" marR="0" indent="0" defTabSz="96647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b="0" i="0" strike="noStrike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6350" y="5005388"/>
            <a:ext cx="1619250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defTabSz="966470" eaLnBrk="0" hangingPunct="0">
              <a:defRPr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 marL="0" marR="0" indent="0" defTabSz="96647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0F8848DB-0C1C-4F09-BEEC-E09AE6093DBE}" type="slidenum">
              <a:rPr kumimoji="0" lang="en-US" sz="945" b="0" i="0" strike="noStrike" kern="1200" cap="none" spc="0" normalizeH="0" baseline="0" noProof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b="0" i="0" strike="noStrike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312" y="1346420"/>
            <a:ext cx="6210776" cy="2246530"/>
          </a:xfrm>
        </p:spPr>
        <p:txBody>
          <a:bodyPr anchor="b"/>
          <a:lstStyle>
            <a:lvl1pPr>
              <a:defRPr sz="4725"/>
            </a:lvl1pPr>
          </a:lstStyle>
          <a:p>
            <a:pPr fontAlgn="base"/>
            <a:r>
              <a:rPr lang="zh-CN" altLang="en-US" sz="4725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91312" y="3614203"/>
            <a:ext cx="6210776" cy="1181397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/>
                </a:solidFill>
              </a:defRPr>
            </a:lvl1pPr>
            <a:lvl2pPr marL="36004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20090" indent="0">
              <a:buNone/>
              <a:defRPr sz="1420">
                <a:solidFill>
                  <a:schemeClr val="tx1">
                    <a:tint val="75000"/>
                  </a:schemeClr>
                </a:solidFill>
              </a:defRPr>
            </a:lvl3pPr>
            <a:lvl4pPr marL="108013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401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80022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6027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2031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z="1890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5005388"/>
            <a:ext cx="1619250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defTabSz="966470" eaLnBrk="0" hangingPunct="0">
              <a:defRPr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 marL="0" marR="0" indent="0" defTabSz="96647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b="0" i="0" strike="noStrike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6013" y="5005388"/>
            <a:ext cx="2428875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defTabSz="966470" eaLnBrk="0" hangingPunct="0">
              <a:defRPr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 marL="0" marR="0" indent="0" defTabSz="96647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b="0" i="0" strike="noStrike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6350" y="5005388"/>
            <a:ext cx="1619250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defTabSz="966470" eaLnBrk="0" hangingPunct="0">
              <a:defRPr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 marL="0" marR="0" indent="0" defTabSz="96647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1110B5D2-FC6F-48E7-A3D5-49903206B77B}" type="slidenum">
              <a:rPr kumimoji="0" lang="en-US" sz="945" b="0" i="0" strike="noStrike" kern="1200" cap="none" spc="0" normalizeH="0" baseline="0" noProof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b="0" i="0" strike="noStrike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95062" y="1437680"/>
            <a:ext cx="3060383" cy="3426679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645455" y="1437680"/>
            <a:ext cx="3060383" cy="3426679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495300" y="5005388"/>
            <a:ext cx="1619250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defTabSz="966470" eaLnBrk="0" hangingPunct="0">
              <a:defRPr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 marL="0" marR="0" indent="0" defTabSz="96647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b="0" i="0" strike="noStrike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386013" y="5005388"/>
            <a:ext cx="2428875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defTabSz="966470" eaLnBrk="0" hangingPunct="0">
              <a:defRPr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 marL="0" marR="0" indent="0" defTabSz="96647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b="0" i="0" strike="noStrike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5086350" y="5005388"/>
            <a:ext cx="1619250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defTabSz="966470" eaLnBrk="0" hangingPunct="0">
              <a:defRPr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 marL="0" marR="0" indent="0" defTabSz="96647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26F34C68-3BA7-40D1-98A2-1E5A2A2DA6C3}" type="slidenum">
              <a:rPr kumimoji="0" lang="en-US" sz="945" b="0" i="0" strike="noStrike" kern="1200" cap="none" spc="0" normalizeH="0" baseline="0" noProof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b="0" i="0" strike="noStrike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000" y="287537"/>
            <a:ext cx="6210776" cy="1043881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96000" y="1323916"/>
            <a:ext cx="3046318" cy="64883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20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 fontAlgn="base"/>
            <a:r>
              <a:rPr lang="zh-CN" altLang="en-US" sz="1890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96000" y="1972747"/>
            <a:ext cx="3046318" cy="290161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645456" y="1323916"/>
            <a:ext cx="3061320" cy="64883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20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 fontAlgn="base"/>
            <a:r>
              <a:rPr lang="zh-CN" altLang="en-US" sz="1890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3645456" y="1972747"/>
            <a:ext cx="3061320" cy="290161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95300" y="5005388"/>
            <a:ext cx="1619250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defTabSz="966470" eaLnBrk="0" hangingPunct="0">
              <a:defRPr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 marL="0" marR="0" indent="0" defTabSz="96647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b="0" i="0" strike="noStrike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2386013" y="5005388"/>
            <a:ext cx="2428875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defTabSz="966470" eaLnBrk="0" hangingPunct="0">
              <a:defRPr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 marL="0" marR="0" indent="0" defTabSz="96647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b="0" i="0" strike="noStrike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5086350" y="5005388"/>
            <a:ext cx="1619250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defTabSz="966470" eaLnBrk="0" hangingPunct="0">
              <a:defRPr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 marL="0" marR="0" indent="0" defTabSz="96647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8138CC29-46EE-42D3-BB4F-66CD52F776C9}" type="slidenum">
              <a:rPr kumimoji="0" lang="en-US" sz="945" b="0" i="0" strike="noStrike" kern="1200" cap="none" spc="0" normalizeH="0" baseline="0" noProof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b="0" i="0" strike="noStrike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495300" y="5005388"/>
            <a:ext cx="1619250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defTabSz="966470" eaLnBrk="0" hangingPunct="0">
              <a:defRPr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 marL="0" marR="0" indent="0" defTabSz="96647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b="0" i="0" strike="noStrike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386013" y="5005388"/>
            <a:ext cx="2428875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defTabSz="966470" eaLnBrk="0" hangingPunct="0">
              <a:defRPr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 marL="0" marR="0" indent="0" defTabSz="96647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b="0" i="0" strike="noStrike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5086350" y="5005388"/>
            <a:ext cx="1619250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defTabSz="966470" eaLnBrk="0" hangingPunct="0">
              <a:defRPr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 marL="0" marR="0" indent="0" defTabSz="96647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E97BE85F-A876-4870-9077-3D12910C506D}" type="slidenum">
              <a:rPr kumimoji="0" lang="en-US" sz="945" b="0" i="0" strike="noStrike" kern="1200" cap="none" spc="0" normalizeH="0" baseline="0" noProof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b="0" i="0" strike="noStrike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495300" y="5005388"/>
            <a:ext cx="1619250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defTabSz="966470" eaLnBrk="0" hangingPunct="0">
              <a:defRPr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 marL="0" marR="0" indent="0" defTabSz="96647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b="0" i="0" strike="noStrike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86013" y="5005388"/>
            <a:ext cx="2428875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defTabSz="966470" eaLnBrk="0" hangingPunct="0">
              <a:defRPr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 marL="0" marR="0" indent="0" defTabSz="96647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b="0" i="0" strike="noStrike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086350" y="5005388"/>
            <a:ext cx="1619250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defTabSz="966470" eaLnBrk="0" hangingPunct="0">
              <a:defRPr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 marL="0" marR="0" indent="0" defTabSz="96647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43BAFCD9-28F9-4E5D-9449-B42F7292FBE9}" type="slidenum">
              <a:rPr kumimoji="0" lang="en-US" sz="945" b="0" i="0" strike="noStrike" kern="1200" cap="none" spc="0" normalizeH="0" baseline="0" noProof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b="0" i="0" strike="noStrike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000" y="360045"/>
            <a:ext cx="2322478" cy="1260158"/>
          </a:xfrm>
        </p:spPr>
        <p:txBody>
          <a:bodyPr anchor="b"/>
          <a:lstStyle>
            <a:lvl1pPr>
              <a:defRPr sz="2520"/>
            </a:lvl1pPr>
          </a:lstStyle>
          <a:p>
            <a:pPr fontAlgn="base"/>
            <a:r>
              <a:rPr lang="zh-CN" altLang="en-US" sz="2520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61320" y="777598"/>
            <a:ext cx="3645456" cy="3837980"/>
          </a:xfrm>
        </p:spPr>
        <p:txBody>
          <a:bodyPr/>
          <a:lstStyle>
            <a:lvl1pPr>
              <a:defRPr sz="2520"/>
            </a:lvl1pPr>
            <a:lvl2pPr>
              <a:defRPr sz="2205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 fontAlgn="base"/>
            <a:r>
              <a:rPr lang="zh-CN" altLang="en-US" sz="2520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z="2205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z="1890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z="1575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1575" strike="noStrike" noProof="1"/>
              <a:t>第五级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96000" y="1620202"/>
            <a:ext cx="2322478" cy="3001626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5"/>
            </a:lvl2pPr>
            <a:lvl3pPr marL="720090" indent="0">
              <a:buNone/>
              <a:defRPr sz="945"/>
            </a:lvl3pPr>
            <a:lvl4pPr marL="1080135" indent="0">
              <a:buNone/>
              <a:defRPr sz="790"/>
            </a:lvl4pPr>
            <a:lvl5pPr marL="1440180" indent="0">
              <a:buNone/>
              <a:defRPr sz="790"/>
            </a:lvl5pPr>
            <a:lvl6pPr marL="1800225" indent="0">
              <a:buNone/>
              <a:defRPr sz="790"/>
            </a:lvl6pPr>
            <a:lvl7pPr marL="2160270" indent="0">
              <a:buNone/>
              <a:defRPr sz="790"/>
            </a:lvl7pPr>
            <a:lvl8pPr marL="2520315" indent="0">
              <a:buNone/>
              <a:defRPr sz="790"/>
            </a:lvl8pPr>
            <a:lvl9pPr marL="2880360" indent="0">
              <a:buNone/>
              <a:defRPr sz="790"/>
            </a:lvl9pPr>
          </a:lstStyle>
          <a:p>
            <a:pPr lvl="0" fontAlgn="base"/>
            <a:r>
              <a:rPr lang="zh-CN" altLang="en-US" sz="1260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495300" y="5005388"/>
            <a:ext cx="1619250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defTabSz="966470" eaLnBrk="0" hangingPunct="0">
              <a:defRPr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 marL="0" marR="0" indent="0" defTabSz="96647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b="0" i="0" strike="noStrike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386013" y="5005388"/>
            <a:ext cx="2428875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defTabSz="966470" eaLnBrk="0" hangingPunct="0">
              <a:defRPr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 marL="0" marR="0" indent="0" defTabSz="96647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b="0" i="0" strike="noStrike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5086350" y="5005388"/>
            <a:ext cx="1619250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defTabSz="966470" eaLnBrk="0" hangingPunct="0">
              <a:defRPr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 marL="0" marR="0" indent="0" defTabSz="96647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940CC44E-4D35-4992-9ED7-8DA8A5D9728E}" type="slidenum">
              <a:rPr kumimoji="0" lang="en-US" sz="945" b="0" i="0" strike="noStrike" kern="1200" cap="none" spc="0" normalizeH="0" baseline="0" noProof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b="0" i="0" strike="noStrike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03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60625" y="4918075"/>
            <a:ext cx="2279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609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A19AF955-ED82-4F51-A88C-0444BA6EF1C5}" type="slidenum">
              <a:rPr kumimoji="0" lang="zh-CN" altLang="en-US" sz="81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000" y="360045"/>
            <a:ext cx="2322478" cy="1260158"/>
          </a:xfrm>
        </p:spPr>
        <p:txBody>
          <a:bodyPr anchor="b"/>
          <a:lstStyle>
            <a:lvl1pPr>
              <a:defRPr sz="2520"/>
            </a:lvl1pPr>
          </a:lstStyle>
          <a:p>
            <a:pPr fontAlgn="base"/>
            <a:r>
              <a:rPr lang="zh-CN" altLang="en-US" sz="2520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61320" y="777598"/>
            <a:ext cx="3645456" cy="383798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2520"/>
            </a:lvl1pPr>
            <a:lvl2pPr marL="360045" indent="0">
              <a:buNone/>
              <a:defRPr sz="2205"/>
            </a:lvl2pPr>
            <a:lvl3pPr marL="720090" indent="0">
              <a:buNone/>
              <a:defRPr sz="1890"/>
            </a:lvl3pPr>
            <a:lvl4pPr marL="1080135" indent="0">
              <a:buNone/>
              <a:defRPr sz="1575"/>
            </a:lvl4pPr>
            <a:lvl5pPr marL="1440180" indent="0">
              <a:buNone/>
              <a:defRPr sz="1575"/>
            </a:lvl5pPr>
            <a:lvl6pPr marL="1800225" indent="0">
              <a:buNone/>
              <a:defRPr sz="1575"/>
            </a:lvl6pPr>
            <a:lvl7pPr marL="2160270" indent="0">
              <a:buNone/>
              <a:defRPr sz="1575"/>
            </a:lvl7pPr>
            <a:lvl8pPr marL="2520315" indent="0">
              <a:buNone/>
              <a:defRPr sz="1575"/>
            </a:lvl8pPr>
            <a:lvl9pPr marL="2880360" indent="0">
              <a:buNone/>
              <a:defRPr sz="1575"/>
            </a:lvl9pPr>
          </a:lstStyle>
          <a:p>
            <a:pPr marL="0" marR="0" lvl="0" indent="0" algn="l" defTabSz="718820" rtl="0" eaLnBrk="0" fontAlgn="base" latinLnBrk="0" hangingPunct="0">
              <a:lnSpc>
                <a:spcPct val="90000"/>
              </a:lnSpc>
              <a:spcBef>
                <a:spcPts val="79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52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en-US" sz="252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96000" y="1620202"/>
            <a:ext cx="2322478" cy="3001626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5"/>
            </a:lvl2pPr>
            <a:lvl3pPr marL="720090" indent="0">
              <a:buNone/>
              <a:defRPr sz="945"/>
            </a:lvl3pPr>
            <a:lvl4pPr marL="1080135" indent="0">
              <a:buNone/>
              <a:defRPr sz="790"/>
            </a:lvl4pPr>
            <a:lvl5pPr marL="1440180" indent="0">
              <a:buNone/>
              <a:defRPr sz="790"/>
            </a:lvl5pPr>
            <a:lvl6pPr marL="1800225" indent="0">
              <a:buNone/>
              <a:defRPr sz="790"/>
            </a:lvl6pPr>
            <a:lvl7pPr marL="2160270" indent="0">
              <a:buNone/>
              <a:defRPr sz="790"/>
            </a:lvl7pPr>
            <a:lvl8pPr marL="2520315" indent="0">
              <a:buNone/>
              <a:defRPr sz="790"/>
            </a:lvl8pPr>
            <a:lvl9pPr marL="2880360" indent="0">
              <a:buNone/>
              <a:defRPr sz="790"/>
            </a:lvl9pPr>
          </a:lstStyle>
          <a:p>
            <a:pPr lvl="0" fontAlgn="base"/>
            <a:r>
              <a:rPr lang="zh-CN" altLang="en-US" sz="1260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495300" y="5005388"/>
            <a:ext cx="1619250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defTabSz="966470" eaLnBrk="0" hangingPunct="0">
              <a:defRPr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 marL="0" marR="0" indent="0" defTabSz="96647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b="0" i="0" strike="noStrike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386013" y="5005388"/>
            <a:ext cx="2428875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defTabSz="966470" eaLnBrk="0" hangingPunct="0">
              <a:defRPr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 marL="0" marR="0" indent="0" defTabSz="96647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b="0" i="0" strike="noStrike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5086350" y="5005388"/>
            <a:ext cx="1619250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defTabSz="966470" eaLnBrk="0" hangingPunct="0">
              <a:defRPr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 marL="0" marR="0" indent="0" defTabSz="96647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69162BA9-D361-418F-8BF3-0DCFB5F5C59E}" type="slidenum">
              <a:rPr kumimoji="0" lang="en-US" sz="945" b="0" i="0" strike="noStrike" kern="1200" cap="none" spc="0" normalizeH="0" baseline="0" noProof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b="0" i="0" strike="noStrike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5005388"/>
            <a:ext cx="1619250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defTabSz="966470" eaLnBrk="0" hangingPunct="0">
              <a:defRPr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 marL="0" marR="0" indent="0" defTabSz="96647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b="0" i="0" strike="noStrike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6013" y="5005388"/>
            <a:ext cx="2428875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defTabSz="966470" eaLnBrk="0" hangingPunct="0">
              <a:defRPr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 marL="0" marR="0" indent="0" defTabSz="96647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b="0" i="0" strike="noStrike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6350" y="5005388"/>
            <a:ext cx="1619250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defTabSz="966470" eaLnBrk="0" hangingPunct="0">
              <a:defRPr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 marL="0" marR="0" indent="0" defTabSz="96647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749F28A0-9250-4E00-BAC6-05073EA684F4}" type="slidenum">
              <a:rPr kumimoji="0" lang="en-US" sz="945" b="0" i="0" strike="noStrike" kern="1200" cap="none" spc="0" normalizeH="0" baseline="0" noProof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b="0" i="0" strike="noStrike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3144" y="287536"/>
            <a:ext cx="1552694" cy="4576822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95062" y="287536"/>
            <a:ext cx="4568071" cy="4576822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5005388"/>
            <a:ext cx="1619250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defTabSz="966470" eaLnBrk="0" hangingPunct="0">
              <a:defRPr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 marL="0" marR="0" indent="0" defTabSz="96647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b="0" i="0" strike="noStrike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6013" y="5005388"/>
            <a:ext cx="2428875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defTabSz="966470" eaLnBrk="0" hangingPunct="0">
              <a:defRPr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 marL="0" marR="0" indent="0" defTabSz="96647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b="0" i="0" strike="noStrike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6350" y="5005388"/>
            <a:ext cx="1619250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defTabSz="966470" eaLnBrk="0" hangingPunct="0">
              <a:defRPr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 marL="0" marR="0" indent="0" defTabSz="96647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3025AC59-1C36-4DB2-A9EB-C27651131468}" type="slidenum">
              <a:rPr kumimoji="0" lang="en-US" sz="945" b="0" i="0" strike="noStrike" kern="1200" cap="none" spc="0" normalizeH="0" baseline="0" noProof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b="0" i="0" strike="noStrike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PECLOGO-eff-0-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47925" y="2273300"/>
            <a:ext cx="627063" cy="6302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3" descr="PPECLOGO-eff-0-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76813" y="2171700"/>
            <a:ext cx="647700" cy="66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4" descr="PPECLOGO-eff-0-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14363" y="1139825"/>
            <a:ext cx="1779587" cy="1871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5" descr="PPECLOGO-eff-0-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636838" y="2968625"/>
            <a:ext cx="311150" cy="312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6" descr="PPECLOGO-eff-0-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354513" y="2286000"/>
            <a:ext cx="238125" cy="239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8" descr="PPECLOGO-eff-0-2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16263" y="2027238"/>
            <a:ext cx="579437" cy="592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Picture 9" descr="PPECLOGO-eff-5-4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925638" y="2525713"/>
            <a:ext cx="873125" cy="884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10" descr="PPECLOGO-eff-5-2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159125" y="2714625"/>
            <a:ext cx="1084263" cy="1130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Picture 11" descr="PPECLOGO-eff-5-4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5837238" y="2146300"/>
            <a:ext cx="658812" cy="669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Picture 12" descr="PPECLOGO-eff-0-1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4689475" y="2854325"/>
            <a:ext cx="307975" cy="309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Picture 13" descr="PPECLOGO-eff-0-1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6645275" y="1862138"/>
            <a:ext cx="307975" cy="309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Picture 14" descr="PPECLOGO-eff2-1-2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212850" y="2201863"/>
            <a:ext cx="1001713" cy="1125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icture 15" descr="PPECLOGO-eff2-1-3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352675" y="2193925"/>
            <a:ext cx="257175" cy="287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6" descr="PPECLOGO-eff2-1-4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5029200" y="2619375"/>
            <a:ext cx="415925" cy="460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Picture 17" descr="PPECLOGO-eff2-1-3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5454650" y="2290763"/>
            <a:ext cx="212725" cy="238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" name="Picture 18" descr="PPECLOGO-eff2-1-3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5753100" y="2714625"/>
            <a:ext cx="166688" cy="1857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日期占位符 1"/>
          <p:cNvSpPr>
            <a:spLocks noGrp="1"/>
          </p:cNvSpPr>
          <p:nvPr>
            <p:ph type="dt" sz="half" idx="2"/>
          </p:nvPr>
        </p:nvSpPr>
        <p:spPr>
          <a:xfrm>
            <a:off x="495300" y="5005388"/>
            <a:ext cx="1619250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4" name="页脚占位符 2"/>
          <p:cNvSpPr>
            <a:spLocks noGrp="1"/>
          </p:cNvSpPr>
          <p:nvPr>
            <p:ph type="ftr" sz="quarter" idx="3"/>
          </p:nvPr>
        </p:nvSpPr>
        <p:spPr>
          <a:xfrm>
            <a:off x="2386013" y="5005388"/>
            <a:ext cx="2428875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5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5086350" y="5005388"/>
            <a:ext cx="1619250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CEDC09CE-40D8-4983-A21D-C43642E2AD6F}" type="slidenum">
              <a:rPr kumimoji="0" lang="zh-CN" altLang="en-US" sz="94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rAng="0" ptsTypes="">
                                      <p:cBhvr>
                                        <p:cTn id="3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-0.31632 3.33333E-6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000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4 -1.85185E-6 L -0.46684 -1.85185E-6 " pathEditMode="relative" rAng="0" ptsTypes="AA">
                                      <p:cBhvr>
                                        <p:cTn id="4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0000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11111E-6 L -0.19531 1.11111E-6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0000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-0.43594 2.59259E-6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0000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5185E-6 L -0.33577 -1.85185E-6 " pathEditMode="relative" rAng="0" ptsTypes="AA">
                                      <p:cBhvr>
                                        <p:cTn id="4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0000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57188 -1.85185E-6 " pathEditMode="relative" rAng="0" ptsTypes="AA">
                                      <p:cBhvr>
                                        <p:cTn id="5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0000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57188 -1.85185E-6 " pathEditMode="relative" rAng="0" ptsTypes="AA">
                                      <p:cBhvr>
                                        <p:cTn id="5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0000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0.43906 2.59259E-6 " pathEditMode="relative" rAng="0" ptsTypes="AA">
                                      <p:cBhvr>
                                        <p:cTn id="5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0000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96296E-6 L 0.62813 2.96296E-6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0000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96296E-6 L 0.42465 -2.96296E-6 " pathEditMode="relative" rAng="0" ptsTypes="AA">
                                      <p:cBhvr>
                                        <p:cTn id="5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0000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xit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xit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3" presetClass="exit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53" presetClass="exit" presetSubtype="16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53" presetClass="exit" presetSubtype="16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68" y="883861"/>
            <a:ext cx="6120765" cy="1880235"/>
          </a:xfrm>
        </p:spPr>
        <p:txBody>
          <a:bodyPr anchor="b"/>
          <a:lstStyle>
            <a:lvl1pPr algn="ctr">
              <a:defRPr sz="4725"/>
            </a:lvl1pPr>
          </a:lstStyle>
          <a:p>
            <a:pPr fontAlgn="base"/>
            <a:r>
              <a:rPr lang="zh-CN" altLang="en-US" sz="4725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00113" y="2836605"/>
            <a:ext cx="5400675" cy="1303913"/>
          </a:xfrm>
        </p:spPr>
        <p:txBody>
          <a:bodyPr/>
          <a:lstStyle>
            <a:lvl1pPr marL="0" indent="0" algn="ctr">
              <a:buNone/>
              <a:defRPr sz="1890"/>
            </a:lvl1pPr>
            <a:lvl2pPr marL="360045" indent="0" algn="ctr">
              <a:buNone/>
              <a:defRPr sz="1575"/>
            </a:lvl2pPr>
            <a:lvl3pPr marL="720090" indent="0" algn="ctr">
              <a:buNone/>
              <a:defRPr sz="1420"/>
            </a:lvl3pPr>
            <a:lvl4pPr marL="1080135" indent="0" algn="ctr">
              <a:buNone/>
              <a:defRPr sz="1260"/>
            </a:lvl4pPr>
            <a:lvl5pPr marL="1440180" indent="0" algn="ctr">
              <a:buNone/>
              <a:defRPr sz="1260"/>
            </a:lvl5pPr>
            <a:lvl6pPr marL="1800225" indent="0" algn="ctr">
              <a:buNone/>
              <a:defRPr sz="1260"/>
            </a:lvl6pPr>
            <a:lvl7pPr marL="2160270" indent="0" algn="ctr">
              <a:buNone/>
              <a:defRPr sz="1260"/>
            </a:lvl7pPr>
            <a:lvl8pPr marL="2520315" indent="0" algn="ctr">
              <a:buNone/>
              <a:defRPr sz="1260"/>
            </a:lvl8pPr>
            <a:lvl9pPr marL="2880360" indent="0" algn="ctr">
              <a:buNone/>
              <a:defRPr sz="1260"/>
            </a:lvl9pPr>
          </a:lstStyle>
          <a:p>
            <a:pPr fontAlgn="base"/>
            <a:r>
              <a:rPr lang="zh-CN" altLang="en-US" sz="1890" strike="noStrike" noProof="1"/>
              <a:t>单击以编辑母版副标题样式</a:t>
            </a:r>
            <a:endParaRPr lang="en-US" strike="noStrike" noProof="1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5005388"/>
            <a:ext cx="1619250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6013" y="5005388"/>
            <a:ext cx="2428875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6350" y="5005388"/>
            <a:ext cx="1619250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611C48D2-CE0E-439F-9860-0580D08025E2}" type="slidenum">
              <a:rPr kumimoji="0" lang="zh-CN" altLang="en-US" sz="94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5005388"/>
            <a:ext cx="1619250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6013" y="5005388"/>
            <a:ext cx="2428875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6350" y="5005388"/>
            <a:ext cx="1619250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6AC809D8-89A5-4E3B-85B2-0CE2369E2E80}" type="slidenum">
              <a:rPr kumimoji="0" lang="zh-CN" altLang="en-US" sz="94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312" y="1346420"/>
            <a:ext cx="6210776" cy="2246530"/>
          </a:xfrm>
        </p:spPr>
        <p:txBody>
          <a:bodyPr anchor="b"/>
          <a:lstStyle>
            <a:lvl1pPr>
              <a:defRPr sz="4725"/>
            </a:lvl1pPr>
          </a:lstStyle>
          <a:p>
            <a:pPr fontAlgn="base"/>
            <a:r>
              <a:rPr lang="zh-CN" altLang="en-US" sz="4725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91312" y="3614203"/>
            <a:ext cx="6210776" cy="1181397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/>
                </a:solidFill>
              </a:defRPr>
            </a:lvl1pPr>
            <a:lvl2pPr marL="36004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20090" indent="0">
              <a:buNone/>
              <a:defRPr sz="1420">
                <a:solidFill>
                  <a:schemeClr val="tx1">
                    <a:tint val="75000"/>
                  </a:schemeClr>
                </a:solidFill>
              </a:defRPr>
            </a:lvl3pPr>
            <a:lvl4pPr marL="108013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401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80022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6027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2031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z="1890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5005388"/>
            <a:ext cx="1619250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6013" y="5005388"/>
            <a:ext cx="2428875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6350" y="5005388"/>
            <a:ext cx="1619250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F0AD3B45-4ED8-4E00-A186-BDB0C6173D63}" type="slidenum">
              <a:rPr kumimoji="0" lang="zh-CN" altLang="en-US" sz="94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95062" y="1437680"/>
            <a:ext cx="3060383" cy="3426679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645455" y="1437680"/>
            <a:ext cx="3060383" cy="3426679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2"/>
          </p:nvPr>
        </p:nvSpPr>
        <p:spPr>
          <a:xfrm>
            <a:off x="495300" y="5005388"/>
            <a:ext cx="1619250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6013" y="5005388"/>
            <a:ext cx="2428875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6350" y="5005388"/>
            <a:ext cx="1619250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C9836929-72FA-4426-9C4B-E9375BFE8B4A}" type="slidenum">
              <a:rPr kumimoji="0" lang="zh-CN" altLang="en-US" sz="94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000" y="287537"/>
            <a:ext cx="6210776" cy="1043881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96000" y="1323916"/>
            <a:ext cx="3046318" cy="64883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20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 fontAlgn="base"/>
            <a:r>
              <a:rPr lang="zh-CN" altLang="en-US" sz="1890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96000" y="1972747"/>
            <a:ext cx="3046318" cy="290161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645456" y="1323916"/>
            <a:ext cx="3061320" cy="64883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20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 fontAlgn="base"/>
            <a:r>
              <a:rPr lang="zh-CN" altLang="en-US" sz="1890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3645456" y="1972747"/>
            <a:ext cx="3061320" cy="290161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2"/>
          </p:nvPr>
        </p:nvSpPr>
        <p:spPr>
          <a:xfrm>
            <a:off x="495300" y="5005388"/>
            <a:ext cx="1619250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2386013" y="5005388"/>
            <a:ext cx="2428875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5086350" y="5005388"/>
            <a:ext cx="1619250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134F8B1F-E721-4EB8-A425-55C46894B3FC}" type="slidenum">
              <a:rPr kumimoji="0" lang="zh-CN" altLang="en-US" sz="94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5005388"/>
            <a:ext cx="1619250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6013" y="5005388"/>
            <a:ext cx="2428875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6350" y="5005388"/>
            <a:ext cx="1619250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1D0B1049-558D-44C5-9767-2703F0ABCAA7}" type="slidenum">
              <a:rPr kumimoji="0" lang="zh-CN" altLang="en-US" sz="94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1311" y="1346419"/>
            <a:ext cx="6210777" cy="2246530"/>
          </a:xfrm>
        </p:spPr>
        <p:txBody>
          <a:bodyPr anchor="b"/>
          <a:lstStyle>
            <a:lvl1pPr>
              <a:defRPr sz="3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491311" y="3614204"/>
            <a:ext cx="6210777" cy="1181397"/>
          </a:xfrm>
        </p:spPr>
        <p:txBody>
          <a:bodyPr/>
          <a:lstStyle>
            <a:lvl1pPr marL="0" indent="0">
              <a:buNone/>
              <a:defRPr sz="1400"/>
            </a:lvl1pPr>
            <a:lvl2pPr marL="266700" indent="0">
              <a:buNone/>
              <a:defRPr sz="1165"/>
            </a:lvl2pPr>
            <a:lvl3pPr marL="533400" indent="0">
              <a:buNone/>
              <a:defRPr sz="1050"/>
            </a:lvl3pPr>
            <a:lvl4pPr marL="800100" indent="0">
              <a:buNone/>
              <a:defRPr sz="935"/>
            </a:lvl4pPr>
            <a:lvl5pPr marL="1066800" indent="0">
              <a:buNone/>
              <a:defRPr sz="935"/>
            </a:lvl5pPr>
            <a:lvl6pPr marL="1333500" indent="0">
              <a:buNone/>
              <a:defRPr sz="935"/>
            </a:lvl6pPr>
            <a:lvl7pPr marL="1600200" indent="0">
              <a:buNone/>
              <a:defRPr sz="935"/>
            </a:lvl7pPr>
            <a:lvl8pPr marL="1866900" indent="0">
              <a:buNone/>
              <a:defRPr sz="935"/>
            </a:lvl8pPr>
            <a:lvl9pPr marL="2133600" indent="0">
              <a:buNone/>
              <a:defRPr sz="935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03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60625" y="4918075"/>
            <a:ext cx="2279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609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67EB7206-ED16-44CE-B6B6-6A18DC084D19}" type="slidenum">
              <a:rPr kumimoji="0" lang="zh-CN" altLang="en-US" sz="81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5005388"/>
            <a:ext cx="1619250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6013" y="5005388"/>
            <a:ext cx="2428875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6350" y="5005388"/>
            <a:ext cx="1619250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52902AA6-3125-4369-ACAD-DA27E362F351}" type="slidenum">
              <a:rPr kumimoji="0" lang="zh-CN" altLang="en-US" sz="94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000" y="360045"/>
            <a:ext cx="2322478" cy="1260158"/>
          </a:xfrm>
        </p:spPr>
        <p:txBody>
          <a:bodyPr anchor="b"/>
          <a:lstStyle>
            <a:lvl1pPr>
              <a:defRPr sz="2520"/>
            </a:lvl1pPr>
          </a:lstStyle>
          <a:p>
            <a:pPr fontAlgn="base"/>
            <a:r>
              <a:rPr lang="zh-CN" altLang="en-US" sz="2520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61320" y="777598"/>
            <a:ext cx="3645456" cy="3837980"/>
          </a:xfrm>
        </p:spPr>
        <p:txBody>
          <a:bodyPr/>
          <a:lstStyle>
            <a:lvl1pPr>
              <a:defRPr sz="2520"/>
            </a:lvl1pPr>
            <a:lvl2pPr>
              <a:defRPr sz="2205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 fontAlgn="base"/>
            <a:r>
              <a:rPr lang="zh-CN" altLang="en-US" sz="2520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z="2205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z="1890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z="1575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1575" strike="noStrike" noProof="1"/>
              <a:t>第五级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96000" y="1620202"/>
            <a:ext cx="2322478" cy="3001626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5"/>
            </a:lvl2pPr>
            <a:lvl3pPr marL="720090" indent="0">
              <a:buNone/>
              <a:defRPr sz="945"/>
            </a:lvl3pPr>
            <a:lvl4pPr marL="1080135" indent="0">
              <a:buNone/>
              <a:defRPr sz="790"/>
            </a:lvl4pPr>
            <a:lvl5pPr marL="1440180" indent="0">
              <a:buNone/>
              <a:defRPr sz="790"/>
            </a:lvl5pPr>
            <a:lvl6pPr marL="1800225" indent="0">
              <a:buNone/>
              <a:defRPr sz="790"/>
            </a:lvl6pPr>
            <a:lvl7pPr marL="2160270" indent="0">
              <a:buNone/>
              <a:defRPr sz="790"/>
            </a:lvl7pPr>
            <a:lvl8pPr marL="2520315" indent="0">
              <a:buNone/>
              <a:defRPr sz="790"/>
            </a:lvl8pPr>
            <a:lvl9pPr marL="2880360" indent="0">
              <a:buNone/>
              <a:defRPr sz="790"/>
            </a:lvl9pPr>
          </a:lstStyle>
          <a:p>
            <a:pPr lvl="0" fontAlgn="base"/>
            <a:r>
              <a:rPr lang="zh-CN" altLang="en-US" sz="1260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2"/>
          </p:nvPr>
        </p:nvSpPr>
        <p:spPr>
          <a:xfrm>
            <a:off x="495300" y="5005388"/>
            <a:ext cx="1619250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6013" y="5005388"/>
            <a:ext cx="2428875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6350" y="5005388"/>
            <a:ext cx="1619250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242C8FE6-F170-480D-A25B-04980DE16E01}" type="slidenum">
              <a:rPr kumimoji="0" lang="zh-CN" altLang="en-US" sz="94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000" y="360045"/>
            <a:ext cx="2322478" cy="1260158"/>
          </a:xfrm>
        </p:spPr>
        <p:txBody>
          <a:bodyPr anchor="b"/>
          <a:lstStyle>
            <a:lvl1pPr>
              <a:defRPr sz="2520"/>
            </a:lvl1pPr>
          </a:lstStyle>
          <a:p>
            <a:pPr fontAlgn="base"/>
            <a:r>
              <a:rPr lang="zh-CN" altLang="en-US" sz="2520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61320" y="777598"/>
            <a:ext cx="3645456" cy="383798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2520"/>
            </a:lvl1pPr>
            <a:lvl2pPr marL="360045" indent="0">
              <a:buNone/>
              <a:defRPr sz="2205"/>
            </a:lvl2pPr>
            <a:lvl3pPr marL="720090" indent="0">
              <a:buNone/>
              <a:defRPr sz="1890"/>
            </a:lvl3pPr>
            <a:lvl4pPr marL="1080135" indent="0">
              <a:buNone/>
              <a:defRPr sz="1575"/>
            </a:lvl4pPr>
            <a:lvl5pPr marL="1440180" indent="0">
              <a:buNone/>
              <a:defRPr sz="1575"/>
            </a:lvl5pPr>
            <a:lvl6pPr marL="1800225" indent="0">
              <a:buNone/>
              <a:defRPr sz="1575"/>
            </a:lvl6pPr>
            <a:lvl7pPr marL="2160270" indent="0">
              <a:buNone/>
              <a:defRPr sz="1575"/>
            </a:lvl7pPr>
            <a:lvl8pPr marL="2520315" indent="0">
              <a:buNone/>
              <a:defRPr sz="1575"/>
            </a:lvl8pPr>
            <a:lvl9pPr marL="2880360" indent="0">
              <a:buNone/>
              <a:defRPr sz="1575"/>
            </a:lvl9pPr>
          </a:lstStyle>
          <a:p>
            <a:pPr marL="0" marR="0" lvl="0" indent="0" algn="l" defTabSz="718820" rtl="0" eaLnBrk="0" fontAlgn="base" latinLnBrk="0" hangingPunct="0">
              <a:lnSpc>
                <a:spcPct val="90000"/>
              </a:lnSpc>
              <a:spcBef>
                <a:spcPts val="79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52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en-US" sz="252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96000" y="1620202"/>
            <a:ext cx="2322478" cy="3001626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5"/>
            </a:lvl2pPr>
            <a:lvl3pPr marL="720090" indent="0">
              <a:buNone/>
              <a:defRPr sz="945"/>
            </a:lvl3pPr>
            <a:lvl4pPr marL="1080135" indent="0">
              <a:buNone/>
              <a:defRPr sz="790"/>
            </a:lvl4pPr>
            <a:lvl5pPr marL="1440180" indent="0">
              <a:buNone/>
              <a:defRPr sz="790"/>
            </a:lvl5pPr>
            <a:lvl6pPr marL="1800225" indent="0">
              <a:buNone/>
              <a:defRPr sz="790"/>
            </a:lvl6pPr>
            <a:lvl7pPr marL="2160270" indent="0">
              <a:buNone/>
              <a:defRPr sz="790"/>
            </a:lvl7pPr>
            <a:lvl8pPr marL="2520315" indent="0">
              <a:buNone/>
              <a:defRPr sz="790"/>
            </a:lvl8pPr>
            <a:lvl9pPr marL="2880360" indent="0">
              <a:buNone/>
              <a:defRPr sz="790"/>
            </a:lvl9pPr>
          </a:lstStyle>
          <a:p>
            <a:pPr lvl="0" fontAlgn="base"/>
            <a:r>
              <a:rPr lang="zh-CN" altLang="en-US" sz="1260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2"/>
          </p:nvPr>
        </p:nvSpPr>
        <p:spPr>
          <a:xfrm>
            <a:off x="495300" y="5005388"/>
            <a:ext cx="1619250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6013" y="5005388"/>
            <a:ext cx="2428875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6350" y="5005388"/>
            <a:ext cx="1619250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FBF5CDCD-3897-4465-9BD4-C93EBA0575A6}" type="slidenum">
              <a:rPr kumimoji="0" lang="zh-CN" altLang="en-US" sz="94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5005388"/>
            <a:ext cx="1619250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6013" y="5005388"/>
            <a:ext cx="2428875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6350" y="5005388"/>
            <a:ext cx="1619250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6D51BE76-9FC0-40B8-98D0-A9BDD3A2EF86}" type="slidenum">
              <a:rPr kumimoji="0" lang="zh-CN" altLang="en-US" sz="94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竖排标题与文本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3144" y="287536"/>
            <a:ext cx="1552694" cy="4576822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95062" y="287536"/>
            <a:ext cx="4568071" cy="4576822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5005388"/>
            <a:ext cx="1619250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6013" y="5005388"/>
            <a:ext cx="2428875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6350" y="5005388"/>
            <a:ext cx="1619250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C3E07A3D-5F99-4040-8BA6-BF0D40C4447C}" type="slidenum">
              <a:rPr kumimoji="0" lang="zh-CN" altLang="en-US" sz="94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00113" y="883861"/>
            <a:ext cx="5400675" cy="1880235"/>
          </a:xfrm>
        </p:spPr>
        <p:txBody>
          <a:bodyPr anchor="b"/>
          <a:lstStyle>
            <a:lvl1pPr algn="ctr">
              <a:defRPr sz="4725"/>
            </a:lvl1pPr>
          </a:lstStyle>
          <a:p>
            <a:pPr fontAlgn="base"/>
            <a:r>
              <a:rPr lang="zh-CN" altLang="en-US" sz="4725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900113" y="2836605"/>
            <a:ext cx="5400675" cy="1303913"/>
          </a:xfrm>
        </p:spPr>
        <p:txBody>
          <a:bodyPr/>
          <a:lstStyle>
            <a:lvl1pPr marL="0" indent="0" algn="ctr">
              <a:buNone/>
              <a:defRPr sz="1890"/>
            </a:lvl1pPr>
            <a:lvl2pPr marL="360045" indent="0" algn="ctr">
              <a:buNone/>
              <a:defRPr sz="1575"/>
            </a:lvl2pPr>
            <a:lvl3pPr marL="720090" indent="0" algn="ctr">
              <a:buNone/>
              <a:defRPr sz="1420"/>
            </a:lvl3pPr>
            <a:lvl4pPr marL="1080135" indent="0" algn="ctr">
              <a:buNone/>
              <a:defRPr sz="1260"/>
            </a:lvl4pPr>
            <a:lvl5pPr marL="1440180" indent="0" algn="ctr">
              <a:buNone/>
              <a:defRPr sz="1260"/>
            </a:lvl5pPr>
            <a:lvl6pPr marL="1800225" indent="0" algn="ctr">
              <a:buNone/>
              <a:defRPr sz="1260"/>
            </a:lvl6pPr>
            <a:lvl7pPr marL="2160270" indent="0" algn="ctr">
              <a:buNone/>
              <a:defRPr sz="1260"/>
            </a:lvl7pPr>
            <a:lvl8pPr marL="2520315" indent="0" algn="ctr">
              <a:buNone/>
              <a:defRPr sz="1260"/>
            </a:lvl8pPr>
            <a:lvl9pPr marL="2880360" indent="0" algn="ctr">
              <a:buNone/>
              <a:defRPr sz="1260"/>
            </a:lvl9pPr>
          </a:lstStyle>
          <a:p>
            <a:pPr fontAlgn="base"/>
            <a:r>
              <a:rPr lang="zh-CN" altLang="en-US" sz="1890" strike="noStrike" noProof="1"/>
              <a:t>单击以编辑母版副标题样式</a:t>
            </a:r>
            <a:endParaRPr lang="zh-CN" altLang="en-US" strike="noStrike" noProof="1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03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72009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60625" y="4918075"/>
            <a:ext cx="2279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72009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609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72009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51A29B2D-B19E-47E2-87AC-CDFE98244E7B}" type="slidenum">
              <a:rPr kumimoji="0" lang="zh-CN" altLang="en-US" sz="110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03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72009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60625" y="4918075"/>
            <a:ext cx="2279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72009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609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72009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2F590B91-1229-417F-AFA9-A24175F6E84D}" type="slidenum">
              <a:rPr kumimoji="0" lang="zh-CN" altLang="en-US" sz="110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1312" y="1346419"/>
            <a:ext cx="6210776" cy="2246530"/>
          </a:xfrm>
        </p:spPr>
        <p:txBody>
          <a:bodyPr anchor="b"/>
          <a:lstStyle>
            <a:lvl1pPr>
              <a:defRPr sz="4725"/>
            </a:lvl1pPr>
          </a:lstStyle>
          <a:p>
            <a:pPr fontAlgn="base"/>
            <a:r>
              <a:rPr lang="zh-CN" altLang="en-US" sz="4725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491312" y="3614203"/>
            <a:ext cx="6210776" cy="1181397"/>
          </a:xfrm>
        </p:spPr>
        <p:txBody>
          <a:bodyPr/>
          <a:lstStyle>
            <a:lvl1pPr marL="0" indent="0">
              <a:buNone/>
              <a:defRPr sz="1890"/>
            </a:lvl1pPr>
            <a:lvl2pPr marL="360045" indent="0">
              <a:buNone/>
              <a:defRPr sz="1575"/>
            </a:lvl2pPr>
            <a:lvl3pPr marL="720090" indent="0">
              <a:buNone/>
              <a:defRPr sz="1420"/>
            </a:lvl3pPr>
            <a:lvl4pPr marL="1080135" indent="0">
              <a:buNone/>
              <a:defRPr sz="1260"/>
            </a:lvl4pPr>
            <a:lvl5pPr marL="1440180" indent="0">
              <a:buNone/>
              <a:defRPr sz="1260"/>
            </a:lvl5pPr>
            <a:lvl6pPr marL="1800225" indent="0">
              <a:buNone/>
              <a:defRPr sz="1260"/>
            </a:lvl6pPr>
            <a:lvl7pPr marL="2160270" indent="0">
              <a:buNone/>
              <a:defRPr sz="1260"/>
            </a:lvl7pPr>
            <a:lvl8pPr marL="2520315" indent="0">
              <a:buNone/>
              <a:defRPr sz="1260"/>
            </a:lvl8pPr>
            <a:lvl9pPr marL="2880360" indent="0">
              <a:buNone/>
              <a:defRPr sz="1260"/>
            </a:lvl9pPr>
          </a:lstStyle>
          <a:p>
            <a:pPr lvl="0" fontAlgn="base"/>
            <a:r>
              <a:rPr lang="zh-CN" altLang="en-US" sz="1890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03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72009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60625" y="4918075"/>
            <a:ext cx="2279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72009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609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72009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925CF513-3724-43BA-B897-458ACE498056}" type="slidenum">
              <a:rPr kumimoji="0" lang="zh-CN" altLang="en-US" sz="110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360045" y="1260158"/>
            <a:ext cx="3180398" cy="3564196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3660457" y="1260158"/>
            <a:ext cx="3180398" cy="3564196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3603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72009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60625" y="4918075"/>
            <a:ext cx="2279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72009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609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72009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AE228038-E048-4E71-A905-10222D599B85}" type="slidenum">
              <a:rPr kumimoji="0" lang="zh-CN" altLang="en-US" sz="110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6313" y="287536"/>
            <a:ext cx="6210776" cy="1043881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496313" y="1323916"/>
            <a:ext cx="3046630" cy="64883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20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 fontAlgn="base"/>
            <a:r>
              <a:rPr lang="zh-CN" altLang="en-US" sz="1890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96313" y="1972747"/>
            <a:ext cx="3046630" cy="290161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3645456" y="1323916"/>
            <a:ext cx="3061633" cy="64883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20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 fontAlgn="base"/>
            <a:r>
              <a:rPr lang="zh-CN" altLang="en-US" sz="1890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3645456" y="1972747"/>
            <a:ext cx="3061633" cy="290161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3603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72009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2460625" y="4918075"/>
            <a:ext cx="2279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72009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51609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72009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D46CEB33-659A-4BE4-A6E6-94969A81CC79}" type="slidenum">
              <a:rPr kumimoji="0" lang="zh-CN" altLang="en-US" sz="110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360046" y="1260158"/>
            <a:ext cx="3180397" cy="3564196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3660458" y="1260158"/>
            <a:ext cx="3180397" cy="3564196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3603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60625" y="4918075"/>
            <a:ext cx="2279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609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0BC38A4F-812B-4EFD-BBD3-E47436FF0A2D}" type="slidenum">
              <a:rPr kumimoji="0" lang="zh-CN" altLang="en-US" sz="81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03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72009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60625" y="4918075"/>
            <a:ext cx="2279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72009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609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72009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70BF61D4-082E-4A80-A434-52FB4CE1B598}" type="slidenum">
              <a:rPr kumimoji="0" lang="zh-CN" altLang="en-US" sz="110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03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72009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60625" y="4918075"/>
            <a:ext cx="2279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72009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609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72009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0076ECC9-A156-4A63-ACD6-16005F7EA779}" type="slidenum">
              <a:rPr kumimoji="0" lang="zh-CN" altLang="en-US" sz="110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6313" y="360045"/>
            <a:ext cx="2322790" cy="1260158"/>
          </a:xfrm>
        </p:spPr>
        <p:txBody>
          <a:bodyPr anchor="b"/>
          <a:lstStyle>
            <a:lvl1pPr>
              <a:defRPr sz="2520"/>
            </a:lvl1pPr>
          </a:lstStyle>
          <a:p>
            <a:pPr fontAlgn="base"/>
            <a:r>
              <a:rPr lang="zh-CN" altLang="en-US" sz="2520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061633" y="777597"/>
            <a:ext cx="3645456" cy="3837980"/>
          </a:xfrm>
        </p:spPr>
        <p:txBody>
          <a:bodyPr/>
          <a:lstStyle>
            <a:lvl1pPr>
              <a:defRPr sz="2520"/>
            </a:lvl1pPr>
            <a:lvl2pPr>
              <a:defRPr sz="2205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 fontAlgn="base"/>
            <a:r>
              <a:rPr lang="zh-CN" altLang="en-US" sz="2520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z="2205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z="1890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z="1575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1575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496313" y="1620202"/>
            <a:ext cx="2322790" cy="3001626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5"/>
            </a:lvl2pPr>
            <a:lvl3pPr marL="720090" indent="0">
              <a:buNone/>
              <a:defRPr sz="945"/>
            </a:lvl3pPr>
            <a:lvl4pPr marL="1080135" indent="0">
              <a:buNone/>
              <a:defRPr sz="790"/>
            </a:lvl4pPr>
            <a:lvl5pPr marL="1440180" indent="0">
              <a:buNone/>
              <a:defRPr sz="790"/>
            </a:lvl5pPr>
            <a:lvl6pPr marL="1800225" indent="0">
              <a:buNone/>
              <a:defRPr sz="790"/>
            </a:lvl6pPr>
            <a:lvl7pPr marL="2160270" indent="0">
              <a:buNone/>
              <a:defRPr sz="790"/>
            </a:lvl7pPr>
            <a:lvl8pPr marL="2520315" indent="0">
              <a:buNone/>
              <a:defRPr sz="790"/>
            </a:lvl8pPr>
            <a:lvl9pPr marL="2880360" indent="0">
              <a:buNone/>
              <a:defRPr sz="790"/>
            </a:lvl9pPr>
          </a:lstStyle>
          <a:p>
            <a:pPr lvl="0" fontAlgn="base"/>
            <a:r>
              <a:rPr lang="zh-CN" altLang="en-US" sz="1260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3603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72009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60625" y="4918075"/>
            <a:ext cx="2279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72009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609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72009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26FD4E75-12E6-4287-B663-5770EEF7E444}" type="slidenum">
              <a:rPr kumimoji="0" lang="zh-CN" altLang="en-US" sz="110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6313" y="360045"/>
            <a:ext cx="2322790" cy="1260158"/>
          </a:xfrm>
        </p:spPr>
        <p:txBody>
          <a:bodyPr anchor="b"/>
          <a:lstStyle>
            <a:lvl1pPr>
              <a:defRPr sz="2520"/>
            </a:lvl1pPr>
          </a:lstStyle>
          <a:p>
            <a:pPr fontAlgn="base"/>
            <a:r>
              <a:rPr lang="zh-CN" altLang="en-US" sz="2520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061633" y="777597"/>
            <a:ext cx="3645456" cy="383798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520"/>
            </a:lvl1pPr>
            <a:lvl2pPr marL="360045" indent="0">
              <a:buNone/>
              <a:defRPr sz="2205"/>
            </a:lvl2pPr>
            <a:lvl3pPr marL="720090" indent="0">
              <a:buNone/>
              <a:defRPr sz="1890"/>
            </a:lvl3pPr>
            <a:lvl4pPr marL="1080135" indent="0">
              <a:buNone/>
              <a:defRPr sz="1575"/>
            </a:lvl4pPr>
            <a:lvl5pPr marL="1440180" indent="0">
              <a:buNone/>
              <a:defRPr sz="1575"/>
            </a:lvl5pPr>
            <a:lvl6pPr marL="1800225" indent="0">
              <a:buNone/>
              <a:defRPr sz="1575"/>
            </a:lvl6pPr>
            <a:lvl7pPr marL="2160270" indent="0">
              <a:buNone/>
              <a:defRPr sz="1575"/>
            </a:lvl7pPr>
            <a:lvl8pPr marL="2520315" indent="0">
              <a:buNone/>
              <a:defRPr sz="1575"/>
            </a:lvl8pPr>
            <a:lvl9pPr marL="2880360" indent="0">
              <a:buNone/>
              <a:defRPr sz="157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52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496313" y="1620202"/>
            <a:ext cx="2322790" cy="3001626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5"/>
            </a:lvl2pPr>
            <a:lvl3pPr marL="720090" indent="0">
              <a:buNone/>
              <a:defRPr sz="945"/>
            </a:lvl3pPr>
            <a:lvl4pPr marL="1080135" indent="0">
              <a:buNone/>
              <a:defRPr sz="790"/>
            </a:lvl4pPr>
            <a:lvl5pPr marL="1440180" indent="0">
              <a:buNone/>
              <a:defRPr sz="790"/>
            </a:lvl5pPr>
            <a:lvl6pPr marL="1800225" indent="0">
              <a:buNone/>
              <a:defRPr sz="790"/>
            </a:lvl6pPr>
            <a:lvl7pPr marL="2160270" indent="0">
              <a:buNone/>
              <a:defRPr sz="790"/>
            </a:lvl7pPr>
            <a:lvl8pPr marL="2520315" indent="0">
              <a:buNone/>
              <a:defRPr sz="790"/>
            </a:lvl8pPr>
            <a:lvl9pPr marL="2880360" indent="0">
              <a:buNone/>
              <a:defRPr sz="790"/>
            </a:lvl9pPr>
          </a:lstStyle>
          <a:p>
            <a:pPr lvl="0" fontAlgn="base"/>
            <a:r>
              <a:rPr lang="zh-CN" altLang="en-US" sz="1260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3603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72009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60625" y="4918075"/>
            <a:ext cx="2279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72009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609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72009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44635B26-7C0C-453E-BD12-0D87E6E0CA20}" type="slidenum">
              <a:rPr kumimoji="0" lang="zh-CN" altLang="en-US" sz="110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03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72009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60625" y="4918075"/>
            <a:ext cx="2279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72009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609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72009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D1010751-B0EF-44C1-8E03-29113760C618}" type="slidenum">
              <a:rPr kumimoji="0" lang="zh-CN" altLang="en-US" sz="110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竖排标题与文本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5220652" y="216278"/>
            <a:ext cx="1620203" cy="4608076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360045" y="216278"/>
            <a:ext cx="4740593" cy="4608076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03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72009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60625" y="4918075"/>
            <a:ext cx="2279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72009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609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72009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1475401B-C0A5-4B4C-AF04-853A4D696AEA}" type="slidenum">
              <a:rPr kumimoji="0" lang="zh-CN" altLang="en-US" sz="110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68" y="883861"/>
            <a:ext cx="6120765" cy="1880235"/>
          </a:xfrm>
        </p:spPr>
        <p:txBody>
          <a:bodyPr anchor="b"/>
          <a:lstStyle>
            <a:lvl1pPr algn="ctr">
              <a:defRPr sz="4725"/>
            </a:lvl1pPr>
          </a:lstStyle>
          <a:p>
            <a:pPr fontAlgn="base"/>
            <a:r>
              <a:rPr lang="zh-CN" altLang="en-US" sz="4725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00113" y="2836605"/>
            <a:ext cx="5400675" cy="1303913"/>
          </a:xfrm>
        </p:spPr>
        <p:txBody>
          <a:bodyPr/>
          <a:lstStyle>
            <a:lvl1pPr marL="0" indent="0" algn="ctr">
              <a:buNone/>
              <a:defRPr sz="1890"/>
            </a:lvl1pPr>
            <a:lvl2pPr marL="360045" indent="0" algn="ctr">
              <a:buNone/>
              <a:defRPr sz="1575"/>
            </a:lvl2pPr>
            <a:lvl3pPr marL="720090" indent="0" algn="ctr">
              <a:buNone/>
              <a:defRPr sz="1420"/>
            </a:lvl3pPr>
            <a:lvl4pPr marL="1080135" indent="0" algn="ctr">
              <a:buNone/>
              <a:defRPr sz="1260"/>
            </a:lvl4pPr>
            <a:lvl5pPr marL="1440180" indent="0" algn="ctr">
              <a:buNone/>
              <a:defRPr sz="1260"/>
            </a:lvl5pPr>
            <a:lvl6pPr marL="1800225" indent="0" algn="ctr">
              <a:buNone/>
              <a:defRPr sz="1260"/>
            </a:lvl6pPr>
            <a:lvl7pPr marL="2160270" indent="0" algn="ctr">
              <a:buNone/>
              <a:defRPr sz="1260"/>
            </a:lvl7pPr>
            <a:lvl8pPr marL="2520315" indent="0" algn="ctr">
              <a:buNone/>
              <a:defRPr sz="1260"/>
            </a:lvl8pPr>
            <a:lvl9pPr marL="2880360" indent="0" algn="ctr">
              <a:buNone/>
              <a:defRPr sz="1260"/>
            </a:lvl9pPr>
          </a:lstStyle>
          <a:p>
            <a:pPr fontAlgn="base"/>
            <a:r>
              <a:rPr lang="zh-CN" altLang="en-US" sz="1890" strike="noStrike" noProof="1"/>
              <a:t>单击以编辑母版副标题样式</a:t>
            </a:r>
            <a:endParaRPr lang="en-US" strike="noStrike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5005388"/>
            <a:ext cx="1619250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defTabSz="966470" eaLnBrk="0" hangingPunct="0">
              <a:defRPr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 marL="0" marR="0" indent="0" defTabSz="96647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b="0" i="0" strike="noStrike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6013" y="5005388"/>
            <a:ext cx="2428875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defTabSz="966470" eaLnBrk="0" hangingPunct="0">
              <a:defRPr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 marL="0" marR="0" indent="0" defTabSz="96647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b="0" i="0" strike="noStrike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6350" y="5005388"/>
            <a:ext cx="1619250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defTabSz="966470" eaLnBrk="0" hangingPunct="0">
              <a:defRPr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 marL="0" marR="0" indent="0" defTabSz="96647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62B63FE5-3C7A-4CFD-9266-91C4F1F58D38}" type="slidenum">
              <a:rPr kumimoji="0" lang="en-US" sz="945" b="0" i="0" strike="noStrike" kern="1200" cap="none" spc="0" normalizeH="0" baseline="0" noProof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b="0" i="0" strike="noStrike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706" name="组合 6"/>
          <p:cNvGrpSpPr/>
          <p:nvPr userDrawn="1"/>
        </p:nvGrpSpPr>
        <p:grpSpPr>
          <a:xfrm>
            <a:off x="0" y="0"/>
            <a:ext cx="7199313" cy="546100"/>
            <a:chOff x="0" y="-144463"/>
            <a:chExt cx="9148763" cy="693738"/>
          </a:xfrm>
        </p:grpSpPr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0" y="-144463"/>
              <a:ext cx="9148763" cy="54853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532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535258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0" y="355674"/>
              <a:ext cx="9148763" cy="48400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532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535258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0709" name="Freeform 7"/>
            <p:cNvSpPr/>
            <p:nvPr/>
          </p:nvSpPr>
          <p:spPr>
            <a:xfrm>
              <a:off x="433735" y="420207"/>
              <a:ext cx="417594" cy="1290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730" h="219">
                  <a:moveTo>
                    <a:pt x="365" y="219"/>
                  </a:moveTo>
                  <a:lnTo>
                    <a:pt x="548" y="109"/>
                  </a:lnTo>
                  <a:lnTo>
                    <a:pt x="730" y="0"/>
                  </a:lnTo>
                  <a:lnTo>
                    <a:pt x="365" y="0"/>
                  </a:lnTo>
                  <a:lnTo>
                    <a:pt x="0" y="0"/>
                  </a:lnTo>
                  <a:lnTo>
                    <a:pt x="183" y="109"/>
                  </a:lnTo>
                  <a:lnTo>
                    <a:pt x="365" y="219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200710" name="TextBox 7"/>
          <p:cNvSpPr txBox="1"/>
          <p:nvPr/>
        </p:nvSpPr>
        <p:spPr>
          <a:xfrm>
            <a:off x="6710363" y="82550"/>
            <a:ext cx="434975" cy="2365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indent="0" algn="ctr" defTabSz="533400">
              <a:buFont typeface="Arial" panose="020B0604020202020204" pitchFamily="34" charset="0"/>
              <a:buNone/>
            </a:pPr>
            <a:fld id="{9A0DB2DC-4C9A-4742-B13C-FB6460FD3503}" type="slidenum">
              <a:rPr lang="zh-CN" altLang="en-US" sz="90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sz="90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5005388"/>
            <a:ext cx="1619250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defTabSz="966470" eaLnBrk="0" hangingPunct="0">
              <a:defRPr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 marL="0" marR="0" indent="0" defTabSz="96647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b="0" i="0" strike="noStrike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6013" y="5005388"/>
            <a:ext cx="2428875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defTabSz="966470" eaLnBrk="0" hangingPunct="0">
              <a:defRPr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 marL="0" marR="0" indent="0" defTabSz="96647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b="0" i="0" strike="noStrike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6350" y="5005388"/>
            <a:ext cx="1619250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defTabSz="966470" eaLnBrk="0" hangingPunct="0">
              <a:defRPr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 marL="0" marR="0" indent="0" defTabSz="96647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0F8848DB-0C1C-4F09-BEEC-E09AE6093DBE}" type="slidenum">
              <a:rPr kumimoji="0" lang="en-US" sz="945" b="0" i="0" strike="noStrike" kern="1200" cap="none" spc="0" normalizeH="0" baseline="0" noProof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b="0" i="0" strike="noStrike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312" y="1346420"/>
            <a:ext cx="6210776" cy="2246530"/>
          </a:xfrm>
        </p:spPr>
        <p:txBody>
          <a:bodyPr anchor="b"/>
          <a:lstStyle>
            <a:lvl1pPr>
              <a:defRPr sz="4725"/>
            </a:lvl1pPr>
          </a:lstStyle>
          <a:p>
            <a:pPr fontAlgn="base"/>
            <a:r>
              <a:rPr lang="zh-CN" altLang="en-US" sz="4725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91312" y="3614203"/>
            <a:ext cx="6210776" cy="1181397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/>
                </a:solidFill>
              </a:defRPr>
            </a:lvl1pPr>
            <a:lvl2pPr marL="36004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20090" indent="0">
              <a:buNone/>
              <a:defRPr sz="1420">
                <a:solidFill>
                  <a:schemeClr val="tx1">
                    <a:tint val="75000"/>
                  </a:schemeClr>
                </a:solidFill>
              </a:defRPr>
            </a:lvl3pPr>
            <a:lvl4pPr marL="108013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401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80022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6027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2031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z="1890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5005388"/>
            <a:ext cx="1619250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defTabSz="966470" eaLnBrk="0" hangingPunct="0">
              <a:defRPr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 marL="0" marR="0" indent="0" defTabSz="96647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b="0" i="0" strike="noStrike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6013" y="5005388"/>
            <a:ext cx="2428875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defTabSz="966470" eaLnBrk="0" hangingPunct="0">
              <a:defRPr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 marL="0" marR="0" indent="0" defTabSz="96647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b="0" i="0" strike="noStrike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6350" y="5005388"/>
            <a:ext cx="1619250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defTabSz="966470" eaLnBrk="0" hangingPunct="0">
              <a:defRPr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 marL="0" marR="0" indent="0" defTabSz="96647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1110B5D2-FC6F-48E7-A3D5-49903206B77B}" type="slidenum">
              <a:rPr kumimoji="0" lang="en-US" sz="945" b="0" i="0" strike="noStrike" kern="1200" cap="none" spc="0" normalizeH="0" baseline="0" noProof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b="0" i="0" strike="noStrike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95062" y="1437680"/>
            <a:ext cx="3060383" cy="3426679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645455" y="1437680"/>
            <a:ext cx="3060383" cy="3426679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495300" y="5005388"/>
            <a:ext cx="1619250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defTabSz="966470" eaLnBrk="0" hangingPunct="0">
              <a:defRPr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 marL="0" marR="0" indent="0" defTabSz="96647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b="0" i="0" strike="noStrike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386013" y="5005388"/>
            <a:ext cx="2428875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defTabSz="966470" eaLnBrk="0" hangingPunct="0">
              <a:defRPr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 marL="0" marR="0" indent="0" defTabSz="96647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b="0" i="0" strike="noStrike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5086350" y="5005388"/>
            <a:ext cx="1619250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defTabSz="966470" eaLnBrk="0" hangingPunct="0">
              <a:defRPr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 marL="0" marR="0" indent="0" defTabSz="96647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26F34C68-3BA7-40D1-98A2-1E5A2A2DA6C3}" type="slidenum">
              <a:rPr kumimoji="0" lang="en-US" sz="945" b="0" i="0" strike="noStrike" kern="1200" cap="none" spc="0" normalizeH="0" baseline="0" noProof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b="0" i="0" strike="noStrike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6312" y="287536"/>
            <a:ext cx="6210777" cy="1043881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496313" y="1323917"/>
            <a:ext cx="3046631" cy="648831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66700" indent="0">
              <a:buNone/>
              <a:defRPr sz="1165" b="1"/>
            </a:lvl2pPr>
            <a:lvl3pPr marL="533400" indent="0">
              <a:buNone/>
              <a:defRPr sz="1050" b="1"/>
            </a:lvl3pPr>
            <a:lvl4pPr marL="800100" indent="0">
              <a:buNone/>
              <a:defRPr sz="935" b="1"/>
            </a:lvl4pPr>
            <a:lvl5pPr marL="1066800" indent="0">
              <a:buNone/>
              <a:defRPr sz="935" b="1"/>
            </a:lvl5pPr>
            <a:lvl6pPr marL="1333500" indent="0">
              <a:buNone/>
              <a:defRPr sz="935" b="1"/>
            </a:lvl6pPr>
            <a:lvl7pPr marL="1600200" indent="0">
              <a:buNone/>
              <a:defRPr sz="935" b="1"/>
            </a:lvl7pPr>
            <a:lvl8pPr marL="1866900" indent="0">
              <a:buNone/>
              <a:defRPr sz="935" b="1"/>
            </a:lvl8pPr>
            <a:lvl9pPr marL="2133600" indent="0">
              <a:buNone/>
              <a:defRPr sz="935" b="1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96313" y="1972748"/>
            <a:ext cx="3046631" cy="290161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3645456" y="1323917"/>
            <a:ext cx="3061633" cy="648831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66700" indent="0">
              <a:buNone/>
              <a:defRPr sz="1165" b="1"/>
            </a:lvl2pPr>
            <a:lvl3pPr marL="533400" indent="0">
              <a:buNone/>
              <a:defRPr sz="1050" b="1"/>
            </a:lvl3pPr>
            <a:lvl4pPr marL="800100" indent="0">
              <a:buNone/>
              <a:defRPr sz="935" b="1"/>
            </a:lvl4pPr>
            <a:lvl5pPr marL="1066800" indent="0">
              <a:buNone/>
              <a:defRPr sz="935" b="1"/>
            </a:lvl5pPr>
            <a:lvl6pPr marL="1333500" indent="0">
              <a:buNone/>
              <a:defRPr sz="935" b="1"/>
            </a:lvl6pPr>
            <a:lvl7pPr marL="1600200" indent="0">
              <a:buNone/>
              <a:defRPr sz="935" b="1"/>
            </a:lvl7pPr>
            <a:lvl8pPr marL="1866900" indent="0">
              <a:buNone/>
              <a:defRPr sz="935" b="1"/>
            </a:lvl8pPr>
            <a:lvl9pPr marL="2133600" indent="0">
              <a:buNone/>
              <a:defRPr sz="935" b="1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3645456" y="1972748"/>
            <a:ext cx="3061633" cy="290161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3603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2460625" y="4918075"/>
            <a:ext cx="2279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51609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186AB0B4-B4C9-459D-85AC-F8B33C951555}" type="slidenum">
              <a:rPr kumimoji="0" lang="zh-CN" altLang="en-US" sz="81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000" y="287537"/>
            <a:ext cx="6210776" cy="1043881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96000" y="1323916"/>
            <a:ext cx="3046318" cy="64883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20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 fontAlgn="base"/>
            <a:r>
              <a:rPr lang="zh-CN" altLang="en-US" sz="1890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96000" y="1972747"/>
            <a:ext cx="3046318" cy="290161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645456" y="1323916"/>
            <a:ext cx="3061320" cy="64883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20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 fontAlgn="base"/>
            <a:r>
              <a:rPr lang="zh-CN" altLang="en-US" sz="1890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3645456" y="1972747"/>
            <a:ext cx="3061320" cy="290161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95300" y="5005388"/>
            <a:ext cx="1619250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defTabSz="966470" eaLnBrk="0" hangingPunct="0">
              <a:defRPr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 marL="0" marR="0" indent="0" defTabSz="96647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b="0" i="0" strike="noStrike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2386013" y="5005388"/>
            <a:ext cx="2428875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defTabSz="966470" eaLnBrk="0" hangingPunct="0">
              <a:defRPr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 marL="0" marR="0" indent="0" defTabSz="96647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b="0" i="0" strike="noStrike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5086350" y="5005388"/>
            <a:ext cx="1619250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defTabSz="966470" eaLnBrk="0" hangingPunct="0">
              <a:defRPr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 marL="0" marR="0" indent="0" defTabSz="96647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8138CC29-46EE-42D3-BB4F-66CD52F776C9}" type="slidenum">
              <a:rPr kumimoji="0" lang="en-US" sz="945" b="0" i="0" strike="noStrike" kern="1200" cap="none" spc="0" normalizeH="0" baseline="0" noProof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b="0" i="0" strike="noStrike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495300" y="5005388"/>
            <a:ext cx="1619250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defTabSz="966470" eaLnBrk="0" hangingPunct="0">
              <a:defRPr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 marL="0" marR="0" indent="0" defTabSz="96647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b="0" i="0" strike="noStrike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386013" y="5005388"/>
            <a:ext cx="2428875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defTabSz="966470" eaLnBrk="0" hangingPunct="0">
              <a:defRPr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 marL="0" marR="0" indent="0" defTabSz="96647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b="0" i="0" strike="noStrike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5086350" y="5005388"/>
            <a:ext cx="1619250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defTabSz="966470" eaLnBrk="0" hangingPunct="0">
              <a:defRPr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 marL="0" marR="0" indent="0" defTabSz="96647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E97BE85F-A876-4870-9077-3D12910C506D}" type="slidenum">
              <a:rPr kumimoji="0" lang="en-US" sz="945" b="0" i="0" strike="noStrike" kern="1200" cap="none" spc="0" normalizeH="0" baseline="0" noProof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b="0" i="0" strike="noStrike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495300" y="5005388"/>
            <a:ext cx="1619250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defTabSz="966470" eaLnBrk="0" hangingPunct="0">
              <a:defRPr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 marL="0" marR="0" indent="0" defTabSz="96647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b="0" i="0" strike="noStrike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86013" y="5005388"/>
            <a:ext cx="2428875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defTabSz="966470" eaLnBrk="0" hangingPunct="0">
              <a:defRPr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 marL="0" marR="0" indent="0" defTabSz="96647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b="0" i="0" strike="noStrike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086350" y="5005388"/>
            <a:ext cx="1619250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defTabSz="966470" eaLnBrk="0" hangingPunct="0">
              <a:defRPr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 marL="0" marR="0" indent="0" defTabSz="96647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43BAFCD9-28F9-4E5D-9449-B42F7292FBE9}" type="slidenum">
              <a:rPr kumimoji="0" lang="en-US" sz="945" b="0" i="0" strike="noStrike" kern="1200" cap="none" spc="0" normalizeH="0" baseline="0" noProof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b="0" i="0" strike="noStrike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000" y="360045"/>
            <a:ext cx="2322478" cy="1260158"/>
          </a:xfrm>
        </p:spPr>
        <p:txBody>
          <a:bodyPr anchor="b"/>
          <a:lstStyle>
            <a:lvl1pPr>
              <a:defRPr sz="2520"/>
            </a:lvl1pPr>
          </a:lstStyle>
          <a:p>
            <a:pPr fontAlgn="base"/>
            <a:r>
              <a:rPr lang="zh-CN" altLang="en-US" sz="2520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61320" y="777598"/>
            <a:ext cx="3645456" cy="3837980"/>
          </a:xfrm>
        </p:spPr>
        <p:txBody>
          <a:bodyPr/>
          <a:lstStyle>
            <a:lvl1pPr>
              <a:defRPr sz="2520"/>
            </a:lvl1pPr>
            <a:lvl2pPr>
              <a:defRPr sz="2205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 fontAlgn="base"/>
            <a:r>
              <a:rPr lang="zh-CN" altLang="en-US" sz="2520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z="2205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z="1890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z="1575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1575" strike="noStrike" noProof="1"/>
              <a:t>第五级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96000" y="1620202"/>
            <a:ext cx="2322478" cy="3001626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5"/>
            </a:lvl2pPr>
            <a:lvl3pPr marL="720090" indent="0">
              <a:buNone/>
              <a:defRPr sz="945"/>
            </a:lvl3pPr>
            <a:lvl4pPr marL="1080135" indent="0">
              <a:buNone/>
              <a:defRPr sz="790"/>
            </a:lvl4pPr>
            <a:lvl5pPr marL="1440180" indent="0">
              <a:buNone/>
              <a:defRPr sz="790"/>
            </a:lvl5pPr>
            <a:lvl6pPr marL="1800225" indent="0">
              <a:buNone/>
              <a:defRPr sz="790"/>
            </a:lvl6pPr>
            <a:lvl7pPr marL="2160270" indent="0">
              <a:buNone/>
              <a:defRPr sz="790"/>
            </a:lvl7pPr>
            <a:lvl8pPr marL="2520315" indent="0">
              <a:buNone/>
              <a:defRPr sz="790"/>
            </a:lvl8pPr>
            <a:lvl9pPr marL="2880360" indent="0">
              <a:buNone/>
              <a:defRPr sz="790"/>
            </a:lvl9pPr>
          </a:lstStyle>
          <a:p>
            <a:pPr lvl="0" fontAlgn="base"/>
            <a:r>
              <a:rPr lang="zh-CN" altLang="en-US" sz="1260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495300" y="5005388"/>
            <a:ext cx="1619250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defTabSz="966470" eaLnBrk="0" hangingPunct="0">
              <a:defRPr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 marL="0" marR="0" indent="0" defTabSz="96647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b="0" i="0" strike="noStrike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386013" y="5005388"/>
            <a:ext cx="2428875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defTabSz="966470" eaLnBrk="0" hangingPunct="0">
              <a:defRPr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 marL="0" marR="0" indent="0" defTabSz="96647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b="0" i="0" strike="noStrike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5086350" y="5005388"/>
            <a:ext cx="1619250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defTabSz="966470" eaLnBrk="0" hangingPunct="0">
              <a:defRPr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 marL="0" marR="0" indent="0" defTabSz="96647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940CC44E-4D35-4992-9ED7-8DA8A5D9728E}" type="slidenum">
              <a:rPr kumimoji="0" lang="en-US" sz="945" b="0" i="0" strike="noStrike" kern="1200" cap="none" spc="0" normalizeH="0" baseline="0" noProof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b="0" i="0" strike="noStrike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000" y="360045"/>
            <a:ext cx="2322478" cy="1260158"/>
          </a:xfrm>
        </p:spPr>
        <p:txBody>
          <a:bodyPr anchor="b"/>
          <a:lstStyle>
            <a:lvl1pPr>
              <a:defRPr sz="2520"/>
            </a:lvl1pPr>
          </a:lstStyle>
          <a:p>
            <a:pPr fontAlgn="base"/>
            <a:r>
              <a:rPr lang="zh-CN" altLang="en-US" sz="2520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61320" y="777598"/>
            <a:ext cx="3645456" cy="383798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2520"/>
            </a:lvl1pPr>
            <a:lvl2pPr marL="360045" indent="0">
              <a:buNone/>
              <a:defRPr sz="2205"/>
            </a:lvl2pPr>
            <a:lvl3pPr marL="720090" indent="0">
              <a:buNone/>
              <a:defRPr sz="1890"/>
            </a:lvl3pPr>
            <a:lvl4pPr marL="1080135" indent="0">
              <a:buNone/>
              <a:defRPr sz="1575"/>
            </a:lvl4pPr>
            <a:lvl5pPr marL="1440180" indent="0">
              <a:buNone/>
              <a:defRPr sz="1575"/>
            </a:lvl5pPr>
            <a:lvl6pPr marL="1800225" indent="0">
              <a:buNone/>
              <a:defRPr sz="1575"/>
            </a:lvl6pPr>
            <a:lvl7pPr marL="2160270" indent="0">
              <a:buNone/>
              <a:defRPr sz="1575"/>
            </a:lvl7pPr>
            <a:lvl8pPr marL="2520315" indent="0">
              <a:buNone/>
              <a:defRPr sz="1575"/>
            </a:lvl8pPr>
            <a:lvl9pPr marL="2880360" indent="0">
              <a:buNone/>
              <a:defRPr sz="1575"/>
            </a:lvl9pPr>
          </a:lstStyle>
          <a:p>
            <a:pPr marL="0" marR="0" lvl="0" indent="0" algn="l" defTabSz="718820" rtl="0" eaLnBrk="0" fontAlgn="base" latinLnBrk="0" hangingPunct="0">
              <a:lnSpc>
                <a:spcPct val="90000"/>
              </a:lnSpc>
              <a:spcBef>
                <a:spcPts val="79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52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en-US" sz="252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96000" y="1620202"/>
            <a:ext cx="2322478" cy="3001626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5"/>
            </a:lvl2pPr>
            <a:lvl3pPr marL="720090" indent="0">
              <a:buNone/>
              <a:defRPr sz="945"/>
            </a:lvl3pPr>
            <a:lvl4pPr marL="1080135" indent="0">
              <a:buNone/>
              <a:defRPr sz="790"/>
            </a:lvl4pPr>
            <a:lvl5pPr marL="1440180" indent="0">
              <a:buNone/>
              <a:defRPr sz="790"/>
            </a:lvl5pPr>
            <a:lvl6pPr marL="1800225" indent="0">
              <a:buNone/>
              <a:defRPr sz="790"/>
            </a:lvl6pPr>
            <a:lvl7pPr marL="2160270" indent="0">
              <a:buNone/>
              <a:defRPr sz="790"/>
            </a:lvl7pPr>
            <a:lvl8pPr marL="2520315" indent="0">
              <a:buNone/>
              <a:defRPr sz="790"/>
            </a:lvl8pPr>
            <a:lvl9pPr marL="2880360" indent="0">
              <a:buNone/>
              <a:defRPr sz="790"/>
            </a:lvl9pPr>
          </a:lstStyle>
          <a:p>
            <a:pPr lvl="0" fontAlgn="base"/>
            <a:r>
              <a:rPr lang="zh-CN" altLang="en-US" sz="1260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495300" y="5005388"/>
            <a:ext cx="1619250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defTabSz="966470" eaLnBrk="0" hangingPunct="0">
              <a:defRPr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 marL="0" marR="0" indent="0" defTabSz="96647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b="0" i="0" strike="noStrike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386013" y="5005388"/>
            <a:ext cx="2428875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defTabSz="966470" eaLnBrk="0" hangingPunct="0">
              <a:defRPr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 marL="0" marR="0" indent="0" defTabSz="96647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b="0" i="0" strike="noStrike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5086350" y="5005388"/>
            <a:ext cx="1619250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defTabSz="966470" eaLnBrk="0" hangingPunct="0">
              <a:defRPr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 marL="0" marR="0" indent="0" defTabSz="96647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69162BA9-D361-418F-8BF3-0DCFB5F5C59E}" type="slidenum">
              <a:rPr kumimoji="0" lang="en-US" sz="945" b="0" i="0" strike="noStrike" kern="1200" cap="none" spc="0" normalizeH="0" baseline="0" noProof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b="0" i="0" strike="noStrike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5005388"/>
            <a:ext cx="1619250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defTabSz="966470" eaLnBrk="0" hangingPunct="0">
              <a:defRPr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 marL="0" marR="0" indent="0" defTabSz="96647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b="0" i="0" strike="noStrike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6013" y="5005388"/>
            <a:ext cx="2428875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defTabSz="966470" eaLnBrk="0" hangingPunct="0">
              <a:defRPr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 marL="0" marR="0" indent="0" defTabSz="96647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b="0" i="0" strike="noStrike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6350" y="5005388"/>
            <a:ext cx="1619250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defTabSz="966470" eaLnBrk="0" hangingPunct="0">
              <a:defRPr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 marL="0" marR="0" indent="0" defTabSz="96647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749F28A0-9250-4E00-BAC6-05073EA684F4}" type="slidenum">
              <a:rPr kumimoji="0" lang="en-US" sz="945" b="0" i="0" strike="noStrike" kern="1200" cap="none" spc="0" normalizeH="0" baseline="0" noProof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b="0" i="0" strike="noStrike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3144" y="287536"/>
            <a:ext cx="1552694" cy="4576822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95062" y="287536"/>
            <a:ext cx="4568071" cy="4576822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5005388"/>
            <a:ext cx="1619250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defTabSz="966470" eaLnBrk="0" hangingPunct="0">
              <a:defRPr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 marL="0" marR="0" indent="0" defTabSz="96647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b="0" i="0" strike="noStrike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6013" y="5005388"/>
            <a:ext cx="2428875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defTabSz="966470" eaLnBrk="0" hangingPunct="0">
              <a:defRPr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 marL="0" marR="0" indent="0" defTabSz="96647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b="0" i="0" strike="noStrike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6350" y="5005388"/>
            <a:ext cx="1619250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defTabSz="966470" eaLnBrk="0" hangingPunct="0">
              <a:defRPr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 marL="0" marR="0" indent="0" defTabSz="96647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3025AC59-1C36-4DB2-A9EB-C27651131468}" type="slidenum">
              <a:rPr kumimoji="0" lang="en-US" sz="945" b="0" i="0" strike="noStrike" kern="1200" cap="none" spc="0" normalizeH="0" baseline="0" noProof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b="0" i="0" strike="noStrike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PECLOGO-eff-0-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47925" y="2273300"/>
            <a:ext cx="627063" cy="6302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3" descr="PPECLOGO-eff-0-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76813" y="2171700"/>
            <a:ext cx="647700" cy="66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4" descr="PPECLOGO-eff-0-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14363" y="1139825"/>
            <a:ext cx="1779587" cy="1871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5" descr="PPECLOGO-eff-0-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636838" y="2968625"/>
            <a:ext cx="311150" cy="312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6" descr="PPECLOGO-eff-0-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354513" y="2286000"/>
            <a:ext cx="238125" cy="239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8" descr="PPECLOGO-eff-0-2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16263" y="2027238"/>
            <a:ext cx="579437" cy="592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Picture 9" descr="PPECLOGO-eff-5-4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925638" y="2525713"/>
            <a:ext cx="873125" cy="884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10" descr="PPECLOGO-eff-5-2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159125" y="2714625"/>
            <a:ext cx="1084263" cy="1130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Picture 11" descr="PPECLOGO-eff-5-4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5837238" y="2146300"/>
            <a:ext cx="658812" cy="669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Picture 12" descr="PPECLOGO-eff-0-1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4689475" y="2854325"/>
            <a:ext cx="307975" cy="309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Picture 13" descr="PPECLOGO-eff-0-1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6645275" y="1862138"/>
            <a:ext cx="307975" cy="309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Picture 14" descr="PPECLOGO-eff2-1-2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212850" y="2201863"/>
            <a:ext cx="1001713" cy="1125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icture 15" descr="PPECLOGO-eff2-1-3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352675" y="2193925"/>
            <a:ext cx="257175" cy="287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6" descr="PPECLOGO-eff2-1-4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5029200" y="2619375"/>
            <a:ext cx="415925" cy="460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Picture 17" descr="PPECLOGO-eff2-1-3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5454650" y="2290763"/>
            <a:ext cx="212725" cy="238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" name="Picture 18" descr="PPECLOGO-eff2-1-3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5753100" y="2714625"/>
            <a:ext cx="166688" cy="1857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日期占位符 1"/>
          <p:cNvSpPr>
            <a:spLocks noGrp="1"/>
          </p:cNvSpPr>
          <p:nvPr>
            <p:ph type="dt" sz="half" idx="2"/>
          </p:nvPr>
        </p:nvSpPr>
        <p:spPr>
          <a:xfrm>
            <a:off x="495300" y="5005388"/>
            <a:ext cx="1619250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4" name="页脚占位符 2"/>
          <p:cNvSpPr>
            <a:spLocks noGrp="1"/>
          </p:cNvSpPr>
          <p:nvPr>
            <p:ph type="ftr" sz="quarter" idx="3"/>
          </p:nvPr>
        </p:nvSpPr>
        <p:spPr>
          <a:xfrm>
            <a:off x="2386013" y="5005388"/>
            <a:ext cx="2428875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5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5086350" y="5005388"/>
            <a:ext cx="1619250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CEDC09CE-40D8-4983-A21D-C43642E2AD6F}" type="slidenum">
              <a:rPr kumimoji="0" lang="zh-CN" altLang="en-US" sz="94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rAng="0" ptsTypes="">
                                      <p:cBhvr>
                                        <p:cTn id="3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-0.31632 3.33333E-6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000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4 -1.85185E-6 L -0.46684 -1.85185E-6 " pathEditMode="relative" rAng="0" ptsTypes="AA">
                                      <p:cBhvr>
                                        <p:cTn id="4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0000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11111E-6 L -0.19531 1.11111E-6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0000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-0.43594 2.59259E-6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0000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5185E-6 L -0.33577 -1.85185E-6 " pathEditMode="relative" rAng="0" ptsTypes="AA">
                                      <p:cBhvr>
                                        <p:cTn id="4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0000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57188 -1.85185E-6 " pathEditMode="relative" rAng="0" ptsTypes="AA">
                                      <p:cBhvr>
                                        <p:cTn id="5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0000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57188 -1.85185E-6 " pathEditMode="relative" rAng="0" ptsTypes="AA">
                                      <p:cBhvr>
                                        <p:cTn id="5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0000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0.43906 2.59259E-6 " pathEditMode="relative" rAng="0" ptsTypes="AA">
                                      <p:cBhvr>
                                        <p:cTn id="5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0000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96296E-6 L 0.62813 2.96296E-6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0000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96296E-6 L 0.42465 -2.96296E-6 " pathEditMode="relative" rAng="0" ptsTypes="AA">
                                      <p:cBhvr>
                                        <p:cTn id="5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0000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xit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xit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3" presetClass="exit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53" presetClass="exit" presetSubtype="16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53" presetClass="exit" presetSubtype="16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03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60625" y="4918075"/>
            <a:ext cx="2279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609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D8CD8CD4-C2F8-40BD-BAD2-2CC914919855}" type="slidenum">
              <a:rPr kumimoji="0" lang="zh-CN" altLang="en-US" sz="81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03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60625" y="4918075"/>
            <a:ext cx="2279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609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60BCF1E4-81E6-4BC3-A678-C215ED9F8A52}" type="slidenum">
              <a:rPr kumimoji="0" lang="zh-CN" altLang="en-US" sz="81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6313" y="360045"/>
            <a:ext cx="2322790" cy="1260158"/>
          </a:xfrm>
        </p:spPr>
        <p:txBody>
          <a:bodyPr anchor="b"/>
          <a:lstStyle>
            <a:lvl1pPr>
              <a:defRPr sz="1865"/>
            </a:lvl1pPr>
          </a:lstStyle>
          <a:p>
            <a:pPr fontAlgn="base"/>
            <a:r>
              <a:rPr lang="zh-CN" altLang="en-US" sz="1865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061633" y="777597"/>
            <a:ext cx="3645456" cy="3837980"/>
          </a:xfrm>
        </p:spPr>
        <p:txBody>
          <a:bodyPr/>
          <a:lstStyle>
            <a:lvl1pPr>
              <a:defRPr sz="1865"/>
            </a:lvl1pPr>
            <a:lvl2pPr>
              <a:defRPr sz="1635"/>
            </a:lvl2pPr>
            <a:lvl3pPr>
              <a:defRPr sz="1400"/>
            </a:lvl3pPr>
            <a:lvl4pPr>
              <a:defRPr sz="1165"/>
            </a:lvl4pPr>
            <a:lvl5pPr>
              <a:defRPr sz="1165"/>
            </a:lvl5pPr>
            <a:lvl6pPr>
              <a:defRPr sz="1165"/>
            </a:lvl6pPr>
            <a:lvl7pPr>
              <a:defRPr sz="1165"/>
            </a:lvl7pPr>
            <a:lvl8pPr>
              <a:defRPr sz="1165"/>
            </a:lvl8pPr>
            <a:lvl9pPr>
              <a:defRPr sz="1165"/>
            </a:lvl9pPr>
          </a:lstStyle>
          <a:p>
            <a:pPr lvl="0" fontAlgn="base"/>
            <a:r>
              <a:rPr lang="zh-CN" altLang="en-US" sz="1865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z="1635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z="1165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1165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496313" y="1620202"/>
            <a:ext cx="2322790" cy="3001626"/>
          </a:xfrm>
        </p:spPr>
        <p:txBody>
          <a:bodyPr/>
          <a:lstStyle>
            <a:lvl1pPr marL="0" indent="0">
              <a:buNone/>
              <a:defRPr sz="935"/>
            </a:lvl1pPr>
            <a:lvl2pPr marL="266700" indent="0">
              <a:buNone/>
              <a:defRPr sz="815"/>
            </a:lvl2pPr>
            <a:lvl3pPr marL="533400" indent="0">
              <a:buNone/>
              <a:defRPr sz="700"/>
            </a:lvl3pPr>
            <a:lvl4pPr marL="800100" indent="0">
              <a:buNone/>
              <a:defRPr sz="585"/>
            </a:lvl4pPr>
            <a:lvl5pPr marL="1066800" indent="0">
              <a:buNone/>
              <a:defRPr sz="585"/>
            </a:lvl5pPr>
            <a:lvl6pPr marL="1333500" indent="0">
              <a:buNone/>
              <a:defRPr sz="585"/>
            </a:lvl6pPr>
            <a:lvl7pPr marL="1600200" indent="0">
              <a:buNone/>
              <a:defRPr sz="585"/>
            </a:lvl7pPr>
            <a:lvl8pPr marL="1866900" indent="0">
              <a:buNone/>
              <a:defRPr sz="585"/>
            </a:lvl8pPr>
            <a:lvl9pPr marL="2133600" indent="0">
              <a:buNone/>
              <a:defRPr sz="585"/>
            </a:lvl9pPr>
          </a:lstStyle>
          <a:p>
            <a:pPr lvl="0" fontAlgn="base"/>
            <a:r>
              <a:rPr lang="zh-CN" altLang="en-US" sz="935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3603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60625" y="4918075"/>
            <a:ext cx="2279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609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1008ED4F-D8AD-4305-AD8B-8A1F34891B07}" type="slidenum">
              <a:rPr kumimoji="0" lang="zh-CN" altLang="en-US" sz="81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03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60625" y="4918075"/>
            <a:ext cx="2279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609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E13F4824-A3C2-4EA4-AEF9-E7307BE3D361}" type="slidenum">
              <a:rPr kumimoji="0" lang="zh-CN" altLang="en-US" sz="81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6313" y="360045"/>
            <a:ext cx="2322790" cy="1260158"/>
          </a:xfrm>
        </p:spPr>
        <p:txBody>
          <a:bodyPr anchor="b"/>
          <a:lstStyle>
            <a:lvl1pPr>
              <a:defRPr sz="1865"/>
            </a:lvl1pPr>
          </a:lstStyle>
          <a:p>
            <a:pPr fontAlgn="base"/>
            <a:r>
              <a:rPr lang="zh-CN" altLang="en-US" sz="1865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061633" y="777597"/>
            <a:ext cx="3645456" cy="383798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1865"/>
            </a:lvl1pPr>
            <a:lvl2pPr marL="266700" indent="0">
              <a:buNone/>
              <a:defRPr sz="1635"/>
            </a:lvl2pPr>
            <a:lvl3pPr marL="533400" indent="0">
              <a:buNone/>
              <a:defRPr sz="1400"/>
            </a:lvl3pPr>
            <a:lvl4pPr marL="800100" indent="0">
              <a:buNone/>
              <a:defRPr sz="1165"/>
            </a:lvl4pPr>
            <a:lvl5pPr marL="1066800" indent="0">
              <a:buNone/>
              <a:defRPr sz="1165"/>
            </a:lvl5pPr>
            <a:lvl6pPr marL="1333500" indent="0">
              <a:buNone/>
              <a:defRPr sz="1165"/>
            </a:lvl6pPr>
            <a:lvl7pPr marL="1600200" indent="0">
              <a:buNone/>
              <a:defRPr sz="1165"/>
            </a:lvl7pPr>
            <a:lvl8pPr marL="1866900" indent="0">
              <a:buNone/>
              <a:defRPr sz="1165"/>
            </a:lvl8pPr>
            <a:lvl9pPr marL="2133600" indent="0">
              <a:buNone/>
              <a:defRPr sz="11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6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496313" y="1620202"/>
            <a:ext cx="2322790" cy="3001626"/>
          </a:xfrm>
        </p:spPr>
        <p:txBody>
          <a:bodyPr/>
          <a:lstStyle>
            <a:lvl1pPr marL="0" indent="0">
              <a:buNone/>
              <a:defRPr sz="935"/>
            </a:lvl1pPr>
            <a:lvl2pPr marL="266700" indent="0">
              <a:buNone/>
              <a:defRPr sz="815"/>
            </a:lvl2pPr>
            <a:lvl3pPr marL="533400" indent="0">
              <a:buNone/>
              <a:defRPr sz="700"/>
            </a:lvl3pPr>
            <a:lvl4pPr marL="800100" indent="0">
              <a:buNone/>
              <a:defRPr sz="585"/>
            </a:lvl4pPr>
            <a:lvl5pPr marL="1066800" indent="0">
              <a:buNone/>
              <a:defRPr sz="585"/>
            </a:lvl5pPr>
            <a:lvl6pPr marL="1333500" indent="0">
              <a:buNone/>
              <a:defRPr sz="585"/>
            </a:lvl6pPr>
            <a:lvl7pPr marL="1600200" indent="0">
              <a:buNone/>
              <a:defRPr sz="585"/>
            </a:lvl7pPr>
            <a:lvl8pPr marL="1866900" indent="0">
              <a:buNone/>
              <a:defRPr sz="585"/>
            </a:lvl8pPr>
            <a:lvl9pPr marL="2133600" indent="0">
              <a:buNone/>
              <a:defRPr sz="585"/>
            </a:lvl9pPr>
          </a:lstStyle>
          <a:p>
            <a:pPr lvl="0" fontAlgn="base"/>
            <a:r>
              <a:rPr lang="zh-CN" altLang="en-US" sz="935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3603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60625" y="4918075"/>
            <a:ext cx="2279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609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974CD313-7C84-44C0-B45E-D8B418103B1F}" type="slidenum">
              <a:rPr kumimoji="0" lang="zh-CN" altLang="en-US" sz="81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03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60625" y="4918075"/>
            <a:ext cx="2279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609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4B168D82-CE0F-4560-8A00-B0ECCBA6D0BB}" type="slidenum">
              <a:rPr kumimoji="0" lang="zh-CN" altLang="en-US" sz="81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竖排标题与文本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5220652" y="216278"/>
            <a:ext cx="1620202" cy="4608076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360044" y="216278"/>
            <a:ext cx="4740593" cy="4608076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03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60625" y="4918075"/>
            <a:ext cx="2279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609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088FA749-FAAF-4AF6-A044-3153BDCA33EA}" type="slidenum">
              <a:rPr kumimoji="0" lang="zh-CN" altLang="en-US" sz="81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00113" y="883862"/>
            <a:ext cx="5400675" cy="1880235"/>
          </a:xfrm>
        </p:spPr>
        <p:txBody>
          <a:bodyPr anchor="b"/>
          <a:lstStyle>
            <a:lvl1pPr algn="ctr">
              <a:defRPr sz="3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900113" y="2836605"/>
            <a:ext cx="5400675" cy="1303913"/>
          </a:xfrm>
        </p:spPr>
        <p:txBody>
          <a:bodyPr/>
          <a:lstStyle>
            <a:lvl1pPr marL="0" indent="0" algn="ctr">
              <a:buNone/>
              <a:defRPr sz="1400"/>
            </a:lvl1pPr>
            <a:lvl2pPr marL="266700" indent="0" algn="ctr">
              <a:buNone/>
              <a:defRPr sz="1165"/>
            </a:lvl2pPr>
            <a:lvl3pPr marL="533400" indent="0" algn="ctr">
              <a:buNone/>
              <a:defRPr sz="1050"/>
            </a:lvl3pPr>
            <a:lvl4pPr marL="800100" indent="0" algn="ctr">
              <a:buNone/>
              <a:defRPr sz="935"/>
            </a:lvl4pPr>
            <a:lvl5pPr marL="1066800" indent="0" algn="ctr">
              <a:buNone/>
              <a:defRPr sz="935"/>
            </a:lvl5pPr>
            <a:lvl6pPr marL="1333500" indent="0" algn="ctr">
              <a:buNone/>
              <a:defRPr sz="935"/>
            </a:lvl6pPr>
            <a:lvl7pPr marL="1600200" indent="0" algn="ctr">
              <a:buNone/>
              <a:defRPr sz="935"/>
            </a:lvl7pPr>
            <a:lvl8pPr marL="1866900" indent="0" algn="ctr">
              <a:buNone/>
              <a:defRPr sz="935"/>
            </a:lvl8pPr>
            <a:lvl9pPr marL="2133600" indent="0" algn="ctr">
              <a:buNone/>
              <a:defRPr sz="935"/>
            </a:lvl9pPr>
          </a:lstStyle>
          <a:p>
            <a:pPr fontAlgn="base"/>
            <a:r>
              <a:rPr lang="zh-CN" altLang="en-US" strike="noStrike" noProof="1"/>
              <a:t>单击以编辑母版副标题样式</a:t>
            </a:r>
            <a:endParaRPr lang="zh-CN" altLang="en-US" strike="noStrike" noProof="1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03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60625" y="4918075"/>
            <a:ext cx="2279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609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003A3AD1-16B7-4671-8AC2-6666083339CC}" type="slidenum">
              <a:rPr kumimoji="0" lang="zh-CN" altLang="en-US" sz="81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03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60625" y="4918075"/>
            <a:ext cx="2279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609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C5A6062F-64B1-433C-AE80-95985C8657F7}" type="slidenum">
              <a:rPr kumimoji="0" lang="zh-CN" altLang="en-US" sz="81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1311" y="1346419"/>
            <a:ext cx="6210777" cy="2246530"/>
          </a:xfrm>
        </p:spPr>
        <p:txBody>
          <a:bodyPr anchor="b"/>
          <a:lstStyle>
            <a:lvl1pPr>
              <a:defRPr sz="3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491311" y="3614204"/>
            <a:ext cx="6210777" cy="1181397"/>
          </a:xfrm>
        </p:spPr>
        <p:txBody>
          <a:bodyPr/>
          <a:lstStyle>
            <a:lvl1pPr marL="0" indent="0">
              <a:buNone/>
              <a:defRPr sz="1400"/>
            </a:lvl1pPr>
            <a:lvl2pPr marL="266700" indent="0">
              <a:buNone/>
              <a:defRPr sz="1165"/>
            </a:lvl2pPr>
            <a:lvl3pPr marL="533400" indent="0">
              <a:buNone/>
              <a:defRPr sz="1050"/>
            </a:lvl3pPr>
            <a:lvl4pPr marL="800100" indent="0">
              <a:buNone/>
              <a:defRPr sz="935"/>
            </a:lvl4pPr>
            <a:lvl5pPr marL="1066800" indent="0">
              <a:buNone/>
              <a:defRPr sz="935"/>
            </a:lvl5pPr>
            <a:lvl6pPr marL="1333500" indent="0">
              <a:buNone/>
              <a:defRPr sz="935"/>
            </a:lvl6pPr>
            <a:lvl7pPr marL="1600200" indent="0">
              <a:buNone/>
              <a:defRPr sz="935"/>
            </a:lvl7pPr>
            <a:lvl8pPr marL="1866900" indent="0">
              <a:buNone/>
              <a:defRPr sz="935"/>
            </a:lvl8pPr>
            <a:lvl9pPr marL="2133600" indent="0">
              <a:buNone/>
              <a:defRPr sz="935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03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60625" y="4918075"/>
            <a:ext cx="2279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609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D5A87994-4544-418E-B0C2-81F4EE177C23}" type="slidenum">
              <a:rPr kumimoji="0" lang="zh-CN" altLang="en-US" sz="81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360046" y="1260158"/>
            <a:ext cx="3180397" cy="3564196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3660458" y="1260158"/>
            <a:ext cx="3180397" cy="3564196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3603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60625" y="4918075"/>
            <a:ext cx="2279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609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A0B03A6E-F4D8-4A76-8673-0651EB283F5B}" type="slidenum">
              <a:rPr kumimoji="0" lang="zh-CN" altLang="en-US" sz="81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6312" y="287536"/>
            <a:ext cx="6210777" cy="1043881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496313" y="1323917"/>
            <a:ext cx="3046631" cy="648831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66700" indent="0">
              <a:buNone/>
              <a:defRPr sz="1165" b="1"/>
            </a:lvl2pPr>
            <a:lvl3pPr marL="533400" indent="0">
              <a:buNone/>
              <a:defRPr sz="1050" b="1"/>
            </a:lvl3pPr>
            <a:lvl4pPr marL="800100" indent="0">
              <a:buNone/>
              <a:defRPr sz="935" b="1"/>
            </a:lvl4pPr>
            <a:lvl5pPr marL="1066800" indent="0">
              <a:buNone/>
              <a:defRPr sz="935" b="1"/>
            </a:lvl5pPr>
            <a:lvl6pPr marL="1333500" indent="0">
              <a:buNone/>
              <a:defRPr sz="935" b="1"/>
            </a:lvl6pPr>
            <a:lvl7pPr marL="1600200" indent="0">
              <a:buNone/>
              <a:defRPr sz="935" b="1"/>
            </a:lvl7pPr>
            <a:lvl8pPr marL="1866900" indent="0">
              <a:buNone/>
              <a:defRPr sz="935" b="1"/>
            </a:lvl8pPr>
            <a:lvl9pPr marL="2133600" indent="0">
              <a:buNone/>
              <a:defRPr sz="935" b="1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96313" y="1972748"/>
            <a:ext cx="3046631" cy="290161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3645456" y="1323917"/>
            <a:ext cx="3061633" cy="648831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66700" indent="0">
              <a:buNone/>
              <a:defRPr sz="1165" b="1"/>
            </a:lvl2pPr>
            <a:lvl3pPr marL="533400" indent="0">
              <a:buNone/>
              <a:defRPr sz="1050" b="1"/>
            </a:lvl3pPr>
            <a:lvl4pPr marL="800100" indent="0">
              <a:buNone/>
              <a:defRPr sz="935" b="1"/>
            </a:lvl4pPr>
            <a:lvl5pPr marL="1066800" indent="0">
              <a:buNone/>
              <a:defRPr sz="935" b="1"/>
            </a:lvl5pPr>
            <a:lvl6pPr marL="1333500" indent="0">
              <a:buNone/>
              <a:defRPr sz="935" b="1"/>
            </a:lvl6pPr>
            <a:lvl7pPr marL="1600200" indent="0">
              <a:buNone/>
              <a:defRPr sz="935" b="1"/>
            </a:lvl7pPr>
            <a:lvl8pPr marL="1866900" indent="0">
              <a:buNone/>
              <a:defRPr sz="935" b="1"/>
            </a:lvl8pPr>
            <a:lvl9pPr marL="2133600" indent="0">
              <a:buNone/>
              <a:defRPr sz="935" b="1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3645456" y="1972748"/>
            <a:ext cx="3061633" cy="290161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3603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2460625" y="4918075"/>
            <a:ext cx="2279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51609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2784F55F-7661-4498-9264-CFF6BC15B2A7}" type="slidenum">
              <a:rPr kumimoji="0" lang="zh-CN" altLang="en-US" sz="81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03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60625" y="4918075"/>
            <a:ext cx="2279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609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DA58E4DD-8015-4D5F-807A-D1ED9C9F979E}" type="slidenum">
              <a:rPr kumimoji="0" lang="zh-CN" altLang="en-US" sz="81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03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60625" y="4918075"/>
            <a:ext cx="2279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609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C4FD7151-6056-4AC3-AD68-3C53C3AA84F2}" type="slidenum">
              <a:rPr kumimoji="0" lang="zh-CN" altLang="en-US" sz="81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1311" y="1346419"/>
            <a:ext cx="6210777" cy="2246530"/>
          </a:xfrm>
        </p:spPr>
        <p:txBody>
          <a:bodyPr anchor="b"/>
          <a:lstStyle>
            <a:lvl1pPr>
              <a:defRPr sz="3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491311" y="3614204"/>
            <a:ext cx="6210777" cy="1181397"/>
          </a:xfrm>
        </p:spPr>
        <p:txBody>
          <a:bodyPr/>
          <a:lstStyle>
            <a:lvl1pPr marL="0" indent="0">
              <a:buNone/>
              <a:defRPr sz="1400"/>
            </a:lvl1pPr>
            <a:lvl2pPr marL="266700" indent="0">
              <a:buNone/>
              <a:defRPr sz="1165"/>
            </a:lvl2pPr>
            <a:lvl3pPr marL="533400" indent="0">
              <a:buNone/>
              <a:defRPr sz="1050"/>
            </a:lvl3pPr>
            <a:lvl4pPr marL="800100" indent="0">
              <a:buNone/>
              <a:defRPr sz="935"/>
            </a:lvl4pPr>
            <a:lvl5pPr marL="1066800" indent="0">
              <a:buNone/>
              <a:defRPr sz="935"/>
            </a:lvl5pPr>
            <a:lvl6pPr marL="1333500" indent="0">
              <a:buNone/>
              <a:defRPr sz="935"/>
            </a:lvl6pPr>
            <a:lvl7pPr marL="1600200" indent="0">
              <a:buNone/>
              <a:defRPr sz="935"/>
            </a:lvl7pPr>
            <a:lvl8pPr marL="1866900" indent="0">
              <a:buNone/>
              <a:defRPr sz="935"/>
            </a:lvl8pPr>
            <a:lvl9pPr marL="2133600" indent="0">
              <a:buNone/>
              <a:defRPr sz="935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03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60625" y="4918075"/>
            <a:ext cx="2279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609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1C93A85B-7227-48A8-AB8B-3EDC3DAA2866}" type="slidenum">
              <a:rPr kumimoji="0" lang="zh-CN" altLang="en-US" sz="81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6313" y="360045"/>
            <a:ext cx="2322790" cy="1260158"/>
          </a:xfrm>
        </p:spPr>
        <p:txBody>
          <a:bodyPr anchor="b"/>
          <a:lstStyle>
            <a:lvl1pPr>
              <a:defRPr sz="1865"/>
            </a:lvl1pPr>
          </a:lstStyle>
          <a:p>
            <a:pPr fontAlgn="base"/>
            <a:r>
              <a:rPr lang="zh-CN" altLang="en-US" sz="1865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061633" y="777597"/>
            <a:ext cx="3645456" cy="3837980"/>
          </a:xfrm>
        </p:spPr>
        <p:txBody>
          <a:bodyPr/>
          <a:lstStyle>
            <a:lvl1pPr>
              <a:defRPr sz="1865"/>
            </a:lvl1pPr>
            <a:lvl2pPr>
              <a:defRPr sz="1635"/>
            </a:lvl2pPr>
            <a:lvl3pPr>
              <a:defRPr sz="1400"/>
            </a:lvl3pPr>
            <a:lvl4pPr>
              <a:defRPr sz="1165"/>
            </a:lvl4pPr>
            <a:lvl5pPr>
              <a:defRPr sz="1165"/>
            </a:lvl5pPr>
            <a:lvl6pPr>
              <a:defRPr sz="1165"/>
            </a:lvl6pPr>
            <a:lvl7pPr>
              <a:defRPr sz="1165"/>
            </a:lvl7pPr>
            <a:lvl8pPr>
              <a:defRPr sz="1165"/>
            </a:lvl8pPr>
            <a:lvl9pPr>
              <a:defRPr sz="1165"/>
            </a:lvl9pPr>
          </a:lstStyle>
          <a:p>
            <a:pPr lvl="0" fontAlgn="base"/>
            <a:r>
              <a:rPr lang="zh-CN" altLang="en-US" sz="1865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z="1635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z="1165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1165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496313" y="1620202"/>
            <a:ext cx="2322790" cy="3001626"/>
          </a:xfrm>
        </p:spPr>
        <p:txBody>
          <a:bodyPr/>
          <a:lstStyle>
            <a:lvl1pPr marL="0" indent="0">
              <a:buNone/>
              <a:defRPr sz="935"/>
            </a:lvl1pPr>
            <a:lvl2pPr marL="266700" indent="0">
              <a:buNone/>
              <a:defRPr sz="815"/>
            </a:lvl2pPr>
            <a:lvl3pPr marL="533400" indent="0">
              <a:buNone/>
              <a:defRPr sz="700"/>
            </a:lvl3pPr>
            <a:lvl4pPr marL="800100" indent="0">
              <a:buNone/>
              <a:defRPr sz="585"/>
            </a:lvl4pPr>
            <a:lvl5pPr marL="1066800" indent="0">
              <a:buNone/>
              <a:defRPr sz="585"/>
            </a:lvl5pPr>
            <a:lvl6pPr marL="1333500" indent="0">
              <a:buNone/>
              <a:defRPr sz="585"/>
            </a:lvl6pPr>
            <a:lvl7pPr marL="1600200" indent="0">
              <a:buNone/>
              <a:defRPr sz="585"/>
            </a:lvl7pPr>
            <a:lvl8pPr marL="1866900" indent="0">
              <a:buNone/>
              <a:defRPr sz="585"/>
            </a:lvl8pPr>
            <a:lvl9pPr marL="2133600" indent="0">
              <a:buNone/>
              <a:defRPr sz="585"/>
            </a:lvl9pPr>
          </a:lstStyle>
          <a:p>
            <a:pPr lvl="0" fontAlgn="base"/>
            <a:r>
              <a:rPr lang="zh-CN" altLang="en-US" sz="935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3603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60625" y="4918075"/>
            <a:ext cx="2279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609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3A178807-86E9-4409-BC16-8E90E5643547}" type="slidenum">
              <a:rPr kumimoji="0" lang="zh-CN" altLang="en-US" sz="81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6313" y="360045"/>
            <a:ext cx="2322790" cy="1260158"/>
          </a:xfrm>
        </p:spPr>
        <p:txBody>
          <a:bodyPr anchor="b"/>
          <a:lstStyle>
            <a:lvl1pPr>
              <a:defRPr sz="1865"/>
            </a:lvl1pPr>
          </a:lstStyle>
          <a:p>
            <a:pPr fontAlgn="base"/>
            <a:r>
              <a:rPr lang="zh-CN" altLang="en-US" sz="1865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061633" y="777597"/>
            <a:ext cx="3645456" cy="383798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1865"/>
            </a:lvl1pPr>
            <a:lvl2pPr marL="266700" indent="0">
              <a:buNone/>
              <a:defRPr sz="1635"/>
            </a:lvl2pPr>
            <a:lvl3pPr marL="533400" indent="0">
              <a:buNone/>
              <a:defRPr sz="1400"/>
            </a:lvl3pPr>
            <a:lvl4pPr marL="800100" indent="0">
              <a:buNone/>
              <a:defRPr sz="1165"/>
            </a:lvl4pPr>
            <a:lvl5pPr marL="1066800" indent="0">
              <a:buNone/>
              <a:defRPr sz="1165"/>
            </a:lvl5pPr>
            <a:lvl6pPr marL="1333500" indent="0">
              <a:buNone/>
              <a:defRPr sz="1165"/>
            </a:lvl6pPr>
            <a:lvl7pPr marL="1600200" indent="0">
              <a:buNone/>
              <a:defRPr sz="1165"/>
            </a:lvl7pPr>
            <a:lvl8pPr marL="1866900" indent="0">
              <a:buNone/>
              <a:defRPr sz="1165"/>
            </a:lvl8pPr>
            <a:lvl9pPr marL="2133600" indent="0">
              <a:buNone/>
              <a:defRPr sz="11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6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496313" y="1620202"/>
            <a:ext cx="2322790" cy="3001626"/>
          </a:xfrm>
        </p:spPr>
        <p:txBody>
          <a:bodyPr/>
          <a:lstStyle>
            <a:lvl1pPr marL="0" indent="0">
              <a:buNone/>
              <a:defRPr sz="935"/>
            </a:lvl1pPr>
            <a:lvl2pPr marL="266700" indent="0">
              <a:buNone/>
              <a:defRPr sz="815"/>
            </a:lvl2pPr>
            <a:lvl3pPr marL="533400" indent="0">
              <a:buNone/>
              <a:defRPr sz="700"/>
            </a:lvl3pPr>
            <a:lvl4pPr marL="800100" indent="0">
              <a:buNone/>
              <a:defRPr sz="585"/>
            </a:lvl4pPr>
            <a:lvl5pPr marL="1066800" indent="0">
              <a:buNone/>
              <a:defRPr sz="585"/>
            </a:lvl5pPr>
            <a:lvl6pPr marL="1333500" indent="0">
              <a:buNone/>
              <a:defRPr sz="585"/>
            </a:lvl6pPr>
            <a:lvl7pPr marL="1600200" indent="0">
              <a:buNone/>
              <a:defRPr sz="585"/>
            </a:lvl7pPr>
            <a:lvl8pPr marL="1866900" indent="0">
              <a:buNone/>
              <a:defRPr sz="585"/>
            </a:lvl8pPr>
            <a:lvl9pPr marL="2133600" indent="0">
              <a:buNone/>
              <a:defRPr sz="585"/>
            </a:lvl9pPr>
          </a:lstStyle>
          <a:p>
            <a:pPr lvl="0" fontAlgn="base"/>
            <a:r>
              <a:rPr lang="zh-CN" altLang="en-US" sz="935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3603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60625" y="4918075"/>
            <a:ext cx="2279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609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4E235D26-D298-49FE-9E6A-4735EB7FCA90}" type="slidenum">
              <a:rPr kumimoji="0" lang="zh-CN" altLang="en-US" sz="81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03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60625" y="4918075"/>
            <a:ext cx="2279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609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6AAF5025-EC7D-485F-A079-25EBAEA22664}" type="slidenum">
              <a:rPr kumimoji="0" lang="zh-CN" altLang="en-US" sz="81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竖排标题与文本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5220652" y="216278"/>
            <a:ext cx="1620202" cy="4608076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360044" y="216278"/>
            <a:ext cx="4740593" cy="4608076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03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60625" y="4918075"/>
            <a:ext cx="2279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609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B2E99AA6-F83B-4131-BD9F-735CE365D165}" type="slidenum">
              <a:rPr kumimoji="0" lang="zh-CN" altLang="en-US" sz="81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00113" y="883862"/>
            <a:ext cx="5400675" cy="1880235"/>
          </a:xfrm>
        </p:spPr>
        <p:txBody>
          <a:bodyPr anchor="b"/>
          <a:lstStyle>
            <a:lvl1pPr algn="ctr">
              <a:defRPr sz="3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900113" y="2836605"/>
            <a:ext cx="5400675" cy="1303913"/>
          </a:xfrm>
        </p:spPr>
        <p:txBody>
          <a:bodyPr/>
          <a:lstStyle>
            <a:lvl1pPr marL="0" indent="0" algn="ctr">
              <a:buNone/>
              <a:defRPr sz="1400"/>
            </a:lvl1pPr>
            <a:lvl2pPr marL="266700" indent="0" algn="ctr">
              <a:buNone/>
              <a:defRPr sz="1165"/>
            </a:lvl2pPr>
            <a:lvl3pPr marL="533400" indent="0" algn="ctr">
              <a:buNone/>
              <a:defRPr sz="1050"/>
            </a:lvl3pPr>
            <a:lvl4pPr marL="800100" indent="0" algn="ctr">
              <a:buNone/>
              <a:defRPr sz="935"/>
            </a:lvl4pPr>
            <a:lvl5pPr marL="1066800" indent="0" algn="ctr">
              <a:buNone/>
              <a:defRPr sz="935"/>
            </a:lvl5pPr>
            <a:lvl6pPr marL="1333500" indent="0" algn="ctr">
              <a:buNone/>
              <a:defRPr sz="935"/>
            </a:lvl6pPr>
            <a:lvl7pPr marL="1600200" indent="0" algn="ctr">
              <a:buNone/>
              <a:defRPr sz="935"/>
            </a:lvl7pPr>
            <a:lvl8pPr marL="1866900" indent="0" algn="ctr">
              <a:buNone/>
              <a:defRPr sz="935"/>
            </a:lvl8pPr>
            <a:lvl9pPr marL="2133600" indent="0" algn="ctr">
              <a:buNone/>
              <a:defRPr sz="935"/>
            </a:lvl9pPr>
          </a:lstStyle>
          <a:p>
            <a:pPr fontAlgn="base"/>
            <a:r>
              <a:rPr lang="zh-CN" altLang="en-US" strike="noStrike" noProof="1"/>
              <a:t>单击以编辑母版副标题样式</a:t>
            </a:r>
            <a:endParaRPr lang="zh-CN" altLang="en-US" strike="noStrike" noProof="1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03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60625" y="4918075"/>
            <a:ext cx="2279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609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CAEE4E5D-35BD-4AFC-882C-4D4273BAA22A}" type="slidenum">
              <a:rPr kumimoji="0" lang="zh-CN" altLang="en-US" sz="81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03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60625" y="4918075"/>
            <a:ext cx="2279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609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BFCF6D39-15EC-467E-8254-48D41EB6B081}" type="slidenum">
              <a:rPr kumimoji="0" lang="zh-CN" altLang="en-US" sz="81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1311" y="1346419"/>
            <a:ext cx="6210777" cy="2246530"/>
          </a:xfrm>
        </p:spPr>
        <p:txBody>
          <a:bodyPr anchor="b"/>
          <a:lstStyle>
            <a:lvl1pPr>
              <a:defRPr sz="3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491311" y="3614204"/>
            <a:ext cx="6210777" cy="1181397"/>
          </a:xfrm>
        </p:spPr>
        <p:txBody>
          <a:bodyPr/>
          <a:lstStyle>
            <a:lvl1pPr marL="0" indent="0">
              <a:buNone/>
              <a:defRPr sz="1400"/>
            </a:lvl1pPr>
            <a:lvl2pPr marL="266700" indent="0">
              <a:buNone/>
              <a:defRPr sz="1165"/>
            </a:lvl2pPr>
            <a:lvl3pPr marL="533400" indent="0">
              <a:buNone/>
              <a:defRPr sz="1050"/>
            </a:lvl3pPr>
            <a:lvl4pPr marL="800100" indent="0">
              <a:buNone/>
              <a:defRPr sz="935"/>
            </a:lvl4pPr>
            <a:lvl5pPr marL="1066800" indent="0">
              <a:buNone/>
              <a:defRPr sz="935"/>
            </a:lvl5pPr>
            <a:lvl6pPr marL="1333500" indent="0">
              <a:buNone/>
              <a:defRPr sz="935"/>
            </a:lvl6pPr>
            <a:lvl7pPr marL="1600200" indent="0">
              <a:buNone/>
              <a:defRPr sz="935"/>
            </a:lvl7pPr>
            <a:lvl8pPr marL="1866900" indent="0">
              <a:buNone/>
              <a:defRPr sz="935"/>
            </a:lvl8pPr>
            <a:lvl9pPr marL="2133600" indent="0">
              <a:buNone/>
              <a:defRPr sz="935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03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60625" y="4918075"/>
            <a:ext cx="2279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609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562D69A6-A27B-458A-BB87-9A9E483F438A}" type="slidenum">
              <a:rPr kumimoji="0" lang="zh-CN" altLang="en-US" sz="81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360046" y="1260158"/>
            <a:ext cx="3180397" cy="3564196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3660458" y="1260158"/>
            <a:ext cx="3180397" cy="3564196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3603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60625" y="4918075"/>
            <a:ext cx="2279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609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0AC430B5-F4FE-48D7-9E55-4ECCBD08C57E}" type="slidenum">
              <a:rPr kumimoji="0" lang="zh-CN" altLang="en-US" sz="81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6312" y="287536"/>
            <a:ext cx="6210777" cy="1043881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496313" y="1323917"/>
            <a:ext cx="3046631" cy="648831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66700" indent="0">
              <a:buNone/>
              <a:defRPr sz="1165" b="1"/>
            </a:lvl2pPr>
            <a:lvl3pPr marL="533400" indent="0">
              <a:buNone/>
              <a:defRPr sz="1050" b="1"/>
            </a:lvl3pPr>
            <a:lvl4pPr marL="800100" indent="0">
              <a:buNone/>
              <a:defRPr sz="935" b="1"/>
            </a:lvl4pPr>
            <a:lvl5pPr marL="1066800" indent="0">
              <a:buNone/>
              <a:defRPr sz="935" b="1"/>
            </a:lvl5pPr>
            <a:lvl6pPr marL="1333500" indent="0">
              <a:buNone/>
              <a:defRPr sz="935" b="1"/>
            </a:lvl6pPr>
            <a:lvl7pPr marL="1600200" indent="0">
              <a:buNone/>
              <a:defRPr sz="935" b="1"/>
            </a:lvl7pPr>
            <a:lvl8pPr marL="1866900" indent="0">
              <a:buNone/>
              <a:defRPr sz="935" b="1"/>
            </a:lvl8pPr>
            <a:lvl9pPr marL="2133600" indent="0">
              <a:buNone/>
              <a:defRPr sz="935" b="1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96313" y="1972748"/>
            <a:ext cx="3046631" cy="290161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3645456" y="1323917"/>
            <a:ext cx="3061633" cy="648831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66700" indent="0">
              <a:buNone/>
              <a:defRPr sz="1165" b="1"/>
            </a:lvl2pPr>
            <a:lvl3pPr marL="533400" indent="0">
              <a:buNone/>
              <a:defRPr sz="1050" b="1"/>
            </a:lvl3pPr>
            <a:lvl4pPr marL="800100" indent="0">
              <a:buNone/>
              <a:defRPr sz="935" b="1"/>
            </a:lvl4pPr>
            <a:lvl5pPr marL="1066800" indent="0">
              <a:buNone/>
              <a:defRPr sz="935" b="1"/>
            </a:lvl5pPr>
            <a:lvl6pPr marL="1333500" indent="0">
              <a:buNone/>
              <a:defRPr sz="935" b="1"/>
            </a:lvl6pPr>
            <a:lvl7pPr marL="1600200" indent="0">
              <a:buNone/>
              <a:defRPr sz="935" b="1"/>
            </a:lvl7pPr>
            <a:lvl8pPr marL="1866900" indent="0">
              <a:buNone/>
              <a:defRPr sz="935" b="1"/>
            </a:lvl8pPr>
            <a:lvl9pPr marL="2133600" indent="0">
              <a:buNone/>
              <a:defRPr sz="935" b="1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3645456" y="1972748"/>
            <a:ext cx="3061633" cy="290161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3603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2460625" y="4918075"/>
            <a:ext cx="2279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51609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DC923C5F-AAFB-4C32-BA79-5E7FF9C353A6}" type="slidenum">
              <a:rPr kumimoji="0" lang="zh-CN" altLang="en-US" sz="81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03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60625" y="4918075"/>
            <a:ext cx="2279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609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0C68EAE9-DB40-4FCB-BB34-C9B83E08663B}" type="slidenum">
              <a:rPr kumimoji="0" lang="zh-CN" altLang="en-US" sz="81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360046" y="1260158"/>
            <a:ext cx="3180397" cy="3564196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3660458" y="1260158"/>
            <a:ext cx="3180397" cy="3564196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3603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60625" y="4918075"/>
            <a:ext cx="2279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609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6CADC9EF-2F6E-45B3-BCFD-0972EC8FED4E}" type="slidenum">
              <a:rPr kumimoji="0" lang="zh-CN" altLang="en-US" sz="81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03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60625" y="4918075"/>
            <a:ext cx="2279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609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F9E382A1-D072-43A1-9C88-A6CB6DE5D556}" type="slidenum">
              <a:rPr kumimoji="0" lang="zh-CN" altLang="en-US" sz="81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6313" y="360045"/>
            <a:ext cx="2322790" cy="1260158"/>
          </a:xfrm>
        </p:spPr>
        <p:txBody>
          <a:bodyPr anchor="b"/>
          <a:lstStyle>
            <a:lvl1pPr>
              <a:defRPr sz="1865"/>
            </a:lvl1pPr>
          </a:lstStyle>
          <a:p>
            <a:pPr fontAlgn="base"/>
            <a:r>
              <a:rPr lang="zh-CN" altLang="en-US" sz="1865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061633" y="777597"/>
            <a:ext cx="3645456" cy="3837980"/>
          </a:xfrm>
        </p:spPr>
        <p:txBody>
          <a:bodyPr/>
          <a:lstStyle>
            <a:lvl1pPr>
              <a:defRPr sz="1865"/>
            </a:lvl1pPr>
            <a:lvl2pPr>
              <a:defRPr sz="1635"/>
            </a:lvl2pPr>
            <a:lvl3pPr>
              <a:defRPr sz="1400"/>
            </a:lvl3pPr>
            <a:lvl4pPr>
              <a:defRPr sz="1165"/>
            </a:lvl4pPr>
            <a:lvl5pPr>
              <a:defRPr sz="1165"/>
            </a:lvl5pPr>
            <a:lvl6pPr>
              <a:defRPr sz="1165"/>
            </a:lvl6pPr>
            <a:lvl7pPr>
              <a:defRPr sz="1165"/>
            </a:lvl7pPr>
            <a:lvl8pPr>
              <a:defRPr sz="1165"/>
            </a:lvl8pPr>
            <a:lvl9pPr>
              <a:defRPr sz="1165"/>
            </a:lvl9pPr>
          </a:lstStyle>
          <a:p>
            <a:pPr lvl="0" fontAlgn="base"/>
            <a:r>
              <a:rPr lang="zh-CN" altLang="en-US" sz="1865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z="1635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z="1165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1165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496313" y="1620202"/>
            <a:ext cx="2322790" cy="3001626"/>
          </a:xfrm>
        </p:spPr>
        <p:txBody>
          <a:bodyPr/>
          <a:lstStyle>
            <a:lvl1pPr marL="0" indent="0">
              <a:buNone/>
              <a:defRPr sz="935"/>
            </a:lvl1pPr>
            <a:lvl2pPr marL="266700" indent="0">
              <a:buNone/>
              <a:defRPr sz="815"/>
            </a:lvl2pPr>
            <a:lvl3pPr marL="533400" indent="0">
              <a:buNone/>
              <a:defRPr sz="700"/>
            </a:lvl3pPr>
            <a:lvl4pPr marL="800100" indent="0">
              <a:buNone/>
              <a:defRPr sz="585"/>
            </a:lvl4pPr>
            <a:lvl5pPr marL="1066800" indent="0">
              <a:buNone/>
              <a:defRPr sz="585"/>
            </a:lvl5pPr>
            <a:lvl6pPr marL="1333500" indent="0">
              <a:buNone/>
              <a:defRPr sz="585"/>
            </a:lvl6pPr>
            <a:lvl7pPr marL="1600200" indent="0">
              <a:buNone/>
              <a:defRPr sz="585"/>
            </a:lvl7pPr>
            <a:lvl8pPr marL="1866900" indent="0">
              <a:buNone/>
              <a:defRPr sz="585"/>
            </a:lvl8pPr>
            <a:lvl9pPr marL="2133600" indent="0">
              <a:buNone/>
              <a:defRPr sz="585"/>
            </a:lvl9pPr>
          </a:lstStyle>
          <a:p>
            <a:pPr lvl="0" fontAlgn="base"/>
            <a:r>
              <a:rPr lang="zh-CN" altLang="en-US" sz="935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3603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60625" y="4918075"/>
            <a:ext cx="2279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609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D118EC45-2923-46A6-9809-4A500FCB0518}" type="slidenum">
              <a:rPr kumimoji="0" lang="zh-CN" altLang="en-US" sz="81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6313" y="360045"/>
            <a:ext cx="2322790" cy="1260158"/>
          </a:xfrm>
        </p:spPr>
        <p:txBody>
          <a:bodyPr anchor="b"/>
          <a:lstStyle>
            <a:lvl1pPr>
              <a:defRPr sz="1865"/>
            </a:lvl1pPr>
          </a:lstStyle>
          <a:p>
            <a:pPr fontAlgn="base"/>
            <a:r>
              <a:rPr lang="zh-CN" altLang="en-US" sz="1865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061633" y="777597"/>
            <a:ext cx="3645456" cy="383798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1865"/>
            </a:lvl1pPr>
            <a:lvl2pPr marL="266700" indent="0">
              <a:buNone/>
              <a:defRPr sz="1635"/>
            </a:lvl2pPr>
            <a:lvl3pPr marL="533400" indent="0">
              <a:buNone/>
              <a:defRPr sz="1400"/>
            </a:lvl3pPr>
            <a:lvl4pPr marL="800100" indent="0">
              <a:buNone/>
              <a:defRPr sz="1165"/>
            </a:lvl4pPr>
            <a:lvl5pPr marL="1066800" indent="0">
              <a:buNone/>
              <a:defRPr sz="1165"/>
            </a:lvl5pPr>
            <a:lvl6pPr marL="1333500" indent="0">
              <a:buNone/>
              <a:defRPr sz="1165"/>
            </a:lvl6pPr>
            <a:lvl7pPr marL="1600200" indent="0">
              <a:buNone/>
              <a:defRPr sz="1165"/>
            </a:lvl7pPr>
            <a:lvl8pPr marL="1866900" indent="0">
              <a:buNone/>
              <a:defRPr sz="1165"/>
            </a:lvl8pPr>
            <a:lvl9pPr marL="2133600" indent="0">
              <a:buNone/>
              <a:defRPr sz="11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6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496313" y="1620202"/>
            <a:ext cx="2322790" cy="3001626"/>
          </a:xfrm>
        </p:spPr>
        <p:txBody>
          <a:bodyPr/>
          <a:lstStyle>
            <a:lvl1pPr marL="0" indent="0">
              <a:buNone/>
              <a:defRPr sz="935"/>
            </a:lvl1pPr>
            <a:lvl2pPr marL="266700" indent="0">
              <a:buNone/>
              <a:defRPr sz="815"/>
            </a:lvl2pPr>
            <a:lvl3pPr marL="533400" indent="0">
              <a:buNone/>
              <a:defRPr sz="700"/>
            </a:lvl3pPr>
            <a:lvl4pPr marL="800100" indent="0">
              <a:buNone/>
              <a:defRPr sz="585"/>
            </a:lvl4pPr>
            <a:lvl5pPr marL="1066800" indent="0">
              <a:buNone/>
              <a:defRPr sz="585"/>
            </a:lvl5pPr>
            <a:lvl6pPr marL="1333500" indent="0">
              <a:buNone/>
              <a:defRPr sz="585"/>
            </a:lvl6pPr>
            <a:lvl7pPr marL="1600200" indent="0">
              <a:buNone/>
              <a:defRPr sz="585"/>
            </a:lvl7pPr>
            <a:lvl8pPr marL="1866900" indent="0">
              <a:buNone/>
              <a:defRPr sz="585"/>
            </a:lvl8pPr>
            <a:lvl9pPr marL="2133600" indent="0">
              <a:buNone/>
              <a:defRPr sz="585"/>
            </a:lvl9pPr>
          </a:lstStyle>
          <a:p>
            <a:pPr lvl="0" fontAlgn="base"/>
            <a:r>
              <a:rPr lang="zh-CN" altLang="en-US" sz="935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3603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60625" y="4918075"/>
            <a:ext cx="2279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609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8BA8D2FE-3311-494F-BF92-7CF5E46A7EF2}" type="slidenum">
              <a:rPr kumimoji="0" lang="zh-CN" altLang="en-US" sz="81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03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60625" y="4918075"/>
            <a:ext cx="2279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609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4757EDFE-188B-4350-B83C-3C837C33F49C}" type="slidenum">
              <a:rPr kumimoji="0" lang="zh-CN" altLang="en-US" sz="81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竖排标题与文本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5220652" y="216278"/>
            <a:ext cx="1620202" cy="4608076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360044" y="216278"/>
            <a:ext cx="4740593" cy="4608076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03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60625" y="4918075"/>
            <a:ext cx="2279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609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5061F128-85FC-4C05-A16B-4DC1D3BD8E72}" type="slidenum">
              <a:rPr kumimoji="0" lang="zh-CN" altLang="en-US" sz="81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00113" y="883862"/>
            <a:ext cx="5400675" cy="1880235"/>
          </a:xfrm>
        </p:spPr>
        <p:txBody>
          <a:bodyPr anchor="b"/>
          <a:lstStyle>
            <a:lvl1pPr algn="ctr">
              <a:defRPr sz="3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900113" y="2836605"/>
            <a:ext cx="5400675" cy="1303913"/>
          </a:xfrm>
        </p:spPr>
        <p:txBody>
          <a:bodyPr/>
          <a:lstStyle>
            <a:lvl1pPr marL="0" indent="0" algn="ctr">
              <a:buNone/>
              <a:defRPr sz="1400"/>
            </a:lvl1pPr>
            <a:lvl2pPr marL="266700" indent="0" algn="ctr">
              <a:buNone/>
              <a:defRPr sz="1165"/>
            </a:lvl2pPr>
            <a:lvl3pPr marL="533400" indent="0" algn="ctr">
              <a:buNone/>
              <a:defRPr sz="1050"/>
            </a:lvl3pPr>
            <a:lvl4pPr marL="800100" indent="0" algn="ctr">
              <a:buNone/>
              <a:defRPr sz="935"/>
            </a:lvl4pPr>
            <a:lvl5pPr marL="1066800" indent="0" algn="ctr">
              <a:buNone/>
              <a:defRPr sz="935"/>
            </a:lvl5pPr>
            <a:lvl6pPr marL="1333500" indent="0" algn="ctr">
              <a:buNone/>
              <a:defRPr sz="935"/>
            </a:lvl6pPr>
            <a:lvl7pPr marL="1600200" indent="0" algn="ctr">
              <a:buNone/>
              <a:defRPr sz="935"/>
            </a:lvl7pPr>
            <a:lvl8pPr marL="1866900" indent="0" algn="ctr">
              <a:buNone/>
              <a:defRPr sz="935"/>
            </a:lvl8pPr>
            <a:lvl9pPr marL="2133600" indent="0" algn="ctr">
              <a:buNone/>
              <a:defRPr sz="935"/>
            </a:lvl9pPr>
          </a:lstStyle>
          <a:p>
            <a:pPr fontAlgn="base"/>
            <a:r>
              <a:rPr lang="zh-CN" altLang="en-US" strike="noStrike" noProof="1"/>
              <a:t>单击以编辑母版副标题样式</a:t>
            </a:r>
            <a:endParaRPr lang="zh-CN" altLang="en-US" strike="noStrike" noProof="1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03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60625" y="4918075"/>
            <a:ext cx="2279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609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C39D5305-6D22-44F9-8A8B-9E424595BFFD}" type="slidenum">
              <a:rPr kumimoji="0" lang="zh-CN" altLang="en-US" sz="81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03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60625" y="4918075"/>
            <a:ext cx="2279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609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6A3FE907-7400-487F-B398-513FF0383809}" type="slidenum">
              <a:rPr kumimoji="0" lang="zh-CN" altLang="en-US" sz="81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1311" y="1346419"/>
            <a:ext cx="6210777" cy="2246530"/>
          </a:xfrm>
        </p:spPr>
        <p:txBody>
          <a:bodyPr anchor="b"/>
          <a:lstStyle>
            <a:lvl1pPr>
              <a:defRPr sz="3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491311" y="3614204"/>
            <a:ext cx="6210777" cy="1181397"/>
          </a:xfrm>
        </p:spPr>
        <p:txBody>
          <a:bodyPr/>
          <a:lstStyle>
            <a:lvl1pPr marL="0" indent="0">
              <a:buNone/>
              <a:defRPr sz="1400"/>
            </a:lvl1pPr>
            <a:lvl2pPr marL="266700" indent="0">
              <a:buNone/>
              <a:defRPr sz="1165"/>
            </a:lvl2pPr>
            <a:lvl3pPr marL="533400" indent="0">
              <a:buNone/>
              <a:defRPr sz="1050"/>
            </a:lvl3pPr>
            <a:lvl4pPr marL="800100" indent="0">
              <a:buNone/>
              <a:defRPr sz="935"/>
            </a:lvl4pPr>
            <a:lvl5pPr marL="1066800" indent="0">
              <a:buNone/>
              <a:defRPr sz="935"/>
            </a:lvl5pPr>
            <a:lvl6pPr marL="1333500" indent="0">
              <a:buNone/>
              <a:defRPr sz="935"/>
            </a:lvl6pPr>
            <a:lvl7pPr marL="1600200" indent="0">
              <a:buNone/>
              <a:defRPr sz="935"/>
            </a:lvl7pPr>
            <a:lvl8pPr marL="1866900" indent="0">
              <a:buNone/>
              <a:defRPr sz="935"/>
            </a:lvl8pPr>
            <a:lvl9pPr marL="2133600" indent="0">
              <a:buNone/>
              <a:defRPr sz="935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03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60625" y="4918075"/>
            <a:ext cx="2279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609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F32133CC-6918-44F5-9445-F0C84A30885F}" type="slidenum">
              <a:rPr kumimoji="0" lang="zh-CN" altLang="en-US" sz="81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360046" y="1260158"/>
            <a:ext cx="3180397" cy="3564196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3660458" y="1260158"/>
            <a:ext cx="3180397" cy="3564196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3603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60625" y="4918075"/>
            <a:ext cx="2279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609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1BF912FB-0D21-4C58-A37F-70E2CA951D8B}" type="slidenum">
              <a:rPr kumimoji="0" lang="zh-CN" altLang="en-US" sz="81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6312" y="287536"/>
            <a:ext cx="6210777" cy="1043881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496313" y="1323917"/>
            <a:ext cx="3046631" cy="648831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66700" indent="0">
              <a:buNone/>
              <a:defRPr sz="1165" b="1"/>
            </a:lvl2pPr>
            <a:lvl3pPr marL="533400" indent="0">
              <a:buNone/>
              <a:defRPr sz="1050" b="1"/>
            </a:lvl3pPr>
            <a:lvl4pPr marL="800100" indent="0">
              <a:buNone/>
              <a:defRPr sz="935" b="1"/>
            </a:lvl4pPr>
            <a:lvl5pPr marL="1066800" indent="0">
              <a:buNone/>
              <a:defRPr sz="935" b="1"/>
            </a:lvl5pPr>
            <a:lvl6pPr marL="1333500" indent="0">
              <a:buNone/>
              <a:defRPr sz="935" b="1"/>
            </a:lvl6pPr>
            <a:lvl7pPr marL="1600200" indent="0">
              <a:buNone/>
              <a:defRPr sz="935" b="1"/>
            </a:lvl7pPr>
            <a:lvl8pPr marL="1866900" indent="0">
              <a:buNone/>
              <a:defRPr sz="935" b="1"/>
            </a:lvl8pPr>
            <a:lvl9pPr marL="2133600" indent="0">
              <a:buNone/>
              <a:defRPr sz="935" b="1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96313" y="1972748"/>
            <a:ext cx="3046631" cy="290161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3645456" y="1323917"/>
            <a:ext cx="3061633" cy="648831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66700" indent="0">
              <a:buNone/>
              <a:defRPr sz="1165" b="1"/>
            </a:lvl2pPr>
            <a:lvl3pPr marL="533400" indent="0">
              <a:buNone/>
              <a:defRPr sz="1050" b="1"/>
            </a:lvl3pPr>
            <a:lvl4pPr marL="800100" indent="0">
              <a:buNone/>
              <a:defRPr sz="935" b="1"/>
            </a:lvl4pPr>
            <a:lvl5pPr marL="1066800" indent="0">
              <a:buNone/>
              <a:defRPr sz="935" b="1"/>
            </a:lvl5pPr>
            <a:lvl6pPr marL="1333500" indent="0">
              <a:buNone/>
              <a:defRPr sz="935" b="1"/>
            </a:lvl6pPr>
            <a:lvl7pPr marL="1600200" indent="0">
              <a:buNone/>
              <a:defRPr sz="935" b="1"/>
            </a:lvl7pPr>
            <a:lvl8pPr marL="1866900" indent="0">
              <a:buNone/>
              <a:defRPr sz="935" b="1"/>
            </a:lvl8pPr>
            <a:lvl9pPr marL="2133600" indent="0">
              <a:buNone/>
              <a:defRPr sz="935" b="1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3645456" y="1972748"/>
            <a:ext cx="3061633" cy="290161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3603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2460625" y="4918075"/>
            <a:ext cx="2279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51609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A6CA815F-414E-40AA-8607-DCC0EF31C0F1}" type="slidenum">
              <a:rPr kumimoji="0" lang="zh-CN" altLang="en-US" sz="81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6312" y="287536"/>
            <a:ext cx="6210777" cy="1043881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496313" y="1323917"/>
            <a:ext cx="3046631" cy="648831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66700" indent="0">
              <a:buNone/>
              <a:defRPr sz="1165" b="1"/>
            </a:lvl2pPr>
            <a:lvl3pPr marL="533400" indent="0">
              <a:buNone/>
              <a:defRPr sz="1050" b="1"/>
            </a:lvl3pPr>
            <a:lvl4pPr marL="800100" indent="0">
              <a:buNone/>
              <a:defRPr sz="935" b="1"/>
            </a:lvl4pPr>
            <a:lvl5pPr marL="1066800" indent="0">
              <a:buNone/>
              <a:defRPr sz="935" b="1"/>
            </a:lvl5pPr>
            <a:lvl6pPr marL="1333500" indent="0">
              <a:buNone/>
              <a:defRPr sz="935" b="1"/>
            </a:lvl6pPr>
            <a:lvl7pPr marL="1600200" indent="0">
              <a:buNone/>
              <a:defRPr sz="935" b="1"/>
            </a:lvl7pPr>
            <a:lvl8pPr marL="1866900" indent="0">
              <a:buNone/>
              <a:defRPr sz="935" b="1"/>
            </a:lvl8pPr>
            <a:lvl9pPr marL="2133600" indent="0">
              <a:buNone/>
              <a:defRPr sz="935" b="1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96313" y="1972748"/>
            <a:ext cx="3046631" cy="290161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3645456" y="1323917"/>
            <a:ext cx="3061633" cy="648831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66700" indent="0">
              <a:buNone/>
              <a:defRPr sz="1165" b="1"/>
            </a:lvl2pPr>
            <a:lvl3pPr marL="533400" indent="0">
              <a:buNone/>
              <a:defRPr sz="1050" b="1"/>
            </a:lvl3pPr>
            <a:lvl4pPr marL="800100" indent="0">
              <a:buNone/>
              <a:defRPr sz="935" b="1"/>
            </a:lvl4pPr>
            <a:lvl5pPr marL="1066800" indent="0">
              <a:buNone/>
              <a:defRPr sz="935" b="1"/>
            </a:lvl5pPr>
            <a:lvl6pPr marL="1333500" indent="0">
              <a:buNone/>
              <a:defRPr sz="935" b="1"/>
            </a:lvl6pPr>
            <a:lvl7pPr marL="1600200" indent="0">
              <a:buNone/>
              <a:defRPr sz="935" b="1"/>
            </a:lvl7pPr>
            <a:lvl8pPr marL="1866900" indent="0">
              <a:buNone/>
              <a:defRPr sz="935" b="1"/>
            </a:lvl8pPr>
            <a:lvl9pPr marL="2133600" indent="0">
              <a:buNone/>
              <a:defRPr sz="935" b="1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3645456" y="1972748"/>
            <a:ext cx="3061633" cy="290161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3603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2460625" y="4918075"/>
            <a:ext cx="2279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51609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E7575461-8ED1-4447-BFB9-95C4DF02DEE8}" type="slidenum">
              <a:rPr kumimoji="0" lang="zh-CN" altLang="en-US" sz="81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03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60625" y="4918075"/>
            <a:ext cx="2279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609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5C4CBCFB-D3B5-4459-9740-7EB33D43B0F8}" type="slidenum">
              <a:rPr kumimoji="0" lang="zh-CN" altLang="en-US" sz="81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03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60625" y="4918075"/>
            <a:ext cx="2279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609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D7D91AFA-FA1F-45F2-BA28-3BA56AD5871D}" type="slidenum">
              <a:rPr kumimoji="0" lang="zh-CN" altLang="en-US" sz="81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6313" y="360045"/>
            <a:ext cx="2322790" cy="1260158"/>
          </a:xfrm>
        </p:spPr>
        <p:txBody>
          <a:bodyPr anchor="b"/>
          <a:lstStyle>
            <a:lvl1pPr>
              <a:defRPr sz="1865"/>
            </a:lvl1pPr>
          </a:lstStyle>
          <a:p>
            <a:pPr fontAlgn="base"/>
            <a:r>
              <a:rPr lang="zh-CN" altLang="en-US" sz="1865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061633" y="777597"/>
            <a:ext cx="3645456" cy="3837980"/>
          </a:xfrm>
        </p:spPr>
        <p:txBody>
          <a:bodyPr/>
          <a:lstStyle>
            <a:lvl1pPr>
              <a:defRPr sz="1865"/>
            </a:lvl1pPr>
            <a:lvl2pPr>
              <a:defRPr sz="1635"/>
            </a:lvl2pPr>
            <a:lvl3pPr>
              <a:defRPr sz="1400"/>
            </a:lvl3pPr>
            <a:lvl4pPr>
              <a:defRPr sz="1165"/>
            </a:lvl4pPr>
            <a:lvl5pPr>
              <a:defRPr sz="1165"/>
            </a:lvl5pPr>
            <a:lvl6pPr>
              <a:defRPr sz="1165"/>
            </a:lvl6pPr>
            <a:lvl7pPr>
              <a:defRPr sz="1165"/>
            </a:lvl7pPr>
            <a:lvl8pPr>
              <a:defRPr sz="1165"/>
            </a:lvl8pPr>
            <a:lvl9pPr>
              <a:defRPr sz="1165"/>
            </a:lvl9pPr>
          </a:lstStyle>
          <a:p>
            <a:pPr lvl="0" fontAlgn="base"/>
            <a:r>
              <a:rPr lang="zh-CN" altLang="en-US" sz="1865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z="1635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z="1165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1165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496313" y="1620202"/>
            <a:ext cx="2322790" cy="3001626"/>
          </a:xfrm>
        </p:spPr>
        <p:txBody>
          <a:bodyPr/>
          <a:lstStyle>
            <a:lvl1pPr marL="0" indent="0">
              <a:buNone/>
              <a:defRPr sz="935"/>
            </a:lvl1pPr>
            <a:lvl2pPr marL="266700" indent="0">
              <a:buNone/>
              <a:defRPr sz="815"/>
            </a:lvl2pPr>
            <a:lvl3pPr marL="533400" indent="0">
              <a:buNone/>
              <a:defRPr sz="700"/>
            </a:lvl3pPr>
            <a:lvl4pPr marL="800100" indent="0">
              <a:buNone/>
              <a:defRPr sz="585"/>
            </a:lvl4pPr>
            <a:lvl5pPr marL="1066800" indent="0">
              <a:buNone/>
              <a:defRPr sz="585"/>
            </a:lvl5pPr>
            <a:lvl6pPr marL="1333500" indent="0">
              <a:buNone/>
              <a:defRPr sz="585"/>
            </a:lvl6pPr>
            <a:lvl7pPr marL="1600200" indent="0">
              <a:buNone/>
              <a:defRPr sz="585"/>
            </a:lvl7pPr>
            <a:lvl8pPr marL="1866900" indent="0">
              <a:buNone/>
              <a:defRPr sz="585"/>
            </a:lvl8pPr>
            <a:lvl9pPr marL="2133600" indent="0">
              <a:buNone/>
              <a:defRPr sz="585"/>
            </a:lvl9pPr>
          </a:lstStyle>
          <a:p>
            <a:pPr lvl="0" fontAlgn="base"/>
            <a:r>
              <a:rPr lang="zh-CN" altLang="en-US" sz="935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3603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60625" y="4918075"/>
            <a:ext cx="2279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609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9A073C92-694C-4D94-B1D0-3D9CB42D001B}" type="slidenum">
              <a:rPr kumimoji="0" lang="zh-CN" altLang="en-US" sz="81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6313" y="360045"/>
            <a:ext cx="2322790" cy="1260158"/>
          </a:xfrm>
        </p:spPr>
        <p:txBody>
          <a:bodyPr anchor="b"/>
          <a:lstStyle>
            <a:lvl1pPr>
              <a:defRPr sz="1865"/>
            </a:lvl1pPr>
          </a:lstStyle>
          <a:p>
            <a:pPr fontAlgn="base"/>
            <a:r>
              <a:rPr lang="zh-CN" altLang="en-US" sz="1865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061633" y="777597"/>
            <a:ext cx="3645456" cy="383798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1865"/>
            </a:lvl1pPr>
            <a:lvl2pPr marL="266700" indent="0">
              <a:buNone/>
              <a:defRPr sz="1635"/>
            </a:lvl2pPr>
            <a:lvl3pPr marL="533400" indent="0">
              <a:buNone/>
              <a:defRPr sz="1400"/>
            </a:lvl3pPr>
            <a:lvl4pPr marL="800100" indent="0">
              <a:buNone/>
              <a:defRPr sz="1165"/>
            </a:lvl4pPr>
            <a:lvl5pPr marL="1066800" indent="0">
              <a:buNone/>
              <a:defRPr sz="1165"/>
            </a:lvl5pPr>
            <a:lvl6pPr marL="1333500" indent="0">
              <a:buNone/>
              <a:defRPr sz="1165"/>
            </a:lvl6pPr>
            <a:lvl7pPr marL="1600200" indent="0">
              <a:buNone/>
              <a:defRPr sz="1165"/>
            </a:lvl7pPr>
            <a:lvl8pPr marL="1866900" indent="0">
              <a:buNone/>
              <a:defRPr sz="1165"/>
            </a:lvl8pPr>
            <a:lvl9pPr marL="2133600" indent="0">
              <a:buNone/>
              <a:defRPr sz="11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6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496313" y="1620202"/>
            <a:ext cx="2322790" cy="3001626"/>
          </a:xfrm>
        </p:spPr>
        <p:txBody>
          <a:bodyPr/>
          <a:lstStyle>
            <a:lvl1pPr marL="0" indent="0">
              <a:buNone/>
              <a:defRPr sz="935"/>
            </a:lvl1pPr>
            <a:lvl2pPr marL="266700" indent="0">
              <a:buNone/>
              <a:defRPr sz="815"/>
            </a:lvl2pPr>
            <a:lvl3pPr marL="533400" indent="0">
              <a:buNone/>
              <a:defRPr sz="700"/>
            </a:lvl3pPr>
            <a:lvl4pPr marL="800100" indent="0">
              <a:buNone/>
              <a:defRPr sz="585"/>
            </a:lvl4pPr>
            <a:lvl5pPr marL="1066800" indent="0">
              <a:buNone/>
              <a:defRPr sz="585"/>
            </a:lvl5pPr>
            <a:lvl6pPr marL="1333500" indent="0">
              <a:buNone/>
              <a:defRPr sz="585"/>
            </a:lvl6pPr>
            <a:lvl7pPr marL="1600200" indent="0">
              <a:buNone/>
              <a:defRPr sz="585"/>
            </a:lvl7pPr>
            <a:lvl8pPr marL="1866900" indent="0">
              <a:buNone/>
              <a:defRPr sz="585"/>
            </a:lvl8pPr>
            <a:lvl9pPr marL="2133600" indent="0">
              <a:buNone/>
              <a:defRPr sz="585"/>
            </a:lvl9pPr>
          </a:lstStyle>
          <a:p>
            <a:pPr lvl="0" fontAlgn="base"/>
            <a:r>
              <a:rPr lang="zh-CN" altLang="en-US" sz="935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3603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60625" y="4918075"/>
            <a:ext cx="2279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609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C037AC99-488F-4176-A50B-8656D21C78BD}" type="slidenum">
              <a:rPr kumimoji="0" lang="zh-CN" altLang="en-US" sz="81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03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60625" y="4918075"/>
            <a:ext cx="2279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609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6EFC62C1-939D-44C4-BD24-97B80D9865CC}" type="slidenum">
              <a:rPr kumimoji="0" lang="zh-CN" altLang="en-US" sz="81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竖排标题与文本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5220652" y="216278"/>
            <a:ext cx="1620202" cy="4608076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360044" y="216278"/>
            <a:ext cx="4740593" cy="4608076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03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60625" y="4918075"/>
            <a:ext cx="2279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609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CDC1F9D8-885C-4CC4-B1DA-78F353C7DC5F}" type="slidenum">
              <a:rPr kumimoji="0" lang="zh-CN" altLang="en-US" sz="81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00113" y="883862"/>
            <a:ext cx="5400675" cy="1880235"/>
          </a:xfrm>
        </p:spPr>
        <p:txBody>
          <a:bodyPr anchor="b"/>
          <a:lstStyle>
            <a:lvl1pPr algn="ctr">
              <a:defRPr sz="3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900113" y="2836605"/>
            <a:ext cx="5400675" cy="1303913"/>
          </a:xfrm>
        </p:spPr>
        <p:txBody>
          <a:bodyPr/>
          <a:lstStyle>
            <a:lvl1pPr marL="0" indent="0" algn="ctr">
              <a:buNone/>
              <a:defRPr sz="1400"/>
            </a:lvl1pPr>
            <a:lvl2pPr marL="266700" indent="0" algn="ctr">
              <a:buNone/>
              <a:defRPr sz="1165"/>
            </a:lvl2pPr>
            <a:lvl3pPr marL="533400" indent="0" algn="ctr">
              <a:buNone/>
              <a:defRPr sz="1050"/>
            </a:lvl3pPr>
            <a:lvl4pPr marL="800100" indent="0" algn="ctr">
              <a:buNone/>
              <a:defRPr sz="935"/>
            </a:lvl4pPr>
            <a:lvl5pPr marL="1066800" indent="0" algn="ctr">
              <a:buNone/>
              <a:defRPr sz="935"/>
            </a:lvl5pPr>
            <a:lvl6pPr marL="1333500" indent="0" algn="ctr">
              <a:buNone/>
              <a:defRPr sz="935"/>
            </a:lvl6pPr>
            <a:lvl7pPr marL="1600200" indent="0" algn="ctr">
              <a:buNone/>
              <a:defRPr sz="935"/>
            </a:lvl7pPr>
            <a:lvl8pPr marL="1866900" indent="0" algn="ctr">
              <a:buNone/>
              <a:defRPr sz="935"/>
            </a:lvl8pPr>
            <a:lvl9pPr marL="2133600" indent="0" algn="ctr">
              <a:buNone/>
              <a:defRPr sz="935"/>
            </a:lvl9pPr>
          </a:lstStyle>
          <a:p>
            <a:pPr fontAlgn="base"/>
            <a:r>
              <a:rPr lang="zh-CN" altLang="en-US" strike="noStrike" noProof="1"/>
              <a:t>单击以编辑母版副标题样式</a:t>
            </a:r>
            <a:endParaRPr lang="zh-CN" altLang="en-US" strike="noStrike" noProof="1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03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60625" y="4918075"/>
            <a:ext cx="2279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609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3BF7674C-7472-4E24-A240-CCAB573F524D}" type="slidenum">
              <a:rPr kumimoji="0" lang="zh-CN" altLang="en-US" sz="81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03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60625" y="4918075"/>
            <a:ext cx="2279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609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5278ABD3-92A4-4D81-A7ED-14B4D5788423}" type="slidenum">
              <a:rPr kumimoji="0" lang="zh-CN" altLang="en-US" sz="81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1311" y="1346419"/>
            <a:ext cx="6210777" cy="2246530"/>
          </a:xfrm>
        </p:spPr>
        <p:txBody>
          <a:bodyPr anchor="b"/>
          <a:lstStyle>
            <a:lvl1pPr>
              <a:defRPr sz="3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491311" y="3614204"/>
            <a:ext cx="6210777" cy="1181397"/>
          </a:xfrm>
        </p:spPr>
        <p:txBody>
          <a:bodyPr/>
          <a:lstStyle>
            <a:lvl1pPr marL="0" indent="0">
              <a:buNone/>
              <a:defRPr sz="1400"/>
            </a:lvl1pPr>
            <a:lvl2pPr marL="266700" indent="0">
              <a:buNone/>
              <a:defRPr sz="1165"/>
            </a:lvl2pPr>
            <a:lvl3pPr marL="533400" indent="0">
              <a:buNone/>
              <a:defRPr sz="1050"/>
            </a:lvl3pPr>
            <a:lvl4pPr marL="800100" indent="0">
              <a:buNone/>
              <a:defRPr sz="935"/>
            </a:lvl4pPr>
            <a:lvl5pPr marL="1066800" indent="0">
              <a:buNone/>
              <a:defRPr sz="935"/>
            </a:lvl5pPr>
            <a:lvl6pPr marL="1333500" indent="0">
              <a:buNone/>
              <a:defRPr sz="935"/>
            </a:lvl6pPr>
            <a:lvl7pPr marL="1600200" indent="0">
              <a:buNone/>
              <a:defRPr sz="935"/>
            </a:lvl7pPr>
            <a:lvl8pPr marL="1866900" indent="0">
              <a:buNone/>
              <a:defRPr sz="935"/>
            </a:lvl8pPr>
            <a:lvl9pPr marL="2133600" indent="0">
              <a:buNone/>
              <a:defRPr sz="935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03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60625" y="4918075"/>
            <a:ext cx="2279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609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82D28CEC-F5F7-41BD-AD4F-AAC7C8495470}" type="slidenum">
              <a:rPr kumimoji="0" lang="zh-CN" altLang="en-US" sz="81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360046" y="1260158"/>
            <a:ext cx="3180397" cy="3564196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3660458" y="1260158"/>
            <a:ext cx="3180397" cy="3564196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3603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60625" y="4918075"/>
            <a:ext cx="2279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609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F0CCE4E9-D3DB-43EC-8252-BE4E1099BA68}" type="slidenum">
              <a:rPr kumimoji="0" lang="zh-CN" altLang="en-US" sz="81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03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60625" y="4918075"/>
            <a:ext cx="2279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609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0DBB91BC-8A1B-4CD4-9EE3-3A7FA6F19C23}" type="slidenum">
              <a:rPr kumimoji="0" lang="zh-CN" altLang="en-US" sz="81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6312" y="287536"/>
            <a:ext cx="6210777" cy="1043881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496313" y="1323917"/>
            <a:ext cx="3046631" cy="648831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66700" indent="0">
              <a:buNone/>
              <a:defRPr sz="1165" b="1"/>
            </a:lvl2pPr>
            <a:lvl3pPr marL="533400" indent="0">
              <a:buNone/>
              <a:defRPr sz="1050" b="1"/>
            </a:lvl3pPr>
            <a:lvl4pPr marL="800100" indent="0">
              <a:buNone/>
              <a:defRPr sz="935" b="1"/>
            </a:lvl4pPr>
            <a:lvl5pPr marL="1066800" indent="0">
              <a:buNone/>
              <a:defRPr sz="935" b="1"/>
            </a:lvl5pPr>
            <a:lvl6pPr marL="1333500" indent="0">
              <a:buNone/>
              <a:defRPr sz="935" b="1"/>
            </a:lvl6pPr>
            <a:lvl7pPr marL="1600200" indent="0">
              <a:buNone/>
              <a:defRPr sz="935" b="1"/>
            </a:lvl7pPr>
            <a:lvl8pPr marL="1866900" indent="0">
              <a:buNone/>
              <a:defRPr sz="935" b="1"/>
            </a:lvl8pPr>
            <a:lvl9pPr marL="2133600" indent="0">
              <a:buNone/>
              <a:defRPr sz="935" b="1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96313" y="1972748"/>
            <a:ext cx="3046631" cy="290161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3645456" y="1323917"/>
            <a:ext cx="3061633" cy="648831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66700" indent="0">
              <a:buNone/>
              <a:defRPr sz="1165" b="1"/>
            </a:lvl2pPr>
            <a:lvl3pPr marL="533400" indent="0">
              <a:buNone/>
              <a:defRPr sz="1050" b="1"/>
            </a:lvl3pPr>
            <a:lvl4pPr marL="800100" indent="0">
              <a:buNone/>
              <a:defRPr sz="935" b="1"/>
            </a:lvl4pPr>
            <a:lvl5pPr marL="1066800" indent="0">
              <a:buNone/>
              <a:defRPr sz="935" b="1"/>
            </a:lvl5pPr>
            <a:lvl6pPr marL="1333500" indent="0">
              <a:buNone/>
              <a:defRPr sz="935" b="1"/>
            </a:lvl6pPr>
            <a:lvl7pPr marL="1600200" indent="0">
              <a:buNone/>
              <a:defRPr sz="935" b="1"/>
            </a:lvl7pPr>
            <a:lvl8pPr marL="1866900" indent="0">
              <a:buNone/>
              <a:defRPr sz="935" b="1"/>
            </a:lvl8pPr>
            <a:lvl9pPr marL="2133600" indent="0">
              <a:buNone/>
              <a:defRPr sz="935" b="1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3645456" y="1972748"/>
            <a:ext cx="3061633" cy="290161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3603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2460625" y="4918075"/>
            <a:ext cx="2279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51609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61084310-DA21-4FB3-B5C9-B4A294DB412C}" type="slidenum">
              <a:rPr kumimoji="0" lang="zh-CN" altLang="en-US" sz="81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03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60625" y="4918075"/>
            <a:ext cx="2279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609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BBD60C35-B27A-4604-A7AD-5646566C2122}" type="slidenum">
              <a:rPr kumimoji="0" lang="zh-CN" altLang="en-US" sz="81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03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60625" y="4918075"/>
            <a:ext cx="2279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609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693E6D5E-63EA-47AB-B37A-1222672E2C4F}" type="slidenum">
              <a:rPr kumimoji="0" lang="zh-CN" altLang="en-US" sz="81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6313" y="360045"/>
            <a:ext cx="2322790" cy="1260158"/>
          </a:xfrm>
        </p:spPr>
        <p:txBody>
          <a:bodyPr anchor="b"/>
          <a:lstStyle>
            <a:lvl1pPr>
              <a:defRPr sz="1865"/>
            </a:lvl1pPr>
          </a:lstStyle>
          <a:p>
            <a:pPr fontAlgn="base"/>
            <a:r>
              <a:rPr lang="zh-CN" altLang="en-US" sz="1865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061633" y="777597"/>
            <a:ext cx="3645456" cy="3837980"/>
          </a:xfrm>
        </p:spPr>
        <p:txBody>
          <a:bodyPr/>
          <a:lstStyle>
            <a:lvl1pPr>
              <a:defRPr sz="1865"/>
            </a:lvl1pPr>
            <a:lvl2pPr>
              <a:defRPr sz="1635"/>
            </a:lvl2pPr>
            <a:lvl3pPr>
              <a:defRPr sz="1400"/>
            </a:lvl3pPr>
            <a:lvl4pPr>
              <a:defRPr sz="1165"/>
            </a:lvl4pPr>
            <a:lvl5pPr>
              <a:defRPr sz="1165"/>
            </a:lvl5pPr>
            <a:lvl6pPr>
              <a:defRPr sz="1165"/>
            </a:lvl6pPr>
            <a:lvl7pPr>
              <a:defRPr sz="1165"/>
            </a:lvl7pPr>
            <a:lvl8pPr>
              <a:defRPr sz="1165"/>
            </a:lvl8pPr>
            <a:lvl9pPr>
              <a:defRPr sz="1165"/>
            </a:lvl9pPr>
          </a:lstStyle>
          <a:p>
            <a:pPr lvl="0" fontAlgn="base"/>
            <a:r>
              <a:rPr lang="zh-CN" altLang="en-US" sz="1865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z="1635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z="1165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1165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496313" y="1620202"/>
            <a:ext cx="2322790" cy="3001626"/>
          </a:xfrm>
        </p:spPr>
        <p:txBody>
          <a:bodyPr/>
          <a:lstStyle>
            <a:lvl1pPr marL="0" indent="0">
              <a:buNone/>
              <a:defRPr sz="935"/>
            </a:lvl1pPr>
            <a:lvl2pPr marL="266700" indent="0">
              <a:buNone/>
              <a:defRPr sz="815"/>
            </a:lvl2pPr>
            <a:lvl3pPr marL="533400" indent="0">
              <a:buNone/>
              <a:defRPr sz="700"/>
            </a:lvl3pPr>
            <a:lvl4pPr marL="800100" indent="0">
              <a:buNone/>
              <a:defRPr sz="585"/>
            </a:lvl4pPr>
            <a:lvl5pPr marL="1066800" indent="0">
              <a:buNone/>
              <a:defRPr sz="585"/>
            </a:lvl5pPr>
            <a:lvl6pPr marL="1333500" indent="0">
              <a:buNone/>
              <a:defRPr sz="585"/>
            </a:lvl6pPr>
            <a:lvl7pPr marL="1600200" indent="0">
              <a:buNone/>
              <a:defRPr sz="585"/>
            </a:lvl7pPr>
            <a:lvl8pPr marL="1866900" indent="0">
              <a:buNone/>
              <a:defRPr sz="585"/>
            </a:lvl8pPr>
            <a:lvl9pPr marL="2133600" indent="0">
              <a:buNone/>
              <a:defRPr sz="585"/>
            </a:lvl9pPr>
          </a:lstStyle>
          <a:p>
            <a:pPr lvl="0" fontAlgn="base"/>
            <a:r>
              <a:rPr lang="zh-CN" altLang="en-US" sz="935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3603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60625" y="4918075"/>
            <a:ext cx="2279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609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C6EB5336-2510-4B6E-AD10-6D10611C6385}" type="slidenum">
              <a:rPr kumimoji="0" lang="zh-CN" altLang="en-US" sz="81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6313" y="360045"/>
            <a:ext cx="2322790" cy="1260158"/>
          </a:xfrm>
        </p:spPr>
        <p:txBody>
          <a:bodyPr anchor="b"/>
          <a:lstStyle>
            <a:lvl1pPr>
              <a:defRPr sz="1865"/>
            </a:lvl1pPr>
          </a:lstStyle>
          <a:p>
            <a:pPr fontAlgn="base"/>
            <a:r>
              <a:rPr lang="zh-CN" altLang="en-US" sz="1865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061633" y="777597"/>
            <a:ext cx="3645456" cy="383798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1865"/>
            </a:lvl1pPr>
            <a:lvl2pPr marL="266700" indent="0">
              <a:buNone/>
              <a:defRPr sz="1635"/>
            </a:lvl2pPr>
            <a:lvl3pPr marL="533400" indent="0">
              <a:buNone/>
              <a:defRPr sz="1400"/>
            </a:lvl3pPr>
            <a:lvl4pPr marL="800100" indent="0">
              <a:buNone/>
              <a:defRPr sz="1165"/>
            </a:lvl4pPr>
            <a:lvl5pPr marL="1066800" indent="0">
              <a:buNone/>
              <a:defRPr sz="1165"/>
            </a:lvl5pPr>
            <a:lvl6pPr marL="1333500" indent="0">
              <a:buNone/>
              <a:defRPr sz="1165"/>
            </a:lvl6pPr>
            <a:lvl7pPr marL="1600200" indent="0">
              <a:buNone/>
              <a:defRPr sz="1165"/>
            </a:lvl7pPr>
            <a:lvl8pPr marL="1866900" indent="0">
              <a:buNone/>
              <a:defRPr sz="1165"/>
            </a:lvl8pPr>
            <a:lvl9pPr marL="2133600" indent="0">
              <a:buNone/>
              <a:defRPr sz="11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6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496313" y="1620202"/>
            <a:ext cx="2322790" cy="3001626"/>
          </a:xfrm>
        </p:spPr>
        <p:txBody>
          <a:bodyPr/>
          <a:lstStyle>
            <a:lvl1pPr marL="0" indent="0">
              <a:buNone/>
              <a:defRPr sz="935"/>
            </a:lvl1pPr>
            <a:lvl2pPr marL="266700" indent="0">
              <a:buNone/>
              <a:defRPr sz="815"/>
            </a:lvl2pPr>
            <a:lvl3pPr marL="533400" indent="0">
              <a:buNone/>
              <a:defRPr sz="700"/>
            </a:lvl3pPr>
            <a:lvl4pPr marL="800100" indent="0">
              <a:buNone/>
              <a:defRPr sz="585"/>
            </a:lvl4pPr>
            <a:lvl5pPr marL="1066800" indent="0">
              <a:buNone/>
              <a:defRPr sz="585"/>
            </a:lvl5pPr>
            <a:lvl6pPr marL="1333500" indent="0">
              <a:buNone/>
              <a:defRPr sz="585"/>
            </a:lvl6pPr>
            <a:lvl7pPr marL="1600200" indent="0">
              <a:buNone/>
              <a:defRPr sz="585"/>
            </a:lvl7pPr>
            <a:lvl8pPr marL="1866900" indent="0">
              <a:buNone/>
              <a:defRPr sz="585"/>
            </a:lvl8pPr>
            <a:lvl9pPr marL="2133600" indent="0">
              <a:buNone/>
              <a:defRPr sz="585"/>
            </a:lvl9pPr>
          </a:lstStyle>
          <a:p>
            <a:pPr lvl="0" fontAlgn="base"/>
            <a:r>
              <a:rPr lang="zh-CN" altLang="en-US" sz="935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3603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60625" y="4918075"/>
            <a:ext cx="2279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609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F33F5415-03C3-4D69-A724-A48C0F7AC23C}" type="slidenum">
              <a:rPr kumimoji="0" lang="zh-CN" altLang="en-US" sz="81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03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60625" y="4918075"/>
            <a:ext cx="2279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609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E5D830D4-28F4-4767-A944-A75A0AA55E07}" type="slidenum">
              <a:rPr kumimoji="0" lang="zh-CN" altLang="en-US" sz="81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竖排标题与文本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5220652" y="216278"/>
            <a:ext cx="1620202" cy="4608076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360044" y="216278"/>
            <a:ext cx="4740593" cy="4608076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03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60625" y="4918075"/>
            <a:ext cx="2279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609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5B108642-9555-44A7-B616-C513C93A51CB}" type="slidenum">
              <a:rPr kumimoji="0" lang="zh-CN" altLang="en-US" sz="81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00113" y="883862"/>
            <a:ext cx="5400675" cy="1880235"/>
          </a:xfrm>
        </p:spPr>
        <p:txBody>
          <a:bodyPr anchor="b"/>
          <a:lstStyle>
            <a:lvl1pPr algn="ctr">
              <a:defRPr sz="3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900113" y="2836605"/>
            <a:ext cx="5400675" cy="1303913"/>
          </a:xfrm>
        </p:spPr>
        <p:txBody>
          <a:bodyPr/>
          <a:lstStyle>
            <a:lvl1pPr marL="0" indent="0" algn="ctr">
              <a:buNone/>
              <a:defRPr sz="1400"/>
            </a:lvl1pPr>
            <a:lvl2pPr marL="266700" indent="0" algn="ctr">
              <a:buNone/>
              <a:defRPr sz="1165"/>
            </a:lvl2pPr>
            <a:lvl3pPr marL="533400" indent="0" algn="ctr">
              <a:buNone/>
              <a:defRPr sz="1050"/>
            </a:lvl3pPr>
            <a:lvl4pPr marL="800100" indent="0" algn="ctr">
              <a:buNone/>
              <a:defRPr sz="935"/>
            </a:lvl4pPr>
            <a:lvl5pPr marL="1066800" indent="0" algn="ctr">
              <a:buNone/>
              <a:defRPr sz="935"/>
            </a:lvl5pPr>
            <a:lvl6pPr marL="1333500" indent="0" algn="ctr">
              <a:buNone/>
              <a:defRPr sz="935"/>
            </a:lvl6pPr>
            <a:lvl7pPr marL="1600200" indent="0" algn="ctr">
              <a:buNone/>
              <a:defRPr sz="935"/>
            </a:lvl7pPr>
            <a:lvl8pPr marL="1866900" indent="0" algn="ctr">
              <a:buNone/>
              <a:defRPr sz="935"/>
            </a:lvl8pPr>
            <a:lvl9pPr marL="2133600" indent="0" algn="ctr">
              <a:buNone/>
              <a:defRPr sz="935"/>
            </a:lvl9pPr>
          </a:lstStyle>
          <a:p>
            <a:pPr fontAlgn="base"/>
            <a:r>
              <a:rPr lang="zh-CN" altLang="en-US" strike="noStrike" noProof="1"/>
              <a:t>单击以编辑母版副标题样式</a:t>
            </a:r>
            <a:endParaRPr lang="zh-CN" altLang="en-US" strike="noStrike" noProof="1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03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60625" y="4918075"/>
            <a:ext cx="2279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609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A0474AA5-5951-417E-BB6C-A1AD0BAEB166}" type="slidenum">
              <a:rPr kumimoji="0" lang="zh-CN" altLang="en-US" sz="81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03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60625" y="4918075"/>
            <a:ext cx="2279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609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BF0ABD11-FF41-4EBE-8F4F-0B3F5137D41A}" type="slidenum">
              <a:rPr kumimoji="0" lang="zh-CN" altLang="en-US" sz="81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1311" y="1346419"/>
            <a:ext cx="6210777" cy="2246530"/>
          </a:xfrm>
        </p:spPr>
        <p:txBody>
          <a:bodyPr anchor="b"/>
          <a:lstStyle>
            <a:lvl1pPr>
              <a:defRPr sz="3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491311" y="3614204"/>
            <a:ext cx="6210777" cy="1181397"/>
          </a:xfrm>
        </p:spPr>
        <p:txBody>
          <a:bodyPr/>
          <a:lstStyle>
            <a:lvl1pPr marL="0" indent="0">
              <a:buNone/>
              <a:defRPr sz="1400"/>
            </a:lvl1pPr>
            <a:lvl2pPr marL="266700" indent="0">
              <a:buNone/>
              <a:defRPr sz="1165"/>
            </a:lvl2pPr>
            <a:lvl3pPr marL="533400" indent="0">
              <a:buNone/>
              <a:defRPr sz="1050"/>
            </a:lvl3pPr>
            <a:lvl4pPr marL="800100" indent="0">
              <a:buNone/>
              <a:defRPr sz="935"/>
            </a:lvl4pPr>
            <a:lvl5pPr marL="1066800" indent="0">
              <a:buNone/>
              <a:defRPr sz="935"/>
            </a:lvl5pPr>
            <a:lvl6pPr marL="1333500" indent="0">
              <a:buNone/>
              <a:defRPr sz="935"/>
            </a:lvl6pPr>
            <a:lvl7pPr marL="1600200" indent="0">
              <a:buNone/>
              <a:defRPr sz="935"/>
            </a:lvl7pPr>
            <a:lvl8pPr marL="1866900" indent="0">
              <a:buNone/>
              <a:defRPr sz="935"/>
            </a:lvl8pPr>
            <a:lvl9pPr marL="2133600" indent="0">
              <a:buNone/>
              <a:defRPr sz="935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03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60625" y="4918075"/>
            <a:ext cx="2279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609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C4C8E18E-A847-4313-A094-67D8EB3D7E63}" type="slidenum">
              <a:rPr kumimoji="0" lang="zh-CN" altLang="en-US" sz="81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03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60625" y="4918075"/>
            <a:ext cx="2279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609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54D017B3-0DA8-417E-A246-21B48D114222}" type="slidenum">
              <a:rPr kumimoji="0" lang="zh-CN" altLang="en-US" sz="81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360046" y="1260158"/>
            <a:ext cx="3180397" cy="3564196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3660458" y="1260158"/>
            <a:ext cx="3180397" cy="3564196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3603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60625" y="4918075"/>
            <a:ext cx="2279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609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0B4982FE-325B-46F5-9059-90B3283CEF6A}" type="slidenum">
              <a:rPr kumimoji="0" lang="zh-CN" altLang="en-US" sz="81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6312" y="287536"/>
            <a:ext cx="6210777" cy="1043881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496313" y="1323917"/>
            <a:ext cx="3046631" cy="648831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66700" indent="0">
              <a:buNone/>
              <a:defRPr sz="1165" b="1"/>
            </a:lvl2pPr>
            <a:lvl3pPr marL="533400" indent="0">
              <a:buNone/>
              <a:defRPr sz="1050" b="1"/>
            </a:lvl3pPr>
            <a:lvl4pPr marL="800100" indent="0">
              <a:buNone/>
              <a:defRPr sz="935" b="1"/>
            </a:lvl4pPr>
            <a:lvl5pPr marL="1066800" indent="0">
              <a:buNone/>
              <a:defRPr sz="935" b="1"/>
            </a:lvl5pPr>
            <a:lvl6pPr marL="1333500" indent="0">
              <a:buNone/>
              <a:defRPr sz="935" b="1"/>
            </a:lvl6pPr>
            <a:lvl7pPr marL="1600200" indent="0">
              <a:buNone/>
              <a:defRPr sz="935" b="1"/>
            </a:lvl7pPr>
            <a:lvl8pPr marL="1866900" indent="0">
              <a:buNone/>
              <a:defRPr sz="935" b="1"/>
            </a:lvl8pPr>
            <a:lvl9pPr marL="2133600" indent="0">
              <a:buNone/>
              <a:defRPr sz="935" b="1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96313" y="1972748"/>
            <a:ext cx="3046631" cy="290161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3645456" y="1323917"/>
            <a:ext cx="3061633" cy="648831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66700" indent="0">
              <a:buNone/>
              <a:defRPr sz="1165" b="1"/>
            </a:lvl2pPr>
            <a:lvl3pPr marL="533400" indent="0">
              <a:buNone/>
              <a:defRPr sz="1050" b="1"/>
            </a:lvl3pPr>
            <a:lvl4pPr marL="800100" indent="0">
              <a:buNone/>
              <a:defRPr sz="935" b="1"/>
            </a:lvl4pPr>
            <a:lvl5pPr marL="1066800" indent="0">
              <a:buNone/>
              <a:defRPr sz="935" b="1"/>
            </a:lvl5pPr>
            <a:lvl6pPr marL="1333500" indent="0">
              <a:buNone/>
              <a:defRPr sz="935" b="1"/>
            </a:lvl6pPr>
            <a:lvl7pPr marL="1600200" indent="0">
              <a:buNone/>
              <a:defRPr sz="935" b="1"/>
            </a:lvl7pPr>
            <a:lvl8pPr marL="1866900" indent="0">
              <a:buNone/>
              <a:defRPr sz="935" b="1"/>
            </a:lvl8pPr>
            <a:lvl9pPr marL="2133600" indent="0">
              <a:buNone/>
              <a:defRPr sz="935" b="1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3645456" y="1972748"/>
            <a:ext cx="3061633" cy="290161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3603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2460625" y="4918075"/>
            <a:ext cx="2279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51609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36F557BA-B2C5-4658-BA46-6DDA82709BE2}" type="slidenum">
              <a:rPr kumimoji="0" lang="zh-CN" altLang="en-US" sz="81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03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60625" y="4918075"/>
            <a:ext cx="2279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609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1F39CCA8-D4E1-4241-9BFC-26BA8B8E8ADB}" type="slidenum">
              <a:rPr kumimoji="0" lang="zh-CN" altLang="en-US" sz="81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03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60625" y="4918075"/>
            <a:ext cx="2279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609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042629D3-D118-4791-8169-8F7838BDB968}" type="slidenum">
              <a:rPr kumimoji="0" lang="zh-CN" altLang="en-US" sz="81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6313" y="360045"/>
            <a:ext cx="2322790" cy="1260158"/>
          </a:xfrm>
        </p:spPr>
        <p:txBody>
          <a:bodyPr anchor="b"/>
          <a:lstStyle>
            <a:lvl1pPr>
              <a:defRPr sz="1865"/>
            </a:lvl1pPr>
          </a:lstStyle>
          <a:p>
            <a:pPr fontAlgn="base"/>
            <a:r>
              <a:rPr lang="zh-CN" altLang="en-US" sz="1865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061633" y="777597"/>
            <a:ext cx="3645456" cy="3837980"/>
          </a:xfrm>
        </p:spPr>
        <p:txBody>
          <a:bodyPr/>
          <a:lstStyle>
            <a:lvl1pPr>
              <a:defRPr sz="1865"/>
            </a:lvl1pPr>
            <a:lvl2pPr>
              <a:defRPr sz="1635"/>
            </a:lvl2pPr>
            <a:lvl3pPr>
              <a:defRPr sz="1400"/>
            </a:lvl3pPr>
            <a:lvl4pPr>
              <a:defRPr sz="1165"/>
            </a:lvl4pPr>
            <a:lvl5pPr>
              <a:defRPr sz="1165"/>
            </a:lvl5pPr>
            <a:lvl6pPr>
              <a:defRPr sz="1165"/>
            </a:lvl6pPr>
            <a:lvl7pPr>
              <a:defRPr sz="1165"/>
            </a:lvl7pPr>
            <a:lvl8pPr>
              <a:defRPr sz="1165"/>
            </a:lvl8pPr>
            <a:lvl9pPr>
              <a:defRPr sz="1165"/>
            </a:lvl9pPr>
          </a:lstStyle>
          <a:p>
            <a:pPr lvl="0" fontAlgn="base"/>
            <a:r>
              <a:rPr lang="zh-CN" altLang="en-US" sz="1865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z="1635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z="1165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1165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496313" y="1620202"/>
            <a:ext cx="2322790" cy="3001626"/>
          </a:xfrm>
        </p:spPr>
        <p:txBody>
          <a:bodyPr/>
          <a:lstStyle>
            <a:lvl1pPr marL="0" indent="0">
              <a:buNone/>
              <a:defRPr sz="935"/>
            </a:lvl1pPr>
            <a:lvl2pPr marL="266700" indent="0">
              <a:buNone/>
              <a:defRPr sz="815"/>
            </a:lvl2pPr>
            <a:lvl3pPr marL="533400" indent="0">
              <a:buNone/>
              <a:defRPr sz="700"/>
            </a:lvl3pPr>
            <a:lvl4pPr marL="800100" indent="0">
              <a:buNone/>
              <a:defRPr sz="585"/>
            </a:lvl4pPr>
            <a:lvl5pPr marL="1066800" indent="0">
              <a:buNone/>
              <a:defRPr sz="585"/>
            </a:lvl5pPr>
            <a:lvl6pPr marL="1333500" indent="0">
              <a:buNone/>
              <a:defRPr sz="585"/>
            </a:lvl6pPr>
            <a:lvl7pPr marL="1600200" indent="0">
              <a:buNone/>
              <a:defRPr sz="585"/>
            </a:lvl7pPr>
            <a:lvl8pPr marL="1866900" indent="0">
              <a:buNone/>
              <a:defRPr sz="585"/>
            </a:lvl8pPr>
            <a:lvl9pPr marL="2133600" indent="0">
              <a:buNone/>
              <a:defRPr sz="585"/>
            </a:lvl9pPr>
          </a:lstStyle>
          <a:p>
            <a:pPr lvl="0" fontAlgn="base"/>
            <a:r>
              <a:rPr lang="zh-CN" altLang="en-US" sz="935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3603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60625" y="4918075"/>
            <a:ext cx="2279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609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3FD656DE-D654-4600-8555-0D4B75BFADCE}" type="slidenum">
              <a:rPr kumimoji="0" lang="zh-CN" altLang="en-US" sz="81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6313" y="360045"/>
            <a:ext cx="2322790" cy="1260158"/>
          </a:xfrm>
        </p:spPr>
        <p:txBody>
          <a:bodyPr anchor="b"/>
          <a:lstStyle>
            <a:lvl1pPr>
              <a:defRPr sz="1865"/>
            </a:lvl1pPr>
          </a:lstStyle>
          <a:p>
            <a:pPr fontAlgn="base"/>
            <a:r>
              <a:rPr lang="zh-CN" altLang="en-US" sz="1865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061633" y="777597"/>
            <a:ext cx="3645456" cy="383798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1865"/>
            </a:lvl1pPr>
            <a:lvl2pPr marL="266700" indent="0">
              <a:buNone/>
              <a:defRPr sz="1635"/>
            </a:lvl2pPr>
            <a:lvl3pPr marL="533400" indent="0">
              <a:buNone/>
              <a:defRPr sz="1400"/>
            </a:lvl3pPr>
            <a:lvl4pPr marL="800100" indent="0">
              <a:buNone/>
              <a:defRPr sz="1165"/>
            </a:lvl4pPr>
            <a:lvl5pPr marL="1066800" indent="0">
              <a:buNone/>
              <a:defRPr sz="1165"/>
            </a:lvl5pPr>
            <a:lvl6pPr marL="1333500" indent="0">
              <a:buNone/>
              <a:defRPr sz="1165"/>
            </a:lvl6pPr>
            <a:lvl7pPr marL="1600200" indent="0">
              <a:buNone/>
              <a:defRPr sz="1165"/>
            </a:lvl7pPr>
            <a:lvl8pPr marL="1866900" indent="0">
              <a:buNone/>
              <a:defRPr sz="1165"/>
            </a:lvl8pPr>
            <a:lvl9pPr marL="2133600" indent="0">
              <a:buNone/>
              <a:defRPr sz="11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6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496313" y="1620202"/>
            <a:ext cx="2322790" cy="3001626"/>
          </a:xfrm>
        </p:spPr>
        <p:txBody>
          <a:bodyPr/>
          <a:lstStyle>
            <a:lvl1pPr marL="0" indent="0">
              <a:buNone/>
              <a:defRPr sz="935"/>
            </a:lvl1pPr>
            <a:lvl2pPr marL="266700" indent="0">
              <a:buNone/>
              <a:defRPr sz="815"/>
            </a:lvl2pPr>
            <a:lvl3pPr marL="533400" indent="0">
              <a:buNone/>
              <a:defRPr sz="700"/>
            </a:lvl3pPr>
            <a:lvl4pPr marL="800100" indent="0">
              <a:buNone/>
              <a:defRPr sz="585"/>
            </a:lvl4pPr>
            <a:lvl5pPr marL="1066800" indent="0">
              <a:buNone/>
              <a:defRPr sz="585"/>
            </a:lvl5pPr>
            <a:lvl6pPr marL="1333500" indent="0">
              <a:buNone/>
              <a:defRPr sz="585"/>
            </a:lvl6pPr>
            <a:lvl7pPr marL="1600200" indent="0">
              <a:buNone/>
              <a:defRPr sz="585"/>
            </a:lvl7pPr>
            <a:lvl8pPr marL="1866900" indent="0">
              <a:buNone/>
              <a:defRPr sz="585"/>
            </a:lvl8pPr>
            <a:lvl9pPr marL="2133600" indent="0">
              <a:buNone/>
              <a:defRPr sz="585"/>
            </a:lvl9pPr>
          </a:lstStyle>
          <a:p>
            <a:pPr lvl="0" fontAlgn="base"/>
            <a:r>
              <a:rPr lang="zh-CN" altLang="en-US" sz="935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3603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60625" y="4918075"/>
            <a:ext cx="2279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609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6DAFDB79-D4F2-4CC4-8056-5EE4CE3264F1}" type="slidenum">
              <a:rPr kumimoji="0" lang="zh-CN" altLang="en-US" sz="81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03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60625" y="4918075"/>
            <a:ext cx="2279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609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5A580BF0-554D-46F0-8617-D252E136136B}" type="slidenum">
              <a:rPr kumimoji="0" lang="zh-CN" altLang="en-US" sz="81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竖排标题与文本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5220652" y="216278"/>
            <a:ext cx="1620202" cy="4608076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360044" y="216278"/>
            <a:ext cx="4740593" cy="4608076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03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60625" y="4918075"/>
            <a:ext cx="2279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609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D9ED3F65-8382-4991-AEDA-7741172F19C5}" type="slidenum">
              <a:rPr kumimoji="0" lang="zh-CN" altLang="en-US" sz="81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00113" y="883862"/>
            <a:ext cx="5400675" cy="1880235"/>
          </a:xfrm>
        </p:spPr>
        <p:txBody>
          <a:bodyPr anchor="b"/>
          <a:lstStyle>
            <a:lvl1pPr algn="ctr">
              <a:defRPr sz="3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900113" y="2836605"/>
            <a:ext cx="5400675" cy="1303913"/>
          </a:xfrm>
        </p:spPr>
        <p:txBody>
          <a:bodyPr/>
          <a:lstStyle>
            <a:lvl1pPr marL="0" indent="0" algn="ctr">
              <a:buNone/>
              <a:defRPr sz="1400"/>
            </a:lvl1pPr>
            <a:lvl2pPr marL="266700" indent="0" algn="ctr">
              <a:buNone/>
              <a:defRPr sz="1165"/>
            </a:lvl2pPr>
            <a:lvl3pPr marL="533400" indent="0" algn="ctr">
              <a:buNone/>
              <a:defRPr sz="1050"/>
            </a:lvl3pPr>
            <a:lvl4pPr marL="800100" indent="0" algn="ctr">
              <a:buNone/>
              <a:defRPr sz="935"/>
            </a:lvl4pPr>
            <a:lvl5pPr marL="1066800" indent="0" algn="ctr">
              <a:buNone/>
              <a:defRPr sz="935"/>
            </a:lvl5pPr>
            <a:lvl6pPr marL="1333500" indent="0" algn="ctr">
              <a:buNone/>
              <a:defRPr sz="935"/>
            </a:lvl6pPr>
            <a:lvl7pPr marL="1600200" indent="0" algn="ctr">
              <a:buNone/>
              <a:defRPr sz="935"/>
            </a:lvl7pPr>
            <a:lvl8pPr marL="1866900" indent="0" algn="ctr">
              <a:buNone/>
              <a:defRPr sz="935"/>
            </a:lvl8pPr>
            <a:lvl9pPr marL="2133600" indent="0" algn="ctr">
              <a:buNone/>
              <a:defRPr sz="935"/>
            </a:lvl9pPr>
          </a:lstStyle>
          <a:p>
            <a:pPr fontAlgn="base"/>
            <a:r>
              <a:rPr lang="zh-CN" altLang="en-US" strike="noStrike" noProof="1"/>
              <a:t>单击以编辑母版副标题样式</a:t>
            </a:r>
            <a:endParaRPr lang="zh-CN" altLang="en-US" strike="noStrike" noProof="1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03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60625" y="4918075"/>
            <a:ext cx="2279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609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7EAB5858-3472-4C96-B854-5E9A00A4DD56}" type="slidenum">
              <a:rPr kumimoji="0" lang="zh-CN" altLang="en-US" sz="81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03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60625" y="4918075"/>
            <a:ext cx="2279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609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FE1740B7-5E4F-4FA7-BADC-578124A00997}" type="slidenum">
              <a:rPr kumimoji="0" lang="zh-CN" altLang="en-US" sz="81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6313" y="360045"/>
            <a:ext cx="2322790" cy="1260158"/>
          </a:xfrm>
        </p:spPr>
        <p:txBody>
          <a:bodyPr anchor="b"/>
          <a:lstStyle>
            <a:lvl1pPr>
              <a:defRPr sz="1865"/>
            </a:lvl1pPr>
          </a:lstStyle>
          <a:p>
            <a:pPr fontAlgn="base"/>
            <a:r>
              <a:rPr lang="zh-CN" altLang="en-US" sz="1865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061633" y="777597"/>
            <a:ext cx="3645456" cy="3837980"/>
          </a:xfrm>
        </p:spPr>
        <p:txBody>
          <a:bodyPr/>
          <a:lstStyle>
            <a:lvl1pPr>
              <a:defRPr sz="1865"/>
            </a:lvl1pPr>
            <a:lvl2pPr>
              <a:defRPr sz="1635"/>
            </a:lvl2pPr>
            <a:lvl3pPr>
              <a:defRPr sz="1400"/>
            </a:lvl3pPr>
            <a:lvl4pPr>
              <a:defRPr sz="1165"/>
            </a:lvl4pPr>
            <a:lvl5pPr>
              <a:defRPr sz="1165"/>
            </a:lvl5pPr>
            <a:lvl6pPr>
              <a:defRPr sz="1165"/>
            </a:lvl6pPr>
            <a:lvl7pPr>
              <a:defRPr sz="1165"/>
            </a:lvl7pPr>
            <a:lvl8pPr>
              <a:defRPr sz="1165"/>
            </a:lvl8pPr>
            <a:lvl9pPr>
              <a:defRPr sz="1165"/>
            </a:lvl9pPr>
          </a:lstStyle>
          <a:p>
            <a:pPr lvl="0" fontAlgn="base"/>
            <a:r>
              <a:rPr lang="zh-CN" altLang="en-US" sz="1865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z="1635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z="1165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1165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496313" y="1620202"/>
            <a:ext cx="2322790" cy="3001626"/>
          </a:xfrm>
        </p:spPr>
        <p:txBody>
          <a:bodyPr/>
          <a:lstStyle>
            <a:lvl1pPr marL="0" indent="0">
              <a:buNone/>
              <a:defRPr sz="935"/>
            </a:lvl1pPr>
            <a:lvl2pPr marL="266700" indent="0">
              <a:buNone/>
              <a:defRPr sz="815"/>
            </a:lvl2pPr>
            <a:lvl3pPr marL="533400" indent="0">
              <a:buNone/>
              <a:defRPr sz="700"/>
            </a:lvl3pPr>
            <a:lvl4pPr marL="800100" indent="0">
              <a:buNone/>
              <a:defRPr sz="585"/>
            </a:lvl4pPr>
            <a:lvl5pPr marL="1066800" indent="0">
              <a:buNone/>
              <a:defRPr sz="585"/>
            </a:lvl5pPr>
            <a:lvl6pPr marL="1333500" indent="0">
              <a:buNone/>
              <a:defRPr sz="585"/>
            </a:lvl6pPr>
            <a:lvl7pPr marL="1600200" indent="0">
              <a:buNone/>
              <a:defRPr sz="585"/>
            </a:lvl7pPr>
            <a:lvl8pPr marL="1866900" indent="0">
              <a:buNone/>
              <a:defRPr sz="585"/>
            </a:lvl8pPr>
            <a:lvl9pPr marL="2133600" indent="0">
              <a:buNone/>
              <a:defRPr sz="585"/>
            </a:lvl9pPr>
          </a:lstStyle>
          <a:p>
            <a:pPr lvl="0" fontAlgn="base"/>
            <a:r>
              <a:rPr lang="zh-CN" altLang="en-US" sz="935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3603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60625" y="4918075"/>
            <a:ext cx="2279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609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CE5C0991-32C2-42AA-B224-A6A025174E15}" type="slidenum">
              <a:rPr kumimoji="0" lang="zh-CN" altLang="en-US" sz="81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1311" y="1346419"/>
            <a:ext cx="6210777" cy="2246530"/>
          </a:xfrm>
        </p:spPr>
        <p:txBody>
          <a:bodyPr anchor="b"/>
          <a:lstStyle>
            <a:lvl1pPr>
              <a:defRPr sz="3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491311" y="3614204"/>
            <a:ext cx="6210777" cy="1181397"/>
          </a:xfrm>
        </p:spPr>
        <p:txBody>
          <a:bodyPr/>
          <a:lstStyle>
            <a:lvl1pPr marL="0" indent="0">
              <a:buNone/>
              <a:defRPr sz="1400"/>
            </a:lvl1pPr>
            <a:lvl2pPr marL="266700" indent="0">
              <a:buNone/>
              <a:defRPr sz="1165"/>
            </a:lvl2pPr>
            <a:lvl3pPr marL="533400" indent="0">
              <a:buNone/>
              <a:defRPr sz="1050"/>
            </a:lvl3pPr>
            <a:lvl4pPr marL="800100" indent="0">
              <a:buNone/>
              <a:defRPr sz="935"/>
            </a:lvl4pPr>
            <a:lvl5pPr marL="1066800" indent="0">
              <a:buNone/>
              <a:defRPr sz="935"/>
            </a:lvl5pPr>
            <a:lvl6pPr marL="1333500" indent="0">
              <a:buNone/>
              <a:defRPr sz="935"/>
            </a:lvl6pPr>
            <a:lvl7pPr marL="1600200" indent="0">
              <a:buNone/>
              <a:defRPr sz="935"/>
            </a:lvl7pPr>
            <a:lvl8pPr marL="1866900" indent="0">
              <a:buNone/>
              <a:defRPr sz="935"/>
            </a:lvl8pPr>
            <a:lvl9pPr marL="2133600" indent="0">
              <a:buNone/>
              <a:defRPr sz="935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03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60625" y="4918075"/>
            <a:ext cx="2279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609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0B449895-FB4E-49D5-B6E2-C7A7FB88D453}" type="slidenum">
              <a:rPr kumimoji="0" lang="zh-CN" altLang="en-US" sz="81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360046" y="1260158"/>
            <a:ext cx="3180397" cy="3564196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3660458" y="1260158"/>
            <a:ext cx="3180397" cy="3564196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3603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60625" y="4918075"/>
            <a:ext cx="2279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609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C95C5838-F23E-49A6-ACCD-8CB802B88119}" type="slidenum">
              <a:rPr kumimoji="0" lang="zh-CN" altLang="en-US" sz="81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6312" y="287536"/>
            <a:ext cx="6210777" cy="1043881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496313" y="1323917"/>
            <a:ext cx="3046631" cy="648831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66700" indent="0">
              <a:buNone/>
              <a:defRPr sz="1165" b="1"/>
            </a:lvl2pPr>
            <a:lvl3pPr marL="533400" indent="0">
              <a:buNone/>
              <a:defRPr sz="1050" b="1"/>
            </a:lvl3pPr>
            <a:lvl4pPr marL="800100" indent="0">
              <a:buNone/>
              <a:defRPr sz="935" b="1"/>
            </a:lvl4pPr>
            <a:lvl5pPr marL="1066800" indent="0">
              <a:buNone/>
              <a:defRPr sz="935" b="1"/>
            </a:lvl5pPr>
            <a:lvl6pPr marL="1333500" indent="0">
              <a:buNone/>
              <a:defRPr sz="935" b="1"/>
            </a:lvl6pPr>
            <a:lvl7pPr marL="1600200" indent="0">
              <a:buNone/>
              <a:defRPr sz="935" b="1"/>
            </a:lvl7pPr>
            <a:lvl8pPr marL="1866900" indent="0">
              <a:buNone/>
              <a:defRPr sz="935" b="1"/>
            </a:lvl8pPr>
            <a:lvl9pPr marL="2133600" indent="0">
              <a:buNone/>
              <a:defRPr sz="935" b="1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96313" y="1972748"/>
            <a:ext cx="3046631" cy="290161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3645456" y="1323917"/>
            <a:ext cx="3061633" cy="648831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66700" indent="0">
              <a:buNone/>
              <a:defRPr sz="1165" b="1"/>
            </a:lvl2pPr>
            <a:lvl3pPr marL="533400" indent="0">
              <a:buNone/>
              <a:defRPr sz="1050" b="1"/>
            </a:lvl3pPr>
            <a:lvl4pPr marL="800100" indent="0">
              <a:buNone/>
              <a:defRPr sz="935" b="1"/>
            </a:lvl4pPr>
            <a:lvl5pPr marL="1066800" indent="0">
              <a:buNone/>
              <a:defRPr sz="935" b="1"/>
            </a:lvl5pPr>
            <a:lvl6pPr marL="1333500" indent="0">
              <a:buNone/>
              <a:defRPr sz="935" b="1"/>
            </a:lvl6pPr>
            <a:lvl7pPr marL="1600200" indent="0">
              <a:buNone/>
              <a:defRPr sz="935" b="1"/>
            </a:lvl7pPr>
            <a:lvl8pPr marL="1866900" indent="0">
              <a:buNone/>
              <a:defRPr sz="935" b="1"/>
            </a:lvl8pPr>
            <a:lvl9pPr marL="2133600" indent="0">
              <a:buNone/>
              <a:defRPr sz="935" b="1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3645456" y="1972748"/>
            <a:ext cx="3061633" cy="290161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3603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2460625" y="4918075"/>
            <a:ext cx="2279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51609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6921DA08-C52B-42C6-99F0-8A84D3F00B04}" type="slidenum">
              <a:rPr kumimoji="0" lang="zh-CN" altLang="en-US" sz="81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03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60625" y="4918075"/>
            <a:ext cx="2279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609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474502E8-2887-4DC9-9AF6-1038E6A12F57}" type="slidenum">
              <a:rPr kumimoji="0" lang="zh-CN" altLang="en-US" sz="81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03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60625" y="4918075"/>
            <a:ext cx="2279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609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C31C3284-34E6-4D3B-A9C6-E112D2E90E0F}" type="slidenum">
              <a:rPr kumimoji="0" lang="zh-CN" altLang="en-US" sz="81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6313" y="360045"/>
            <a:ext cx="2322790" cy="1260158"/>
          </a:xfrm>
        </p:spPr>
        <p:txBody>
          <a:bodyPr anchor="b"/>
          <a:lstStyle>
            <a:lvl1pPr>
              <a:defRPr sz="1865"/>
            </a:lvl1pPr>
          </a:lstStyle>
          <a:p>
            <a:pPr fontAlgn="base"/>
            <a:r>
              <a:rPr lang="zh-CN" altLang="en-US" sz="1865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061633" y="777597"/>
            <a:ext cx="3645456" cy="3837980"/>
          </a:xfrm>
        </p:spPr>
        <p:txBody>
          <a:bodyPr/>
          <a:lstStyle>
            <a:lvl1pPr>
              <a:defRPr sz="1865"/>
            </a:lvl1pPr>
            <a:lvl2pPr>
              <a:defRPr sz="1635"/>
            </a:lvl2pPr>
            <a:lvl3pPr>
              <a:defRPr sz="1400"/>
            </a:lvl3pPr>
            <a:lvl4pPr>
              <a:defRPr sz="1165"/>
            </a:lvl4pPr>
            <a:lvl5pPr>
              <a:defRPr sz="1165"/>
            </a:lvl5pPr>
            <a:lvl6pPr>
              <a:defRPr sz="1165"/>
            </a:lvl6pPr>
            <a:lvl7pPr>
              <a:defRPr sz="1165"/>
            </a:lvl7pPr>
            <a:lvl8pPr>
              <a:defRPr sz="1165"/>
            </a:lvl8pPr>
            <a:lvl9pPr>
              <a:defRPr sz="1165"/>
            </a:lvl9pPr>
          </a:lstStyle>
          <a:p>
            <a:pPr lvl="0" fontAlgn="base"/>
            <a:r>
              <a:rPr lang="zh-CN" altLang="en-US" sz="1865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z="1635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z="1165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1165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496313" y="1620202"/>
            <a:ext cx="2322790" cy="3001626"/>
          </a:xfrm>
        </p:spPr>
        <p:txBody>
          <a:bodyPr/>
          <a:lstStyle>
            <a:lvl1pPr marL="0" indent="0">
              <a:buNone/>
              <a:defRPr sz="935"/>
            </a:lvl1pPr>
            <a:lvl2pPr marL="266700" indent="0">
              <a:buNone/>
              <a:defRPr sz="815"/>
            </a:lvl2pPr>
            <a:lvl3pPr marL="533400" indent="0">
              <a:buNone/>
              <a:defRPr sz="700"/>
            </a:lvl3pPr>
            <a:lvl4pPr marL="800100" indent="0">
              <a:buNone/>
              <a:defRPr sz="585"/>
            </a:lvl4pPr>
            <a:lvl5pPr marL="1066800" indent="0">
              <a:buNone/>
              <a:defRPr sz="585"/>
            </a:lvl5pPr>
            <a:lvl6pPr marL="1333500" indent="0">
              <a:buNone/>
              <a:defRPr sz="585"/>
            </a:lvl6pPr>
            <a:lvl7pPr marL="1600200" indent="0">
              <a:buNone/>
              <a:defRPr sz="585"/>
            </a:lvl7pPr>
            <a:lvl8pPr marL="1866900" indent="0">
              <a:buNone/>
              <a:defRPr sz="585"/>
            </a:lvl8pPr>
            <a:lvl9pPr marL="2133600" indent="0">
              <a:buNone/>
              <a:defRPr sz="585"/>
            </a:lvl9pPr>
          </a:lstStyle>
          <a:p>
            <a:pPr lvl="0" fontAlgn="base"/>
            <a:r>
              <a:rPr lang="zh-CN" altLang="en-US" sz="935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3603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60625" y="4918075"/>
            <a:ext cx="2279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609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D74205D3-66D9-43DF-8896-FF3E0CDC7649}" type="slidenum">
              <a:rPr kumimoji="0" lang="zh-CN" altLang="en-US" sz="81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6313" y="360045"/>
            <a:ext cx="2322790" cy="1260158"/>
          </a:xfrm>
        </p:spPr>
        <p:txBody>
          <a:bodyPr anchor="b"/>
          <a:lstStyle>
            <a:lvl1pPr>
              <a:defRPr sz="1865"/>
            </a:lvl1pPr>
          </a:lstStyle>
          <a:p>
            <a:pPr fontAlgn="base"/>
            <a:r>
              <a:rPr lang="zh-CN" altLang="en-US" sz="1865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061633" y="777597"/>
            <a:ext cx="3645456" cy="383798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1865"/>
            </a:lvl1pPr>
            <a:lvl2pPr marL="266700" indent="0">
              <a:buNone/>
              <a:defRPr sz="1635"/>
            </a:lvl2pPr>
            <a:lvl3pPr marL="533400" indent="0">
              <a:buNone/>
              <a:defRPr sz="1400"/>
            </a:lvl3pPr>
            <a:lvl4pPr marL="800100" indent="0">
              <a:buNone/>
              <a:defRPr sz="1165"/>
            </a:lvl4pPr>
            <a:lvl5pPr marL="1066800" indent="0">
              <a:buNone/>
              <a:defRPr sz="1165"/>
            </a:lvl5pPr>
            <a:lvl6pPr marL="1333500" indent="0">
              <a:buNone/>
              <a:defRPr sz="1165"/>
            </a:lvl6pPr>
            <a:lvl7pPr marL="1600200" indent="0">
              <a:buNone/>
              <a:defRPr sz="1165"/>
            </a:lvl7pPr>
            <a:lvl8pPr marL="1866900" indent="0">
              <a:buNone/>
              <a:defRPr sz="1165"/>
            </a:lvl8pPr>
            <a:lvl9pPr marL="2133600" indent="0">
              <a:buNone/>
              <a:defRPr sz="11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6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496313" y="1620202"/>
            <a:ext cx="2322790" cy="3001626"/>
          </a:xfrm>
        </p:spPr>
        <p:txBody>
          <a:bodyPr/>
          <a:lstStyle>
            <a:lvl1pPr marL="0" indent="0">
              <a:buNone/>
              <a:defRPr sz="935"/>
            </a:lvl1pPr>
            <a:lvl2pPr marL="266700" indent="0">
              <a:buNone/>
              <a:defRPr sz="815"/>
            </a:lvl2pPr>
            <a:lvl3pPr marL="533400" indent="0">
              <a:buNone/>
              <a:defRPr sz="700"/>
            </a:lvl3pPr>
            <a:lvl4pPr marL="800100" indent="0">
              <a:buNone/>
              <a:defRPr sz="585"/>
            </a:lvl4pPr>
            <a:lvl5pPr marL="1066800" indent="0">
              <a:buNone/>
              <a:defRPr sz="585"/>
            </a:lvl5pPr>
            <a:lvl6pPr marL="1333500" indent="0">
              <a:buNone/>
              <a:defRPr sz="585"/>
            </a:lvl6pPr>
            <a:lvl7pPr marL="1600200" indent="0">
              <a:buNone/>
              <a:defRPr sz="585"/>
            </a:lvl7pPr>
            <a:lvl8pPr marL="1866900" indent="0">
              <a:buNone/>
              <a:defRPr sz="585"/>
            </a:lvl8pPr>
            <a:lvl9pPr marL="2133600" indent="0">
              <a:buNone/>
              <a:defRPr sz="585"/>
            </a:lvl9pPr>
          </a:lstStyle>
          <a:p>
            <a:pPr lvl="0" fontAlgn="base"/>
            <a:r>
              <a:rPr lang="zh-CN" altLang="en-US" sz="935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3603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60625" y="4918075"/>
            <a:ext cx="2279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609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6015C0B5-8417-4763-A5FB-143FFC96F0A0}" type="slidenum">
              <a:rPr kumimoji="0" lang="zh-CN" altLang="en-US" sz="81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03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60625" y="4918075"/>
            <a:ext cx="2279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609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07CB992C-D3D9-4380-9170-D37B3570F81A}" type="slidenum">
              <a:rPr kumimoji="0" lang="zh-CN" altLang="en-US" sz="81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竖排标题与文本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5220652" y="216278"/>
            <a:ext cx="1620202" cy="4608076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360044" y="216278"/>
            <a:ext cx="4740593" cy="4608076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03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60625" y="4918075"/>
            <a:ext cx="2279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609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5A9E352B-DB3C-4697-9E09-0770374DF5F9}" type="slidenum">
              <a:rPr kumimoji="0" lang="zh-CN" altLang="en-US" sz="81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00113" y="883862"/>
            <a:ext cx="5400675" cy="1880235"/>
          </a:xfrm>
        </p:spPr>
        <p:txBody>
          <a:bodyPr anchor="b"/>
          <a:lstStyle>
            <a:lvl1pPr algn="ctr">
              <a:defRPr sz="3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900113" y="2836605"/>
            <a:ext cx="5400675" cy="1303913"/>
          </a:xfrm>
        </p:spPr>
        <p:txBody>
          <a:bodyPr/>
          <a:lstStyle>
            <a:lvl1pPr marL="0" indent="0" algn="ctr">
              <a:buNone/>
              <a:defRPr sz="1400"/>
            </a:lvl1pPr>
            <a:lvl2pPr marL="266700" indent="0" algn="ctr">
              <a:buNone/>
              <a:defRPr sz="1165"/>
            </a:lvl2pPr>
            <a:lvl3pPr marL="533400" indent="0" algn="ctr">
              <a:buNone/>
              <a:defRPr sz="1050"/>
            </a:lvl3pPr>
            <a:lvl4pPr marL="800100" indent="0" algn="ctr">
              <a:buNone/>
              <a:defRPr sz="935"/>
            </a:lvl4pPr>
            <a:lvl5pPr marL="1066800" indent="0" algn="ctr">
              <a:buNone/>
              <a:defRPr sz="935"/>
            </a:lvl5pPr>
            <a:lvl6pPr marL="1333500" indent="0" algn="ctr">
              <a:buNone/>
              <a:defRPr sz="935"/>
            </a:lvl6pPr>
            <a:lvl7pPr marL="1600200" indent="0" algn="ctr">
              <a:buNone/>
              <a:defRPr sz="935"/>
            </a:lvl7pPr>
            <a:lvl8pPr marL="1866900" indent="0" algn="ctr">
              <a:buNone/>
              <a:defRPr sz="935"/>
            </a:lvl8pPr>
            <a:lvl9pPr marL="2133600" indent="0" algn="ctr">
              <a:buNone/>
              <a:defRPr sz="935"/>
            </a:lvl9pPr>
          </a:lstStyle>
          <a:p>
            <a:pPr fontAlgn="base"/>
            <a:r>
              <a:rPr lang="zh-CN" altLang="en-US" strike="noStrike" noProof="1"/>
              <a:t>单击以编辑母版副标题样式</a:t>
            </a:r>
            <a:endParaRPr lang="zh-CN" altLang="en-US" strike="noStrike" noProof="1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03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60625" y="4918075"/>
            <a:ext cx="2279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609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D42E51C5-14E8-416F-8511-3DCC75C10D15}" type="slidenum">
              <a:rPr kumimoji="0" lang="zh-CN" altLang="en-US" sz="81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6313" y="360045"/>
            <a:ext cx="2322790" cy="1260158"/>
          </a:xfrm>
        </p:spPr>
        <p:txBody>
          <a:bodyPr anchor="b"/>
          <a:lstStyle>
            <a:lvl1pPr>
              <a:defRPr sz="1865"/>
            </a:lvl1pPr>
          </a:lstStyle>
          <a:p>
            <a:pPr fontAlgn="base"/>
            <a:r>
              <a:rPr lang="zh-CN" altLang="en-US" sz="1865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061633" y="777597"/>
            <a:ext cx="3645456" cy="383798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1865"/>
            </a:lvl1pPr>
            <a:lvl2pPr marL="266700" indent="0">
              <a:buNone/>
              <a:defRPr sz="1635"/>
            </a:lvl2pPr>
            <a:lvl3pPr marL="533400" indent="0">
              <a:buNone/>
              <a:defRPr sz="1400"/>
            </a:lvl3pPr>
            <a:lvl4pPr marL="800100" indent="0">
              <a:buNone/>
              <a:defRPr sz="1165"/>
            </a:lvl4pPr>
            <a:lvl5pPr marL="1066800" indent="0">
              <a:buNone/>
              <a:defRPr sz="1165"/>
            </a:lvl5pPr>
            <a:lvl6pPr marL="1333500" indent="0">
              <a:buNone/>
              <a:defRPr sz="1165"/>
            </a:lvl6pPr>
            <a:lvl7pPr marL="1600200" indent="0">
              <a:buNone/>
              <a:defRPr sz="1165"/>
            </a:lvl7pPr>
            <a:lvl8pPr marL="1866900" indent="0">
              <a:buNone/>
              <a:defRPr sz="1165"/>
            </a:lvl8pPr>
            <a:lvl9pPr marL="2133600" indent="0">
              <a:buNone/>
              <a:defRPr sz="11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6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496313" y="1620202"/>
            <a:ext cx="2322790" cy="3001626"/>
          </a:xfrm>
        </p:spPr>
        <p:txBody>
          <a:bodyPr/>
          <a:lstStyle>
            <a:lvl1pPr marL="0" indent="0">
              <a:buNone/>
              <a:defRPr sz="935"/>
            </a:lvl1pPr>
            <a:lvl2pPr marL="266700" indent="0">
              <a:buNone/>
              <a:defRPr sz="815"/>
            </a:lvl2pPr>
            <a:lvl3pPr marL="533400" indent="0">
              <a:buNone/>
              <a:defRPr sz="700"/>
            </a:lvl3pPr>
            <a:lvl4pPr marL="800100" indent="0">
              <a:buNone/>
              <a:defRPr sz="585"/>
            </a:lvl4pPr>
            <a:lvl5pPr marL="1066800" indent="0">
              <a:buNone/>
              <a:defRPr sz="585"/>
            </a:lvl5pPr>
            <a:lvl6pPr marL="1333500" indent="0">
              <a:buNone/>
              <a:defRPr sz="585"/>
            </a:lvl6pPr>
            <a:lvl7pPr marL="1600200" indent="0">
              <a:buNone/>
              <a:defRPr sz="585"/>
            </a:lvl7pPr>
            <a:lvl8pPr marL="1866900" indent="0">
              <a:buNone/>
              <a:defRPr sz="585"/>
            </a:lvl8pPr>
            <a:lvl9pPr marL="2133600" indent="0">
              <a:buNone/>
              <a:defRPr sz="585"/>
            </a:lvl9pPr>
          </a:lstStyle>
          <a:p>
            <a:pPr lvl="0" fontAlgn="base"/>
            <a:r>
              <a:rPr lang="zh-CN" altLang="en-US" sz="935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3603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60625" y="4918075"/>
            <a:ext cx="2279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609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620ED80C-C047-40B5-BE57-986ED36CB70F}" type="slidenum">
              <a:rPr kumimoji="0" lang="zh-CN" altLang="en-US" sz="81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03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60625" y="4918075"/>
            <a:ext cx="2279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609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FA3E387A-3BC4-479C-B57A-C1BE6EA1767E}" type="slidenum">
              <a:rPr kumimoji="0" lang="zh-CN" altLang="en-US" sz="81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1311" y="1346419"/>
            <a:ext cx="6210777" cy="2246530"/>
          </a:xfrm>
        </p:spPr>
        <p:txBody>
          <a:bodyPr anchor="b"/>
          <a:lstStyle>
            <a:lvl1pPr>
              <a:defRPr sz="3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491311" y="3614204"/>
            <a:ext cx="6210777" cy="1181397"/>
          </a:xfrm>
        </p:spPr>
        <p:txBody>
          <a:bodyPr/>
          <a:lstStyle>
            <a:lvl1pPr marL="0" indent="0">
              <a:buNone/>
              <a:defRPr sz="1400"/>
            </a:lvl1pPr>
            <a:lvl2pPr marL="266700" indent="0">
              <a:buNone/>
              <a:defRPr sz="1165"/>
            </a:lvl2pPr>
            <a:lvl3pPr marL="533400" indent="0">
              <a:buNone/>
              <a:defRPr sz="1050"/>
            </a:lvl3pPr>
            <a:lvl4pPr marL="800100" indent="0">
              <a:buNone/>
              <a:defRPr sz="935"/>
            </a:lvl4pPr>
            <a:lvl5pPr marL="1066800" indent="0">
              <a:buNone/>
              <a:defRPr sz="935"/>
            </a:lvl5pPr>
            <a:lvl6pPr marL="1333500" indent="0">
              <a:buNone/>
              <a:defRPr sz="935"/>
            </a:lvl6pPr>
            <a:lvl7pPr marL="1600200" indent="0">
              <a:buNone/>
              <a:defRPr sz="935"/>
            </a:lvl7pPr>
            <a:lvl8pPr marL="1866900" indent="0">
              <a:buNone/>
              <a:defRPr sz="935"/>
            </a:lvl8pPr>
            <a:lvl9pPr marL="2133600" indent="0">
              <a:buNone/>
              <a:defRPr sz="935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03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60625" y="4918075"/>
            <a:ext cx="2279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609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C493C9A3-1B2B-4AFB-8289-7F02988C36BA}" type="slidenum">
              <a:rPr kumimoji="0" lang="zh-CN" altLang="en-US" sz="81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360046" y="1260158"/>
            <a:ext cx="3180397" cy="3564196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3660458" y="1260158"/>
            <a:ext cx="3180397" cy="3564196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3603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60625" y="4918075"/>
            <a:ext cx="2279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609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F91B40E7-1BBB-42EA-A57A-CEC58CACC9C4}" type="slidenum">
              <a:rPr kumimoji="0" lang="zh-CN" altLang="en-US" sz="81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6312" y="287536"/>
            <a:ext cx="6210777" cy="1043881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496313" y="1323917"/>
            <a:ext cx="3046631" cy="648831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66700" indent="0">
              <a:buNone/>
              <a:defRPr sz="1165" b="1"/>
            </a:lvl2pPr>
            <a:lvl3pPr marL="533400" indent="0">
              <a:buNone/>
              <a:defRPr sz="1050" b="1"/>
            </a:lvl3pPr>
            <a:lvl4pPr marL="800100" indent="0">
              <a:buNone/>
              <a:defRPr sz="935" b="1"/>
            </a:lvl4pPr>
            <a:lvl5pPr marL="1066800" indent="0">
              <a:buNone/>
              <a:defRPr sz="935" b="1"/>
            </a:lvl5pPr>
            <a:lvl6pPr marL="1333500" indent="0">
              <a:buNone/>
              <a:defRPr sz="935" b="1"/>
            </a:lvl6pPr>
            <a:lvl7pPr marL="1600200" indent="0">
              <a:buNone/>
              <a:defRPr sz="935" b="1"/>
            </a:lvl7pPr>
            <a:lvl8pPr marL="1866900" indent="0">
              <a:buNone/>
              <a:defRPr sz="935" b="1"/>
            </a:lvl8pPr>
            <a:lvl9pPr marL="2133600" indent="0">
              <a:buNone/>
              <a:defRPr sz="935" b="1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96313" y="1972748"/>
            <a:ext cx="3046631" cy="290161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3645456" y="1323917"/>
            <a:ext cx="3061633" cy="648831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66700" indent="0">
              <a:buNone/>
              <a:defRPr sz="1165" b="1"/>
            </a:lvl2pPr>
            <a:lvl3pPr marL="533400" indent="0">
              <a:buNone/>
              <a:defRPr sz="1050" b="1"/>
            </a:lvl3pPr>
            <a:lvl4pPr marL="800100" indent="0">
              <a:buNone/>
              <a:defRPr sz="935" b="1"/>
            </a:lvl4pPr>
            <a:lvl5pPr marL="1066800" indent="0">
              <a:buNone/>
              <a:defRPr sz="935" b="1"/>
            </a:lvl5pPr>
            <a:lvl6pPr marL="1333500" indent="0">
              <a:buNone/>
              <a:defRPr sz="935" b="1"/>
            </a:lvl6pPr>
            <a:lvl7pPr marL="1600200" indent="0">
              <a:buNone/>
              <a:defRPr sz="935" b="1"/>
            </a:lvl7pPr>
            <a:lvl8pPr marL="1866900" indent="0">
              <a:buNone/>
              <a:defRPr sz="935" b="1"/>
            </a:lvl8pPr>
            <a:lvl9pPr marL="2133600" indent="0">
              <a:buNone/>
              <a:defRPr sz="935" b="1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3645456" y="1972748"/>
            <a:ext cx="3061633" cy="290161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3603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2460625" y="4918075"/>
            <a:ext cx="2279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51609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C72305D5-6117-4EA8-920F-0A75B9B97121}" type="slidenum">
              <a:rPr kumimoji="0" lang="zh-CN" altLang="en-US" sz="81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03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60625" y="4918075"/>
            <a:ext cx="2279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609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1985C2DF-320F-4A3B-8057-C0F27CAADBC6}" type="slidenum">
              <a:rPr kumimoji="0" lang="zh-CN" altLang="en-US" sz="81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03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60625" y="4918075"/>
            <a:ext cx="2279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609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6E8D4FEB-5FAD-4EFB-BFBE-F408FE3211DC}" type="slidenum">
              <a:rPr kumimoji="0" lang="zh-CN" altLang="en-US" sz="81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6313" y="360045"/>
            <a:ext cx="2322790" cy="1260158"/>
          </a:xfrm>
        </p:spPr>
        <p:txBody>
          <a:bodyPr anchor="b"/>
          <a:lstStyle>
            <a:lvl1pPr>
              <a:defRPr sz="1865"/>
            </a:lvl1pPr>
          </a:lstStyle>
          <a:p>
            <a:pPr fontAlgn="base"/>
            <a:r>
              <a:rPr lang="zh-CN" altLang="en-US" sz="1865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061633" y="777597"/>
            <a:ext cx="3645456" cy="3837980"/>
          </a:xfrm>
        </p:spPr>
        <p:txBody>
          <a:bodyPr/>
          <a:lstStyle>
            <a:lvl1pPr>
              <a:defRPr sz="1865"/>
            </a:lvl1pPr>
            <a:lvl2pPr>
              <a:defRPr sz="1635"/>
            </a:lvl2pPr>
            <a:lvl3pPr>
              <a:defRPr sz="1400"/>
            </a:lvl3pPr>
            <a:lvl4pPr>
              <a:defRPr sz="1165"/>
            </a:lvl4pPr>
            <a:lvl5pPr>
              <a:defRPr sz="1165"/>
            </a:lvl5pPr>
            <a:lvl6pPr>
              <a:defRPr sz="1165"/>
            </a:lvl6pPr>
            <a:lvl7pPr>
              <a:defRPr sz="1165"/>
            </a:lvl7pPr>
            <a:lvl8pPr>
              <a:defRPr sz="1165"/>
            </a:lvl8pPr>
            <a:lvl9pPr>
              <a:defRPr sz="1165"/>
            </a:lvl9pPr>
          </a:lstStyle>
          <a:p>
            <a:pPr lvl="0" fontAlgn="base"/>
            <a:r>
              <a:rPr lang="zh-CN" altLang="en-US" sz="1865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z="1635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z="1165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1165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496313" y="1620202"/>
            <a:ext cx="2322790" cy="3001626"/>
          </a:xfrm>
        </p:spPr>
        <p:txBody>
          <a:bodyPr/>
          <a:lstStyle>
            <a:lvl1pPr marL="0" indent="0">
              <a:buNone/>
              <a:defRPr sz="935"/>
            </a:lvl1pPr>
            <a:lvl2pPr marL="266700" indent="0">
              <a:buNone/>
              <a:defRPr sz="815"/>
            </a:lvl2pPr>
            <a:lvl3pPr marL="533400" indent="0">
              <a:buNone/>
              <a:defRPr sz="700"/>
            </a:lvl3pPr>
            <a:lvl4pPr marL="800100" indent="0">
              <a:buNone/>
              <a:defRPr sz="585"/>
            </a:lvl4pPr>
            <a:lvl5pPr marL="1066800" indent="0">
              <a:buNone/>
              <a:defRPr sz="585"/>
            </a:lvl5pPr>
            <a:lvl6pPr marL="1333500" indent="0">
              <a:buNone/>
              <a:defRPr sz="585"/>
            </a:lvl6pPr>
            <a:lvl7pPr marL="1600200" indent="0">
              <a:buNone/>
              <a:defRPr sz="585"/>
            </a:lvl7pPr>
            <a:lvl8pPr marL="1866900" indent="0">
              <a:buNone/>
              <a:defRPr sz="585"/>
            </a:lvl8pPr>
            <a:lvl9pPr marL="2133600" indent="0">
              <a:buNone/>
              <a:defRPr sz="585"/>
            </a:lvl9pPr>
          </a:lstStyle>
          <a:p>
            <a:pPr lvl="0" fontAlgn="base"/>
            <a:r>
              <a:rPr lang="zh-CN" altLang="en-US" sz="935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3603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60625" y="4918075"/>
            <a:ext cx="2279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609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A80881A0-F0C2-400C-A476-56F618E41148}" type="slidenum">
              <a:rPr kumimoji="0" lang="zh-CN" altLang="en-US" sz="81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6313" y="360045"/>
            <a:ext cx="2322790" cy="1260158"/>
          </a:xfrm>
        </p:spPr>
        <p:txBody>
          <a:bodyPr anchor="b"/>
          <a:lstStyle>
            <a:lvl1pPr>
              <a:defRPr sz="1865"/>
            </a:lvl1pPr>
          </a:lstStyle>
          <a:p>
            <a:pPr fontAlgn="base"/>
            <a:r>
              <a:rPr lang="zh-CN" altLang="en-US" sz="1865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061633" y="777597"/>
            <a:ext cx="3645456" cy="383798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1865"/>
            </a:lvl1pPr>
            <a:lvl2pPr marL="266700" indent="0">
              <a:buNone/>
              <a:defRPr sz="1635"/>
            </a:lvl2pPr>
            <a:lvl3pPr marL="533400" indent="0">
              <a:buNone/>
              <a:defRPr sz="1400"/>
            </a:lvl3pPr>
            <a:lvl4pPr marL="800100" indent="0">
              <a:buNone/>
              <a:defRPr sz="1165"/>
            </a:lvl4pPr>
            <a:lvl5pPr marL="1066800" indent="0">
              <a:buNone/>
              <a:defRPr sz="1165"/>
            </a:lvl5pPr>
            <a:lvl6pPr marL="1333500" indent="0">
              <a:buNone/>
              <a:defRPr sz="1165"/>
            </a:lvl6pPr>
            <a:lvl7pPr marL="1600200" indent="0">
              <a:buNone/>
              <a:defRPr sz="1165"/>
            </a:lvl7pPr>
            <a:lvl8pPr marL="1866900" indent="0">
              <a:buNone/>
              <a:defRPr sz="1165"/>
            </a:lvl8pPr>
            <a:lvl9pPr marL="2133600" indent="0">
              <a:buNone/>
              <a:defRPr sz="11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6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496313" y="1620202"/>
            <a:ext cx="2322790" cy="3001626"/>
          </a:xfrm>
        </p:spPr>
        <p:txBody>
          <a:bodyPr/>
          <a:lstStyle>
            <a:lvl1pPr marL="0" indent="0">
              <a:buNone/>
              <a:defRPr sz="935"/>
            </a:lvl1pPr>
            <a:lvl2pPr marL="266700" indent="0">
              <a:buNone/>
              <a:defRPr sz="815"/>
            </a:lvl2pPr>
            <a:lvl3pPr marL="533400" indent="0">
              <a:buNone/>
              <a:defRPr sz="700"/>
            </a:lvl3pPr>
            <a:lvl4pPr marL="800100" indent="0">
              <a:buNone/>
              <a:defRPr sz="585"/>
            </a:lvl4pPr>
            <a:lvl5pPr marL="1066800" indent="0">
              <a:buNone/>
              <a:defRPr sz="585"/>
            </a:lvl5pPr>
            <a:lvl6pPr marL="1333500" indent="0">
              <a:buNone/>
              <a:defRPr sz="585"/>
            </a:lvl6pPr>
            <a:lvl7pPr marL="1600200" indent="0">
              <a:buNone/>
              <a:defRPr sz="585"/>
            </a:lvl7pPr>
            <a:lvl8pPr marL="1866900" indent="0">
              <a:buNone/>
              <a:defRPr sz="585"/>
            </a:lvl8pPr>
            <a:lvl9pPr marL="2133600" indent="0">
              <a:buNone/>
              <a:defRPr sz="585"/>
            </a:lvl9pPr>
          </a:lstStyle>
          <a:p>
            <a:pPr lvl="0" fontAlgn="base"/>
            <a:r>
              <a:rPr lang="zh-CN" altLang="en-US" sz="935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3603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60625" y="4918075"/>
            <a:ext cx="2279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609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2B2612BB-4AE5-4B7B-A5C6-F579C8F44F0D}" type="slidenum">
              <a:rPr kumimoji="0" lang="zh-CN" altLang="en-US" sz="81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03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60625" y="4918075"/>
            <a:ext cx="2279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609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2482F8FC-B6DC-45CF-8807-263D537C9C95}" type="slidenum">
              <a:rPr kumimoji="0" lang="zh-CN" altLang="en-US" sz="81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竖排标题与文本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5220652" y="216278"/>
            <a:ext cx="1620202" cy="4608076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360044" y="216278"/>
            <a:ext cx="4740593" cy="4608076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03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60625" y="4918075"/>
            <a:ext cx="2279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609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532765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fld id="{728BCABD-FAB7-48E8-804F-AA6E74F98E6E}" type="slidenum">
              <a:rPr kumimoji="0" lang="zh-CN" altLang="en-US" sz="815" b="0" i="0" strike="noStrike" kern="1200" cap="none" spc="0" normalizeH="0" baseline="0" noProof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8.xml"/><Relationship Id="rId8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101.xml"/><Relationship Id="rId13" Type="http://schemas.openxmlformats.org/officeDocument/2006/relationships/theme" Target="../theme/theme10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0.xml"/></Relationships>
</file>

<file path=ppt/slideMasters/_rels/slideMaster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9.xml"/><Relationship Id="rId8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12.xml"/><Relationship Id="rId13" Type="http://schemas.openxmlformats.org/officeDocument/2006/relationships/theme" Target="../theme/theme1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1.xml"/></Relationships>
</file>

<file path=ppt/slideMasters/_rels/slideMaster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0.xml"/><Relationship Id="rId8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23.xml"/><Relationship Id="rId14" Type="http://schemas.openxmlformats.org/officeDocument/2006/relationships/theme" Target="../theme/theme12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22.xml"/></Relationships>
</file>

<file path=ppt/slideMasters/_rels/slideMaster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42.xml"/><Relationship Id="rId8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35.xml"/><Relationship Id="rId13" Type="http://schemas.openxmlformats.org/officeDocument/2006/relationships/theme" Target="../theme/theme13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34.xml"/></Relationships>
</file>

<file path=ppt/slideMasters/_rels/slideMaster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53.xml"/><Relationship Id="rId8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48.xml"/><Relationship Id="rId3" Type="http://schemas.openxmlformats.org/officeDocument/2006/relationships/slideLayout" Target="../slideLayouts/slideLayout147.xml"/><Relationship Id="rId2" Type="http://schemas.openxmlformats.org/officeDocument/2006/relationships/slideLayout" Target="../slideLayouts/slideLayout146.xml"/><Relationship Id="rId13" Type="http://schemas.openxmlformats.org/officeDocument/2006/relationships/theme" Target="../theme/theme14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55.xml"/><Relationship Id="rId10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45.xml"/></Relationships>
</file>

<file path=ppt/slideMasters/_rels/slideMaster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64.xml"/><Relationship Id="rId8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59.xml"/><Relationship Id="rId3" Type="http://schemas.openxmlformats.org/officeDocument/2006/relationships/slideLayout" Target="../slideLayouts/slideLayout158.xml"/><Relationship Id="rId2" Type="http://schemas.openxmlformats.org/officeDocument/2006/relationships/slideLayout" Target="../slideLayouts/slideLayout157.xml"/><Relationship Id="rId14" Type="http://schemas.openxmlformats.org/officeDocument/2006/relationships/theme" Target="../theme/theme15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67.xml"/><Relationship Id="rId11" Type="http://schemas.openxmlformats.org/officeDocument/2006/relationships/slideLayout" Target="../slideLayouts/slideLayout166.xml"/><Relationship Id="rId10" Type="http://schemas.openxmlformats.org/officeDocument/2006/relationships/slideLayout" Target="../slideLayouts/slideLayout165.xml"/><Relationship Id="rId1" Type="http://schemas.openxmlformats.org/officeDocument/2006/relationships/slideLayout" Target="../slideLayouts/slideLayout156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3" Type="http://schemas.openxmlformats.org/officeDocument/2006/relationships/theme" Target="../theme/theme4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3" Type="http://schemas.openxmlformats.org/officeDocument/2006/relationships/theme" Target="../theme/theme5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3" Type="http://schemas.openxmlformats.org/officeDocument/2006/relationships/theme" Target="../theme/theme6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5.xml"/><Relationship Id="rId8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8.xml"/><Relationship Id="rId13" Type="http://schemas.openxmlformats.org/officeDocument/2006/relationships/theme" Target="../theme/theme7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6.xml"/><Relationship Id="rId1" Type="http://schemas.openxmlformats.org/officeDocument/2006/relationships/slideLayout" Target="../slideLayouts/slideLayout67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6.xml"/><Relationship Id="rId8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3.xml"/><Relationship Id="rId5" Type="http://schemas.openxmlformats.org/officeDocument/2006/relationships/slideLayout" Target="../slideLayouts/slideLayout82.xml"/><Relationship Id="rId4" Type="http://schemas.openxmlformats.org/officeDocument/2006/relationships/slideLayout" Target="../slideLayouts/slideLayout81.xml"/><Relationship Id="rId3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9.xml"/><Relationship Id="rId13" Type="http://schemas.openxmlformats.org/officeDocument/2006/relationships/theme" Target="../theme/theme8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7.xml"/><Relationship Id="rId1" Type="http://schemas.openxmlformats.org/officeDocument/2006/relationships/slideLayout" Target="../slideLayouts/slideLayout78.xml"/></Relationships>
</file>

<file path=ppt/slideMasters/_rels/slideMaster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7.xml"/><Relationship Id="rId8" Type="http://schemas.openxmlformats.org/officeDocument/2006/relationships/slideLayout" Target="../slideLayouts/slideLayout96.xml"/><Relationship Id="rId7" Type="http://schemas.openxmlformats.org/officeDocument/2006/relationships/slideLayout" Target="../slideLayouts/slideLayout95.xml"/><Relationship Id="rId6" Type="http://schemas.openxmlformats.org/officeDocument/2006/relationships/slideLayout" Target="../slideLayouts/slideLayout94.xml"/><Relationship Id="rId5" Type="http://schemas.openxmlformats.org/officeDocument/2006/relationships/slideLayout" Target="../slideLayouts/slideLayout93.xml"/><Relationship Id="rId4" Type="http://schemas.openxmlformats.org/officeDocument/2006/relationships/slideLayout" Target="../slideLayouts/slideLayout92.xml"/><Relationship Id="rId3" Type="http://schemas.openxmlformats.org/officeDocument/2006/relationships/slideLayout" Target="../slideLayouts/slideLayout91.xml"/><Relationship Id="rId2" Type="http://schemas.openxmlformats.org/officeDocument/2006/relationships/slideLayout" Target="../slideLayouts/slideLayout90.xml"/><Relationship Id="rId13" Type="http://schemas.openxmlformats.org/officeDocument/2006/relationships/theme" Target="../theme/theme9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98.xml"/><Relationship Id="rId1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360363" y="215900"/>
            <a:ext cx="6480175" cy="9001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360363" y="1260475"/>
            <a:ext cx="6480175" cy="35639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198755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 indent="-165100"/>
            <a:r>
              <a:rPr lang="zh-CN" altLang="zh-CN" dirty="0"/>
              <a:t>第二级</a:t>
            </a:r>
            <a:endParaRPr lang="zh-CN" altLang="zh-CN" dirty="0"/>
          </a:p>
          <a:p>
            <a:pPr lvl="2" indent="-132080"/>
            <a:r>
              <a:rPr lang="zh-CN" altLang="zh-CN" dirty="0"/>
              <a:t>第三级</a:t>
            </a:r>
            <a:endParaRPr lang="zh-CN" altLang="zh-CN" dirty="0"/>
          </a:p>
          <a:p>
            <a:pPr lvl="3" indent="-132080"/>
            <a:r>
              <a:rPr lang="zh-CN" altLang="zh-CN" dirty="0"/>
              <a:t>第四级</a:t>
            </a:r>
            <a:endParaRPr lang="zh-CN" altLang="zh-CN" dirty="0"/>
          </a:p>
          <a:p>
            <a:pPr lvl="4" indent="-132080"/>
            <a:r>
              <a:rPr lang="zh-CN" altLang="zh-CN" dirty="0"/>
              <a:t>第五级</a:t>
            </a:r>
            <a:endParaRPr lang="zh-CN" altLang="zh-CN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03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532765" eaLnBrk="1" hangingPunct="1">
              <a:buFontTx/>
              <a:buNone/>
              <a:defRPr sz="815">
                <a:solidFill>
                  <a:srgbClr val="000000"/>
                </a:solidFill>
                <a:ea typeface="黑体" panose="02010609060101010101" pitchFamily="49" charset="-122"/>
              </a:defRPr>
            </a:lvl1pPr>
          </a:lstStyle>
          <a:p>
            <a:pPr marL="0" marR="0" lvl="0" indent="0" algn="l" defTabSz="532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81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60625" y="4918075"/>
            <a:ext cx="2279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defTabSz="532765" eaLnBrk="1" hangingPunct="1">
              <a:buFontTx/>
              <a:buNone/>
              <a:defRPr sz="815">
                <a:solidFill>
                  <a:srgbClr val="000000"/>
                </a:solidFill>
                <a:ea typeface="黑体" panose="02010609060101010101" pitchFamily="49" charset="-122"/>
              </a:defRPr>
            </a:lvl1pPr>
          </a:lstStyle>
          <a:p>
            <a:pPr marL="0" marR="0" lvl="0" indent="0" algn="ctr" defTabSz="532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81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609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defTabSz="532765" eaLnBrk="1" hangingPunct="1">
              <a:buFontTx/>
              <a:buNone/>
              <a:defRPr sz="815">
                <a:solidFill>
                  <a:srgbClr val="000000"/>
                </a:solidFill>
                <a:ea typeface="黑体" panose="02010609060101010101" pitchFamily="49" charset="-122"/>
              </a:defRPr>
            </a:lvl1pPr>
          </a:lstStyle>
          <a:p>
            <a:pPr marL="0" marR="0" lvl="0" indent="0" algn="r" defTabSz="532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6008028-1499-4AA9-89A5-F588AF096415}" type="slidenum">
              <a:rPr kumimoji="0" lang="zh-CN" altLang="en-US" sz="8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sz="81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31" name="矩形 7"/>
          <p:cNvSpPr>
            <a:spLocks noChangeArrowheads="1"/>
          </p:cNvSpPr>
          <p:nvPr/>
        </p:nvSpPr>
        <p:spPr bwMode="auto">
          <a:xfrm>
            <a:off x="312738" y="0"/>
            <a:ext cx="1408113" cy="479425"/>
          </a:xfrm>
          <a:prstGeom prst="rect">
            <a:avLst/>
          </a:prstGeom>
          <a:solidFill>
            <a:srgbClr val="91272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53276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grpSp>
        <p:nvGrpSpPr>
          <p:cNvPr id="1032" name="Group 8"/>
          <p:cNvGrpSpPr/>
          <p:nvPr userDrawn="1"/>
        </p:nvGrpSpPr>
        <p:grpSpPr>
          <a:xfrm>
            <a:off x="839788" y="5051425"/>
            <a:ext cx="6362700" cy="133350"/>
            <a:chOff x="0" y="0"/>
            <a:chExt cx="12722" cy="266"/>
          </a:xfrm>
        </p:grpSpPr>
        <p:sp>
          <p:nvSpPr>
            <p:cNvPr id="1033" name="矩形 8"/>
            <p:cNvSpPr>
              <a:spLocks noChangeArrowheads="1"/>
            </p:cNvSpPr>
            <p:nvPr/>
          </p:nvSpPr>
          <p:spPr bwMode="auto">
            <a:xfrm>
              <a:off x="0" y="0"/>
              <a:ext cx="11402" cy="266"/>
            </a:xfrm>
            <a:prstGeom prst="rect">
              <a:avLst/>
            </a:prstGeom>
            <a:solidFill>
              <a:srgbClr val="91272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53276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1034" name="矩形 9"/>
            <p:cNvSpPr>
              <a:spLocks noChangeArrowheads="1"/>
            </p:cNvSpPr>
            <p:nvPr/>
          </p:nvSpPr>
          <p:spPr bwMode="auto">
            <a:xfrm>
              <a:off x="11846" y="0"/>
              <a:ext cx="876" cy="266"/>
            </a:xfrm>
            <a:prstGeom prst="rect">
              <a:avLst/>
            </a:prstGeom>
            <a:solidFill>
              <a:srgbClr val="5295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170" tIns="46990" rIns="90170" bIns="46990" anchor="ctr"/>
            <a:lstStyle/>
            <a:p>
              <a:pPr marL="0" marR="0" lvl="0" indent="0" algn="ctr" defTabSz="53276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</p:grpSp>
      <p:sp>
        <p:nvSpPr>
          <p:cNvPr id="1035" name="直接连接符 11"/>
          <p:cNvSpPr>
            <a:spLocks noChangeShapeType="1"/>
          </p:cNvSpPr>
          <p:nvPr/>
        </p:nvSpPr>
        <p:spPr bwMode="auto">
          <a:xfrm>
            <a:off x="1679575" y="476250"/>
            <a:ext cx="3119438" cy="0"/>
          </a:xfrm>
          <a:prstGeom prst="line">
            <a:avLst/>
          </a:prstGeom>
          <a:noFill/>
          <a:ln w="6350" cmpd="sng">
            <a:solidFill>
              <a:srgbClr val="912727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532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36" name="文本框 17"/>
          <p:cNvSpPr/>
          <p:nvPr/>
        </p:nvSpPr>
        <p:spPr>
          <a:xfrm>
            <a:off x="401638" y="88900"/>
            <a:ext cx="1319212" cy="3429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indent="0" defTabSz="533400" eaLnBrk="0" hangingPunct="0">
              <a:buFont typeface="Arial" panose="020B0604020202020204" pitchFamily="34" charset="0"/>
              <a:buNone/>
            </a:pPr>
            <a:endParaRPr lang="zh-CN" altLang="en-US" sz="16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266700" algn="ctr" rtl="0" fontAlgn="base">
        <a:spcBef>
          <a:spcPct val="0"/>
        </a:spcBef>
        <a:spcAft>
          <a:spcPct val="0"/>
        </a:spcAft>
        <a:defRPr sz="1865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533400" algn="ctr" rtl="0" fontAlgn="base">
        <a:spcBef>
          <a:spcPct val="0"/>
        </a:spcBef>
        <a:spcAft>
          <a:spcPct val="0"/>
        </a:spcAft>
        <a:defRPr sz="1865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800100" algn="ctr" rtl="0" fontAlgn="base">
        <a:spcBef>
          <a:spcPct val="0"/>
        </a:spcBef>
        <a:spcAft>
          <a:spcPct val="0"/>
        </a:spcAft>
        <a:defRPr sz="1865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066800" algn="ctr" rtl="0" fontAlgn="base">
        <a:spcBef>
          <a:spcPct val="0"/>
        </a:spcBef>
        <a:spcAft>
          <a:spcPct val="0"/>
        </a:spcAft>
        <a:defRPr sz="1865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198755" indent="-198755" algn="l" rtl="0" eaLnBrk="0" fontAlgn="base" hangingPunct="0">
        <a:spcBef>
          <a:spcPct val="20000"/>
        </a:spcBef>
        <a:spcAft>
          <a:spcPct val="0"/>
        </a:spcAft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indent="-165100" algn="l" rtl="0" eaLnBrk="0" fontAlgn="base" hangingPunct="0">
        <a:spcBef>
          <a:spcPct val="20000"/>
        </a:spcBef>
        <a:spcAft>
          <a:spcPct val="0"/>
        </a:spcAft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65480" indent="-132080" algn="l" rtl="0" eaLnBrk="0" fontAlgn="base" hangingPunct="0">
        <a:spcBef>
          <a:spcPct val="20000"/>
        </a:spcBef>
        <a:spcAft>
          <a:spcPct val="0"/>
        </a:spcAft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32180" indent="-132080" algn="l" rtl="0" eaLnBrk="0" fontAlgn="base" hangingPunct="0">
        <a:spcBef>
          <a:spcPct val="20000"/>
        </a:spcBef>
        <a:spcAft>
          <a:spcPct val="0"/>
        </a:spcAft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98880" indent="-132080" algn="l" rtl="0" eaLnBrk="0" fontAlgn="base" hangingPunct="0">
        <a:spcBef>
          <a:spcPct val="20000"/>
        </a:spcBef>
        <a:spcAft>
          <a:spcPct val="0"/>
        </a:spcAft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66850" indent="-133350" algn="l" defTabSz="532765" rtl="0" eaLnBrk="1" latinLnBrk="0" hangingPunct="1">
        <a:lnSpc>
          <a:spcPct val="90000"/>
        </a:lnSpc>
        <a:spcBef>
          <a:spcPts val="29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733550" indent="-133350" algn="l" defTabSz="532765" rtl="0" eaLnBrk="1" latinLnBrk="0" hangingPunct="1">
        <a:lnSpc>
          <a:spcPct val="90000"/>
        </a:lnSpc>
        <a:spcBef>
          <a:spcPts val="29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000250" indent="-133350" algn="l" defTabSz="532765" rtl="0" eaLnBrk="1" latinLnBrk="0" hangingPunct="1">
        <a:lnSpc>
          <a:spcPct val="90000"/>
        </a:lnSpc>
        <a:spcBef>
          <a:spcPts val="29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266950" indent="-133350" algn="l" defTabSz="532765" rtl="0" eaLnBrk="1" latinLnBrk="0" hangingPunct="1">
        <a:lnSpc>
          <a:spcPct val="90000"/>
        </a:lnSpc>
        <a:spcBef>
          <a:spcPts val="29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532765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algn="l" defTabSz="532765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2pPr>
      <a:lvl3pPr marL="533400" algn="l" defTabSz="532765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algn="l" defTabSz="532765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066800" algn="l" defTabSz="532765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333500" algn="l" defTabSz="532765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algn="l" defTabSz="532765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866900" algn="l" defTabSz="532765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133600" algn="l" defTabSz="532765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xfrm>
            <a:off x="360363" y="215900"/>
            <a:ext cx="6480175" cy="9001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10243" name="Rectangle 3"/>
          <p:cNvSpPr>
            <a:spLocks noGrp="1"/>
          </p:cNvSpPr>
          <p:nvPr>
            <p:ph type="body"/>
          </p:nvPr>
        </p:nvSpPr>
        <p:spPr>
          <a:xfrm>
            <a:off x="360363" y="1260475"/>
            <a:ext cx="6480175" cy="35639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198755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 indent="-165100"/>
            <a:r>
              <a:rPr lang="zh-CN" altLang="zh-CN" dirty="0"/>
              <a:t>第二级</a:t>
            </a:r>
            <a:endParaRPr lang="zh-CN" altLang="zh-CN" dirty="0"/>
          </a:p>
          <a:p>
            <a:pPr lvl="2" indent="-132080"/>
            <a:r>
              <a:rPr lang="zh-CN" altLang="zh-CN" dirty="0"/>
              <a:t>第三级</a:t>
            </a:r>
            <a:endParaRPr lang="zh-CN" altLang="zh-CN" dirty="0"/>
          </a:p>
          <a:p>
            <a:pPr lvl="3" indent="-132080"/>
            <a:r>
              <a:rPr lang="zh-CN" altLang="zh-CN" dirty="0"/>
              <a:t>第四级</a:t>
            </a:r>
            <a:endParaRPr lang="zh-CN" altLang="zh-CN" dirty="0"/>
          </a:p>
          <a:p>
            <a:pPr lvl="4" indent="-132080"/>
            <a:r>
              <a:rPr lang="zh-CN" altLang="zh-CN" dirty="0"/>
              <a:t>第五级</a:t>
            </a:r>
            <a:endParaRPr lang="zh-CN" altLang="zh-CN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03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532765" eaLnBrk="1" hangingPunct="1">
              <a:buFontTx/>
              <a:buNone/>
              <a:defRPr sz="815">
                <a:solidFill>
                  <a:srgbClr val="000000"/>
                </a:solidFill>
                <a:ea typeface="黑体" panose="02010609060101010101" pitchFamily="49" charset="-122"/>
              </a:defRPr>
            </a:lvl1pPr>
          </a:lstStyle>
          <a:p>
            <a:pPr marL="0" marR="0" lvl="0" indent="0" algn="l" defTabSz="532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81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60625" y="4918075"/>
            <a:ext cx="2279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defTabSz="532765" eaLnBrk="1" hangingPunct="1">
              <a:buFontTx/>
              <a:buNone/>
              <a:defRPr sz="815">
                <a:solidFill>
                  <a:srgbClr val="000000"/>
                </a:solidFill>
                <a:ea typeface="黑体" panose="02010609060101010101" pitchFamily="49" charset="-122"/>
              </a:defRPr>
            </a:lvl1pPr>
          </a:lstStyle>
          <a:p>
            <a:pPr marL="0" marR="0" lvl="0" indent="0" algn="ctr" defTabSz="532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81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609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defTabSz="532765" eaLnBrk="1" hangingPunct="1">
              <a:buFontTx/>
              <a:buNone/>
              <a:defRPr sz="815">
                <a:solidFill>
                  <a:srgbClr val="000000"/>
                </a:solidFill>
                <a:ea typeface="黑体" panose="02010609060101010101" pitchFamily="49" charset="-122"/>
              </a:defRPr>
            </a:lvl1pPr>
          </a:lstStyle>
          <a:p>
            <a:pPr marL="0" marR="0" lvl="0" indent="0" algn="r" defTabSz="532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8E32DB9-F398-4575-BA81-ED677CAB46C5}" type="slidenum">
              <a:rPr kumimoji="0" lang="zh-CN" altLang="en-US" sz="8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sz="81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31" name="矩形 7"/>
          <p:cNvSpPr>
            <a:spLocks noChangeArrowheads="1"/>
          </p:cNvSpPr>
          <p:nvPr/>
        </p:nvSpPr>
        <p:spPr bwMode="auto">
          <a:xfrm>
            <a:off x="312738" y="0"/>
            <a:ext cx="1408113" cy="479425"/>
          </a:xfrm>
          <a:prstGeom prst="rect">
            <a:avLst/>
          </a:prstGeom>
          <a:solidFill>
            <a:srgbClr val="91272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53276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grpSp>
        <p:nvGrpSpPr>
          <p:cNvPr id="10248" name="Group 8"/>
          <p:cNvGrpSpPr/>
          <p:nvPr userDrawn="1"/>
        </p:nvGrpSpPr>
        <p:grpSpPr>
          <a:xfrm>
            <a:off x="839788" y="5051425"/>
            <a:ext cx="6362700" cy="133350"/>
            <a:chOff x="0" y="0"/>
            <a:chExt cx="12722" cy="266"/>
          </a:xfrm>
        </p:grpSpPr>
        <p:sp>
          <p:nvSpPr>
            <p:cNvPr id="1033" name="矩形 8"/>
            <p:cNvSpPr>
              <a:spLocks noChangeArrowheads="1"/>
            </p:cNvSpPr>
            <p:nvPr/>
          </p:nvSpPr>
          <p:spPr bwMode="auto">
            <a:xfrm>
              <a:off x="0" y="0"/>
              <a:ext cx="11402" cy="266"/>
            </a:xfrm>
            <a:prstGeom prst="rect">
              <a:avLst/>
            </a:prstGeom>
            <a:solidFill>
              <a:srgbClr val="91272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53276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1034" name="矩形 9"/>
            <p:cNvSpPr>
              <a:spLocks noChangeArrowheads="1"/>
            </p:cNvSpPr>
            <p:nvPr/>
          </p:nvSpPr>
          <p:spPr bwMode="auto">
            <a:xfrm>
              <a:off x="11846" y="0"/>
              <a:ext cx="876" cy="266"/>
            </a:xfrm>
            <a:prstGeom prst="rect">
              <a:avLst/>
            </a:prstGeom>
            <a:solidFill>
              <a:srgbClr val="5295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170" tIns="46990" rIns="90170" bIns="46990" anchor="ctr"/>
            <a:lstStyle/>
            <a:p>
              <a:pPr marL="0" marR="0" lvl="0" indent="0" algn="ctr" defTabSz="53276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</p:grpSp>
      <p:sp>
        <p:nvSpPr>
          <p:cNvPr id="1035" name="直接连接符 11"/>
          <p:cNvSpPr>
            <a:spLocks noChangeShapeType="1"/>
          </p:cNvSpPr>
          <p:nvPr/>
        </p:nvSpPr>
        <p:spPr bwMode="auto">
          <a:xfrm>
            <a:off x="1679575" y="476250"/>
            <a:ext cx="3119438" cy="0"/>
          </a:xfrm>
          <a:prstGeom prst="line">
            <a:avLst/>
          </a:prstGeom>
          <a:noFill/>
          <a:ln w="6350" cmpd="sng">
            <a:solidFill>
              <a:srgbClr val="912727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532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252" name="文本框 17"/>
          <p:cNvSpPr/>
          <p:nvPr/>
        </p:nvSpPr>
        <p:spPr>
          <a:xfrm>
            <a:off x="401638" y="88900"/>
            <a:ext cx="1319212" cy="3429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indent="0" defTabSz="533400" eaLnBrk="0" hangingPunct="0">
              <a:buFont typeface="Arial" panose="020B0604020202020204" pitchFamily="34" charset="0"/>
              <a:buNone/>
            </a:pPr>
            <a:endParaRPr lang="zh-CN" altLang="en-US" sz="16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>
    <p:fad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266700" algn="ctr" rtl="0" fontAlgn="base">
        <a:spcBef>
          <a:spcPct val="0"/>
        </a:spcBef>
        <a:spcAft>
          <a:spcPct val="0"/>
        </a:spcAft>
        <a:defRPr sz="1865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533400" algn="ctr" rtl="0" fontAlgn="base">
        <a:spcBef>
          <a:spcPct val="0"/>
        </a:spcBef>
        <a:spcAft>
          <a:spcPct val="0"/>
        </a:spcAft>
        <a:defRPr sz="1865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800100" algn="ctr" rtl="0" fontAlgn="base">
        <a:spcBef>
          <a:spcPct val="0"/>
        </a:spcBef>
        <a:spcAft>
          <a:spcPct val="0"/>
        </a:spcAft>
        <a:defRPr sz="1865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066800" algn="ctr" rtl="0" fontAlgn="base">
        <a:spcBef>
          <a:spcPct val="0"/>
        </a:spcBef>
        <a:spcAft>
          <a:spcPct val="0"/>
        </a:spcAft>
        <a:defRPr sz="1865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198755" indent="-198755" algn="l" rtl="0" eaLnBrk="0" fontAlgn="base" hangingPunct="0">
        <a:spcBef>
          <a:spcPct val="20000"/>
        </a:spcBef>
        <a:spcAft>
          <a:spcPct val="0"/>
        </a:spcAft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indent="-165100" algn="l" rtl="0" eaLnBrk="0" fontAlgn="base" hangingPunct="0">
        <a:spcBef>
          <a:spcPct val="20000"/>
        </a:spcBef>
        <a:spcAft>
          <a:spcPct val="0"/>
        </a:spcAft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65480" indent="-132080" algn="l" rtl="0" eaLnBrk="0" fontAlgn="base" hangingPunct="0">
        <a:spcBef>
          <a:spcPct val="20000"/>
        </a:spcBef>
        <a:spcAft>
          <a:spcPct val="0"/>
        </a:spcAft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32180" indent="-132080" algn="l" rtl="0" eaLnBrk="0" fontAlgn="base" hangingPunct="0">
        <a:spcBef>
          <a:spcPct val="20000"/>
        </a:spcBef>
        <a:spcAft>
          <a:spcPct val="0"/>
        </a:spcAft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98880" indent="-132080" algn="l" rtl="0" eaLnBrk="0" fontAlgn="base" hangingPunct="0">
        <a:spcBef>
          <a:spcPct val="20000"/>
        </a:spcBef>
        <a:spcAft>
          <a:spcPct val="0"/>
        </a:spcAft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66850" indent="-133350" algn="l" defTabSz="532765" rtl="0" eaLnBrk="1" latinLnBrk="0" hangingPunct="1">
        <a:lnSpc>
          <a:spcPct val="90000"/>
        </a:lnSpc>
        <a:spcBef>
          <a:spcPts val="29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733550" indent="-133350" algn="l" defTabSz="532765" rtl="0" eaLnBrk="1" latinLnBrk="0" hangingPunct="1">
        <a:lnSpc>
          <a:spcPct val="90000"/>
        </a:lnSpc>
        <a:spcBef>
          <a:spcPts val="29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000250" indent="-133350" algn="l" defTabSz="532765" rtl="0" eaLnBrk="1" latinLnBrk="0" hangingPunct="1">
        <a:lnSpc>
          <a:spcPct val="90000"/>
        </a:lnSpc>
        <a:spcBef>
          <a:spcPts val="29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266950" indent="-133350" algn="l" defTabSz="532765" rtl="0" eaLnBrk="1" latinLnBrk="0" hangingPunct="1">
        <a:lnSpc>
          <a:spcPct val="90000"/>
        </a:lnSpc>
        <a:spcBef>
          <a:spcPts val="29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532765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algn="l" defTabSz="532765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2pPr>
      <a:lvl3pPr marL="533400" algn="l" defTabSz="532765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algn="l" defTabSz="532765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066800" algn="l" defTabSz="532765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333500" algn="l" defTabSz="532765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algn="l" defTabSz="532765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866900" algn="l" defTabSz="532765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133600" algn="l" defTabSz="532765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1266" name="Title Placeholder 1"/>
          <p:cNvSpPr>
            <a:spLocks noGrp="1"/>
          </p:cNvSpPr>
          <p:nvPr>
            <p:ph type="title"/>
          </p:nvPr>
        </p:nvSpPr>
        <p:spPr>
          <a:xfrm>
            <a:off x="495300" y="287338"/>
            <a:ext cx="6210300" cy="10445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sp>
        <p:nvSpPr>
          <p:cNvPr id="11267" name="Text Placeholder 2"/>
          <p:cNvSpPr>
            <a:spLocks noGrp="1"/>
          </p:cNvSpPr>
          <p:nvPr>
            <p:ph type="body"/>
          </p:nvPr>
        </p:nvSpPr>
        <p:spPr>
          <a:xfrm>
            <a:off x="495300" y="1438275"/>
            <a:ext cx="6210300" cy="34258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179705"/>
            <a:r>
              <a:rPr lang="zh-CN" altLang="en-US" dirty="0"/>
              <a:t>编辑母版文本样式</a:t>
            </a:r>
            <a:endParaRPr lang="zh-CN" altLang="en-US" dirty="0"/>
          </a:p>
          <a:p>
            <a:pPr lvl="1" indent="-179070"/>
            <a:r>
              <a:rPr lang="zh-CN" altLang="en-US" dirty="0"/>
              <a:t>第二级</a:t>
            </a:r>
            <a:endParaRPr lang="zh-CN" altLang="en-US" dirty="0"/>
          </a:p>
          <a:p>
            <a:pPr lvl="2" indent="-179705"/>
            <a:r>
              <a:rPr lang="zh-CN" altLang="en-US" dirty="0"/>
              <a:t>第三级</a:t>
            </a:r>
            <a:endParaRPr lang="zh-CN" altLang="en-US" dirty="0"/>
          </a:p>
          <a:p>
            <a:pPr lvl="3" indent="-179705"/>
            <a:r>
              <a:rPr lang="zh-CN" altLang="en-US" dirty="0"/>
              <a:t>第四级</a:t>
            </a:r>
            <a:endParaRPr lang="zh-CN" altLang="en-US" dirty="0"/>
          </a:p>
          <a:p>
            <a:pPr lvl="4" indent="-179070"/>
            <a:r>
              <a:rPr lang="zh-CN" altLang="en-US" dirty="0"/>
              <a:t>第五级</a:t>
            </a:r>
            <a:endParaRPr lang="en-US" altLang="zh-C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5005388"/>
            <a:ext cx="1619250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532765" eaLnBrk="1" hangingPunct="1">
              <a:buFontTx/>
              <a:buNone/>
              <a:defRPr sz="945">
                <a:solidFill>
                  <a:srgbClr val="000000"/>
                </a:solidFill>
                <a:ea typeface="黑体" panose="02010609060101010101" pitchFamily="49" charset="-122"/>
              </a:defRPr>
            </a:lvl1pPr>
          </a:lstStyle>
          <a:p>
            <a:pPr marL="0" marR="0" lvl="0" indent="0" algn="l" defTabSz="532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94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6013" y="5005388"/>
            <a:ext cx="2428875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532765" eaLnBrk="1" hangingPunct="1">
              <a:buFontTx/>
              <a:buNone/>
              <a:defRPr sz="945">
                <a:solidFill>
                  <a:srgbClr val="000000"/>
                </a:solidFill>
                <a:ea typeface="黑体" panose="02010609060101010101" pitchFamily="49" charset="-122"/>
              </a:defRPr>
            </a:lvl1pPr>
          </a:lstStyle>
          <a:p>
            <a:pPr marL="0" marR="0" lvl="0" indent="0" algn="ctr" defTabSz="532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94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6350" y="5005388"/>
            <a:ext cx="1619250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532765" eaLnBrk="1" hangingPunct="1">
              <a:buFontTx/>
              <a:buNone/>
              <a:defRPr sz="945">
                <a:solidFill>
                  <a:srgbClr val="000000"/>
                </a:solidFill>
                <a:ea typeface="黑体" panose="02010609060101010101" pitchFamily="49" charset="-122"/>
              </a:defRPr>
            </a:lvl1pPr>
          </a:lstStyle>
          <a:p>
            <a:pPr marL="0" marR="0" lvl="0" indent="0" algn="r" defTabSz="532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15DF37A-BD77-4782-914D-F5DAD4BDA581}" type="slidenum">
              <a:rPr kumimoji="0" lang="zh-CN" altLang="en-US" sz="94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sz="94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矩形 7"/>
          <p:cNvSpPr>
            <a:spLocks noChangeArrowheads="1"/>
          </p:cNvSpPr>
          <p:nvPr/>
        </p:nvSpPr>
        <p:spPr bwMode="auto">
          <a:xfrm>
            <a:off x="312738" y="0"/>
            <a:ext cx="1408113" cy="479425"/>
          </a:xfrm>
          <a:prstGeom prst="rect">
            <a:avLst/>
          </a:prstGeom>
          <a:solidFill>
            <a:srgbClr val="91272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53276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grpSp>
        <p:nvGrpSpPr>
          <p:cNvPr id="11272" name="Group 8"/>
          <p:cNvGrpSpPr/>
          <p:nvPr userDrawn="1"/>
        </p:nvGrpSpPr>
        <p:grpSpPr>
          <a:xfrm>
            <a:off x="839788" y="5051425"/>
            <a:ext cx="6362700" cy="133350"/>
            <a:chOff x="0" y="0"/>
            <a:chExt cx="12722" cy="266"/>
          </a:xfrm>
        </p:grpSpPr>
        <p:sp>
          <p:nvSpPr>
            <p:cNvPr id="9" name="矩形 8"/>
            <p:cNvSpPr>
              <a:spLocks noChangeArrowheads="1"/>
            </p:cNvSpPr>
            <p:nvPr/>
          </p:nvSpPr>
          <p:spPr bwMode="auto">
            <a:xfrm>
              <a:off x="0" y="0"/>
              <a:ext cx="11402" cy="266"/>
            </a:xfrm>
            <a:prstGeom prst="rect">
              <a:avLst/>
            </a:prstGeom>
            <a:solidFill>
              <a:srgbClr val="91272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53276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10" name="矩形 9"/>
            <p:cNvSpPr>
              <a:spLocks noChangeArrowheads="1"/>
            </p:cNvSpPr>
            <p:nvPr/>
          </p:nvSpPr>
          <p:spPr bwMode="auto">
            <a:xfrm>
              <a:off x="11846" y="0"/>
              <a:ext cx="876" cy="266"/>
            </a:xfrm>
            <a:prstGeom prst="rect">
              <a:avLst/>
            </a:prstGeom>
            <a:solidFill>
              <a:srgbClr val="5295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170" tIns="46990" rIns="90170" bIns="46990" anchor="ctr"/>
            <a:lstStyle/>
            <a:p>
              <a:pPr marL="0" marR="0" lvl="0" indent="0" algn="ctr" defTabSz="53276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</p:grpSp>
      <p:sp>
        <p:nvSpPr>
          <p:cNvPr id="11" name="直接连接符 11"/>
          <p:cNvSpPr>
            <a:spLocks noChangeShapeType="1"/>
          </p:cNvSpPr>
          <p:nvPr/>
        </p:nvSpPr>
        <p:spPr bwMode="auto">
          <a:xfrm>
            <a:off x="1679575" y="476250"/>
            <a:ext cx="3119438" cy="0"/>
          </a:xfrm>
          <a:prstGeom prst="line">
            <a:avLst/>
          </a:prstGeom>
          <a:noFill/>
          <a:ln w="6350" cmpd="sng">
            <a:solidFill>
              <a:srgbClr val="912727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532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1276" name="文本框 17"/>
          <p:cNvSpPr/>
          <p:nvPr/>
        </p:nvSpPr>
        <p:spPr>
          <a:xfrm>
            <a:off x="401638" y="88900"/>
            <a:ext cx="1319212" cy="3429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indent="0" defTabSz="533400" eaLnBrk="0" hangingPunct="0">
              <a:buFont typeface="Arial" panose="020B0604020202020204" pitchFamily="34" charset="0"/>
              <a:buNone/>
            </a:pPr>
            <a:endParaRPr lang="zh-CN" altLang="en-US" sz="16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>
    <p:fade/>
  </p:transition>
  <p:hf sldNum="0" hdr="0" ftr="0" dt="0"/>
  <p:txStyles>
    <p:titleStyle>
      <a:lvl1pPr algn="l" defTabSz="71882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1882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 Light" pitchFamily="34" charset="0"/>
          <a:ea typeface="等线 Light" pitchFamily="2" charset="-122"/>
        </a:defRPr>
      </a:lvl2pPr>
      <a:lvl3pPr algn="l" defTabSz="71882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 Light" pitchFamily="34" charset="0"/>
          <a:ea typeface="等线 Light" pitchFamily="2" charset="-122"/>
        </a:defRPr>
      </a:lvl3pPr>
      <a:lvl4pPr algn="l" defTabSz="71882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 Light" pitchFamily="34" charset="0"/>
          <a:ea typeface="等线 Light" pitchFamily="2" charset="-122"/>
        </a:defRPr>
      </a:lvl4pPr>
      <a:lvl5pPr algn="l" defTabSz="71882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 Light" pitchFamily="34" charset="0"/>
          <a:ea typeface="等线 Light" pitchFamily="2" charset="-122"/>
        </a:defRPr>
      </a:lvl5pPr>
      <a:lvl6pPr marL="457200" algn="l" defTabSz="718820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 Light" pitchFamily="34" charset="0"/>
          <a:ea typeface="等线 Light" pitchFamily="2" charset="-122"/>
        </a:defRPr>
      </a:lvl6pPr>
      <a:lvl7pPr marL="914400" algn="l" defTabSz="718820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 Light" pitchFamily="34" charset="0"/>
          <a:ea typeface="等线 Light" pitchFamily="2" charset="-122"/>
        </a:defRPr>
      </a:lvl7pPr>
      <a:lvl8pPr marL="1371600" algn="l" defTabSz="718820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 Light" pitchFamily="34" charset="0"/>
          <a:ea typeface="等线 Light" pitchFamily="2" charset="-122"/>
        </a:defRPr>
      </a:lvl8pPr>
      <a:lvl9pPr marL="1828800" algn="l" defTabSz="718820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 Light" pitchFamily="34" charset="0"/>
          <a:ea typeface="等线 Light" pitchFamily="2" charset="-122"/>
        </a:defRPr>
      </a:lvl9pPr>
    </p:titleStyle>
    <p:bodyStyle>
      <a:lvl1pPr marL="179705" indent="-179705" algn="l" defTabSz="718820" rtl="0" eaLnBrk="0" fontAlgn="base" hangingPunct="0">
        <a:lnSpc>
          <a:spcPct val="90000"/>
        </a:lnSpc>
        <a:spcBef>
          <a:spcPts val="79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179705" algn="l" defTabSz="718820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00430" indent="-179705" algn="l" defTabSz="718820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59205" indent="-179705" algn="l" defTabSz="718820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19250" indent="-179705" algn="l" defTabSz="718820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980565" indent="-180340" algn="l" defTabSz="720090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+mn-lt"/>
          <a:ea typeface="+mn-ea"/>
          <a:cs typeface="+mn-cs"/>
        </a:defRPr>
      </a:lvl6pPr>
      <a:lvl7pPr marL="2340610" indent="-180340" algn="l" defTabSz="720090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+mn-lt"/>
          <a:ea typeface="+mn-ea"/>
          <a:cs typeface="+mn-cs"/>
        </a:defRPr>
      </a:lvl7pPr>
      <a:lvl8pPr marL="2700655" indent="-180340" algn="l" defTabSz="720090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+mn-lt"/>
          <a:ea typeface="+mn-ea"/>
          <a:cs typeface="+mn-cs"/>
        </a:defRPr>
      </a:lvl8pPr>
      <a:lvl9pPr marL="3060700" indent="-180340" algn="l" defTabSz="720090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20090" rtl="0" eaLnBrk="1" latinLnBrk="0" hangingPunct="1">
        <a:defRPr sz="1420" kern="1200">
          <a:solidFill>
            <a:schemeClr val="tx1"/>
          </a:solidFill>
          <a:latin typeface="+mn-lt"/>
          <a:ea typeface="+mn-ea"/>
          <a:cs typeface="+mn-cs"/>
        </a:defRPr>
      </a:lvl1pPr>
      <a:lvl2pPr marL="360045" algn="l" defTabSz="720090" rtl="0" eaLnBrk="1" latinLnBrk="0" hangingPunct="1">
        <a:defRPr sz="1420" kern="1200">
          <a:solidFill>
            <a:schemeClr val="tx1"/>
          </a:solidFill>
          <a:latin typeface="+mn-lt"/>
          <a:ea typeface="+mn-ea"/>
          <a:cs typeface="+mn-cs"/>
        </a:defRPr>
      </a:lvl2pPr>
      <a:lvl3pPr marL="720090" algn="l" defTabSz="720090" rtl="0" eaLnBrk="1" latinLnBrk="0" hangingPunct="1">
        <a:defRPr sz="1420" kern="1200">
          <a:solidFill>
            <a:schemeClr val="tx1"/>
          </a:solidFill>
          <a:latin typeface="+mn-lt"/>
          <a:ea typeface="+mn-ea"/>
          <a:cs typeface="+mn-cs"/>
        </a:defRPr>
      </a:lvl3pPr>
      <a:lvl4pPr marL="1080135" algn="l" defTabSz="720090" rtl="0" eaLnBrk="1" latinLnBrk="0" hangingPunct="1">
        <a:defRPr sz="1420" kern="1200">
          <a:solidFill>
            <a:schemeClr val="tx1"/>
          </a:solidFill>
          <a:latin typeface="+mn-lt"/>
          <a:ea typeface="+mn-ea"/>
          <a:cs typeface="+mn-cs"/>
        </a:defRPr>
      </a:lvl4pPr>
      <a:lvl5pPr marL="1440180" algn="l" defTabSz="720090" rtl="0" eaLnBrk="1" latinLnBrk="0" hangingPunct="1">
        <a:defRPr sz="1420" kern="1200">
          <a:solidFill>
            <a:schemeClr val="tx1"/>
          </a:solidFill>
          <a:latin typeface="+mn-lt"/>
          <a:ea typeface="+mn-ea"/>
          <a:cs typeface="+mn-cs"/>
        </a:defRPr>
      </a:lvl5pPr>
      <a:lvl6pPr marL="1800225" algn="l" defTabSz="720090" rtl="0" eaLnBrk="1" latinLnBrk="0" hangingPunct="1">
        <a:defRPr sz="1420" kern="1200">
          <a:solidFill>
            <a:schemeClr val="tx1"/>
          </a:solidFill>
          <a:latin typeface="+mn-lt"/>
          <a:ea typeface="+mn-ea"/>
          <a:cs typeface="+mn-cs"/>
        </a:defRPr>
      </a:lvl6pPr>
      <a:lvl7pPr marL="2160270" algn="l" defTabSz="720090" rtl="0" eaLnBrk="1" latinLnBrk="0" hangingPunct="1">
        <a:defRPr sz="1420" kern="1200">
          <a:solidFill>
            <a:schemeClr val="tx1"/>
          </a:solidFill>
          <a:latin typeface="+mn-lt"/>
          <a:ea typeface="+mn-ea"/>
          <a:cs typeface="+mn-cs"/>
        </a:defRPr>
      </a:lvl7pPr>
      <a:lvl8pPr marL="2520315" algn="l" defTabSz="720090" rtl="0" eaLnBrk="1" latinLnBrk="0" hangingPunct="1">
        <a:defRPr sz="1420" kern="1200">
          <a:solidFill>
            <a:schemeClr val="tx1"/>
          </a:solidFill>
          <a:latin typeface="+mn-lt"/>
          <a:ea typeface="+mn-ea"/>
          <a:cs typeface="+mn-cs"/>
        </a:defRPr>
      </a:lvl8pPr>
      <a:lvl9pPr marL="2880360" algn="l" defTabSz="720090" rtl="0" eaLnBrk="1" latinLnBrk="0" hangingPunct="1">
        <a:defRPr sz="14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>
          <a:xfrm>
            <a:off x="495300" y="287338"/>
            <a:ext cx="6210300" cy="10445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sp>
        <p:nvSpPr>
          <p:cNvPr id="13315" name="Text Placeholder 2"/>
          <p:cNvSpPr>
            <a:spLocks noGrp="1"/>
          </p:cNvSpPr>
          <p:nvPr>
            <p:ph type="body"/>
          </p:nvPr>
        </p:nvSpPr>
        <p:spPr>
          <a:xfrm>
            <a:off x="495300" y="1438275"/>
            <a:ext cx="6210300" cy="34258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179705"/>
            <a:r>
              <a:rPr lang="zh-CN" altLang="en-US" dirty="0"/>
              <a:t>编辑母版文本样式</a:t>
            </a:r>
            <a:endParaRPr lang="zh-CN" altLang="en-US" dirty="0"/>
          </a:p>
          <a:p>
            <a:pPr lvl="1" indent="-179070"/>
            <a:r>
              <a:rPr lang="zh-CN" altLang="en-US" dirty="0"/>
              <a:t>第二级</a:t>
            </a:r>
            <a:endParaRPr lang="zh-CN" altLang="en-US" dirty="0"/>
          </a:p>
          <a:p>
            <a:pPr lvl="2" indent="-179705"/>
            <a:r>
              <a:rPr lang="zh-CN" altLang="en-US" dirty="0"/>
              <a:t>第三级</a:t>
            </a:r>
            <a:endParaRPr lang="zh-CN" altLang="en-US" dirty="0"/>
          </a:p>
          <a:p>
            <a:pPr lvl="3" indent="-179705"/>
            <a:r>
              <a:rPr lang="zh-CN" altLang="en-US" dirty="0"/>
              <a:t>第四级</a:t>
            </a:r>
            <a:endParaRPr lang="zh-CN" altLang="en-US" dirty="0"/>
          </a:p>
          <a:p>
            <a:pPr lvl="4" indent="-179070"/>
            <a:r>
              <a:rPr lang="zh-CN" altLang="en-US" dirty="0"/>
              <a:t>第五级</a:t>
            </a:r>
            <a:endParaRPr lang="en-US" altLang="zh-C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5005388"/>
            <a:ext cx="1619250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532765" eaLnBrk="1" hangingPunct="1">
              <a:buFontTx/>
              <a:buNone/>
              <a:defRPr sz="945">
                <a:solidFill>
                  <a:srgbClr val="000000"/>
                </a:solidFill>
                <a:ea typeface="黑体" panose="02010609060101010101" pitchFamily="49" charset="-122"/>
              </a:defRPr>
            </a:lvl1pPr>
          </a:lstStyle>
          <a:p>
            <a:pPr marL="0" marR="0" lvl="0" indent="0" algn="l" defTabSz="532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94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6013" y="5005388"/>
            <a:ext cx="2428875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532765" eaLnBrk="1" hangingPunct="1">
              <a:buFontTx/>
              <a:buNone/>
              <a:defRPr sz="945">
                <a:solidFill>
                  <a:srgbClr val="000000"/>
                </a:solidFill>
                <a:ea typeface="黑体" panose="02010609060101010101" pitchFamily="49" charset="-122"/>
              </a:defRPr>
            </a:lvl1pPr>
          </a:lstStyle>
          <a:p>
            <a:pPr marL="0" marR="0" lvl="0" indent="0" algn="ctr" defTabSz="532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94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6350" y="5005388"/>
            <a:ext cx="1619250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532765" eaLnBrk="1" hangingPunct="1">
              <a:buFontTx/>
              <a:buNone/>
              <a:defRPr sz="945">
                <a:solidFill>
                  <a:srgbClr val="000000"/>
                </a:solidFill>
                <a:ea typeface="黑体" panose="02010609060101010101" pitchFamily="49" charset="-122"/>
              </a:defRPr>
            </a:lvl1pPr>
          </a:lstStyle>
          <a:p>
            <a:pPr marL="0" marR="0" lvl="0" indent="0" algn="r" defTabSz="532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4133FB6-2409-496E-853B-BD40E7D478A3}" type="slidenum">
              <a:rPr kumimoji="0" lang="zh-CN" altLang="en-US" sz="94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sz="94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transition>
    <p:fade/>
  </p:transition>
  <p:hf sldNum="0" hdr="0" ftr="0" dt="0"/>
  <p:txStyles>
    <p:titleStyle>
      <a:lvl1pPr algn="l" defTabSz="71882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1882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 Light" pitchFamily="34" charset="0"/>
          <a:ea typeface="等线 Light" pitchFamily="2" charset="-122"/>
        </a:defRPr>
      </a:lvl2pPr>
      <a:lvl3pPr algn="l" defTabSz="71882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 Light" pitchFamily="34" charset="0"/>
          <a:ea typeface="等线 Light" pitchFamily="2" charset="-122"/>
        </a:defRPr>
      </a:lvl3pPr>
      <a:lvl4pPr algn="l" defTabSz="71882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 Light" pitchFamily="34" charset="0"/>
          <a:ea typeface="等线 Light" pitchFamily="2" charset="-122"/>
        </a:defRPr>
      </a:lvl4pPr>
      <a:lvl5pPr algn="l" defTabSz="71882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 Light" pitchFamily="34" charset="0"/>
          <a:ea typeface="等线 Light" pitchFamily="2" charset="-122"/>
        </a:defRPr>
      </a:lvl5pPr>
      <a:lvl6pPr marL="457200" algn="l" defTabSz="718820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 Light" pitchFamily="34" charset="0"/>
          <a:ea typeface="等线 Light" pitchFamily="2" charset="-122"/>
        </a:defRPr>
      </a:lvl6pPr>
      <a:lvl7pPr marL="914400" algn="l" defTabSz="718820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 Light" pitchFamily="34" charset="0"/>
          <a:ea typeface="等线 Light" pitchFamily="2" charset="-122"/>
        </a:defRPr>
      </a:lvl7pPr>
      <a:lvl8pPr marL="1371600" algn="l" defTabSz="718820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 Light" pitchFamily="34" charset="0"/>
          <a:ea typeface="等线 Light" pitchFamily="2" charset="-122"/>
        </a:defRPr>
      </a:lvl8pPr>
      <a:lvl9pPr marL="1828800" algn="l" defTabSz="718820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 Light" pitchFamily="34" charset="0"/>
          <a:ea typeface="等线 Light" pitchFamily="2" charset="-122"/>
        </a:defRPr>
      </a:lvl9pPr>
    </p:titleStyle>
    <p:bodyStyle>
      <a:lvl1pPr marL="179705" indent="-179705" algn="l" defTabSz="718820" rtl="0" eaLnBrk="0" fontAlgn="base" hangingPunct="0">
        <a:lnSpc>
          <a:spcPct val="90000"/>
        </a:lnSpc>
        <a:spcBef>
          <a:spcPts val="79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179705" algn="l" defTabSz="718820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00430" indent="-179705" algn="l" defTabSz="718820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59205" indent="-179705" algn="l" defTabSz="718820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19250" indent="-179705" algn="l" defTabSz="718820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980565" indent="-180340" algn="l" defTabSz="720090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+mn-lt"/>
          <a:ea typeface="+mn-ea"/>
          <a:cs typeface="+mn-cs"/>
        </a:defRPr>
      </a:lvl6pPr>
      <a:lvl7pPr marL="2340610" indent="-180340" algn="l" defTabSz="720090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+mn-lt"/>
          <a:ea typeface="+mn-ea"/>
          <a:cs typeface="+mn-cs"/>
        </a:defRPr>
      </a:lvl7pPr>
      <a:lvl8pPr marL="2700655" indent="-180340" algn="l" defTabSz="720090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+mn-lt"/>
          <a:ea typeface="+mn-ea"/>
          <a:cs typeface="+mn-cs"/>
        </a:defRPr>
      </a:lvl8pPr>
      <a:lvl9pPr marL="3060700" indent="-180340" algn="l" defTabSz="720090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20090" rtl="0" eaLnBrk="1" latinLnBrk="0" hangingPunct="1">
        <a:defRPr sz="1420" kern="1200">
          <a:solidFill>
            <a:schemeClr val="tx1"/>
          </a:solidFill>
          <a:latin typeface="+mn-lt"/>
          <a:ea typeface="+mn-ea"/>
          <a:cs typeface="+mn-cs"/>
        </a:defRPr>
      </a:lvl1pPr>
      <a:lvl2pPr marL="360045" algn="l" defTabSz="720090" rtl="0" eaLnBrk="1" latinLnBrk="0" hangingPunct="1">
        <a:defRPr sz="1420" kern="1200">
          <a:solidFill>
            <a:schemeClr val="tx1"/>
          </a:solidFill>
          <a:latin typeface="+mn-lt"/>
          <a:ea typeface="+mn-ea"/>
          <a:cs typeface="+mn-cs"/>
        </a:defRPr>
      </a:lvl2pPr>
      <a:lvl3pPr marL="720090" algn="l" defTabSz="720090" rtl="0" eaLnBrk="1" latinLnBrk="0" hangingPunct="1">
        <a:defRPr sz="1420" kern="1200">
          <a:solidFill>
            <a:schemeClr val="tx1"/>
          </a:solidFill>
          <a:latin typeface="+mn-lt"/>
          <a:ea typeface="+mn-ea"/>
          <a:cs typeface="+mn-cs"/>
        </a:defRPr>
      </a:lvl3pPr>
      <a:lvl4pPr marL="1080135" algn="l" defTabSz="720090" rtl="0" eaLnBrk="1" latinLnBrk="0" hangingPunct="1">
        <a:defRPr sz="1420" kern="1200">
          <a:solidFill>
            <a:schemeClr val="tx1"/>
          </a:solidFill>
          <a:latin typeface="+mn-lt"/>
          <a:ea typeface="+mn-ea"/>
          <a:cs typeface="+mn-cs"/>
        </a:defRPr>
      </a:lvl4pPr>
      <a:lvl5pPr marL="1440180" algn="l" defTabSz="720090" rtl="0" eaLnBrk="1" latinLnBrk="0" hangingPunct="1">
        <a:defRPr sz="1420" kern="1200">
          <a:solidFill>
            <a:schemeClr val="tx1"/>
          </a:solidFill>
          <a:latin typeface="+mn-lt"/>
          <a:ea typeface="+mn-ea"/>
          <a:cs typeface="+mn-cs"/>
        </a:defRPr>
      </a:lvl5pPr>
      <a:lvl6pPr marL="1800225" algn="l" defTabSz="720090" rtl="0" eaLnBrk="1" latinLnBrk="0" hangingPunct="1">
        <a:defRPr sz="1420" kern="1200">
          <a:solidFill>
            <a:schemeClr val="tx1"/>
          </a:solidFill>
          <a:latin typeface="+mn-lt"/>
          <a:ea typeface="+mn-ea"/>
          <a:cs typeface="+mn-cs"/>
        </a:defRPr>
      </a:lvl6pPr>
      <a:lvl7pPr marL="2160270" algn="l" defTabSz="720090" rtl="0" eaLnBrk="1" latinLnBrk="0" hangingPunct="1">
        <a:defRPr sz="1420" kern="1200">
          <a:solidFill>
            <a:schemeClr val="tx1"/>
          </a:solidFill>
          <a:latin typeface="+mn-lt"/>
          <a:ea typeface="+mn-ea"/>
          <a:cs typeface="+mn-cs"/>
        </a:defRPr>
      </a:lvl7pPr>
      <a:lvl8pPr marL="2520315" algn="l" defTabSz="720090" rtl="0" eaLnBrk="1" latinLnBrk="0" hangingPunct="1">
        <a:defRPr sz="1420" kern="1200">
          <a:solidFill>
            <a:schemeClr val="tx1"/>
          </a:solidFill>
          <a:latin typeface="+mn-lt"/>
          <a:ea typeface="+mn-ea"/>
          <a:cs typeface="+mn-cs"/>
        </a:defRPr>
      </a:lvl8pPr>
      <a:lvl9pPr marL="2880360" algn="l" defTabSz="720090" rtl="0" eaLnBrk="1" latinLnBrk="0" hangingPunct="1">
        <a:defRPr sz="14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4338" name="Title Placeholder 1"/>
          <p:cNvSpPr>
            <a:spLocks noGrp="1"/>
          </p:cNvSpPr>
          <p:nvPr>
            <p:ph type="title"/>
          </p:nvPr>
        </p:nvSpPr>
        <p:spPr>
          <a:xfrm>
            <a:off x="495300" y="287338"/>
            <a:ext cx="6210300" cy="10445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sp>
        <p:nvSpPr>
          <p:cNvPr id="14339" name="Text Placeholder 2"/>
          <p:cNvSpPr>
            <a:spLocks noGrp="1"/>
          </p:cNvSpPr>
          <p:nvPr>
            <p:ph type="body"/>
          </p:nvPr>
        </p:nvSpPr>
        <p:spPr>
          <a:xfrm>
            <a:off x="495300" y="1438275"/>
            <a:ext cx="6210300" cy="34258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179705"/>
            <a:r>
              <a:rPr lang="zh-CN" altLang="en-US" dirty="0"/>
              <a:t>编辑母版文本样式</a:t>
            </a:r>
            <a:endParaRPr lang="zh-CN" altLang="en-US" dirty="0"/>
          </a:p>
          <a:p>
            <a:pPr lvl="1" indent="-179070"/>
            <a:r>
              <a:rPr lang="zh-CN" altLang="en-US" dirty="0"/>
              <a:t>第二级</a:t>
            </a:r>
            <a:endParaRPr lang="zh-CN" altLang="en-US" dirty="0"/>
          </a:p>
          <a:p>
            <a:pPr lvl="2" indent="-179705"/>
            <a:r>
              <a:rPr lang="zh-CN" altLang="en-US" dirty="0"/>
              <a:t>第三级</a:t>
            </a:r>
            <a:endParaRPr lang="zh-CN" altLang="en-US" dirty="0"/>
          </a:p>
          <a:p>
            <a:pPr lvl="3" indent="-179705"/>
            <a:r>
              <a:rPr lang="zh-CN" altLang="en-US" dirty="0"/>
              <a:t>第四级</a:t>
            </a:r>
            <a:endParaRPr lang="zh-CN" altLang="en-US" dirty="0"/>
          </a:p>
          <a:p>
            <a:pPr lvl="4" indent="-179070"/>
            <a:r>
              <a:rPr lang="zh-CN" altLang="en-US" dirty="0"/>
              <a:t>第五级</a:t>
            </a:r>
            <a:endParaRPr lang="en-US" altLang="zh-C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5005388"/>
            <a:ext cx="1619250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532765" eaLnBrk="1" hangingPunct="1">
              <a:buFontTx/>
              <a:buNone/>
              <a:defRPr sz="945">
                <a:solidFill>
                  <a:srgbClr val="000000"/>
                </a:solidFill>
                <a:ea typeface="黑体" panose="02010609060101010101" pitchFamily="49" charset="-122"/>
              </a:defRPr>
            </a:lvl1pPr>
          </a:lstStyle>
          <a:p>
            <a:pPr marL="0" marR="0" lvl="0" indent="0" algn="l" defTabSz="532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94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6013" y="5005388"/>
            <a:ext cx="2428875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532765" eaLnBrk="1" hangingPunct="1">
              <a:buFontTx/>
              <a:buNone/>
              <a:defRPr sz="945">
                <a:solidFill>
                  <a:srgbClr val="000000"/>
                </a:solidFill>
                <a:ea typeface="黑体" panose="02010609060101010101" pitchFamily="49" charset="-122"/>
              </a:defRPr>
            </a:lvl1pPr>
          </a:lstStyle>
          <a:p>
            <a:pPr marL="0" marR="0" lvl="0" indent="0" algn="ctr" defTabSz="532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94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6350" y="5005388"/>
            <a:ext cx="1619250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532765" eaLnBrk="1" hangingPunct="1">
              <a:buFontTx/>
              <a:buNone/>
              <a:defRPr sz="945">
                <a:solidFill>
                  <a:srgbClr val="000000"/>
                </a:solidFill>
                <a:ea typeface="黑体" panose="02010609060101010101" pitchFamily="49" charset="-122"/>
              </a:defRPr>
            </a:lvl1pPr>
          </a:lstStyle>
          <a:p>
            <a:pPr marL="0" marR="0" lvl="0" indent="0" algn="r" defTabSz="532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B71A29-F459-4C7B-9B30-771F07184F44}" type="slidenum">
              <a:rPr kumimoji="0" lang="zh-CN" altLang="en-US" sz="94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sz="94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矩形 7"/>
          <p:cNvSpPr>
            <a:spLocks noChangeArrowheads="1"/>
          </p:cNvSpPr>
          <p:nvPr/>
        </p:nvSpPr>
        <p:spPr bwMode="auto">
          <a:xfrm>
            <a:off x="312738" y="0"/>
            <a:ext cx="1408113" cy="479425"/>
          </a:xfrm>
          <a:prstGeom prst="rect">
            <a:avLst/>
          </a:prstGeom>
          <a:solidFill>
            <a:srgbClr val="91272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53276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grpSp>
        <p:nvGrpSpPr>
          <p:cNvPr id="14344" name="Group 8"/>
          <p:cNvGrpSpPr/>
          <p:nvPr userDrawn="1"/>
        </p:nvGrpSpPr>
        <p:grpSpPr>
          <a:xfrm>
            <a:off x="839788" y="5051425"/>
            <a:ext cx="6362700" cy="133350"/>
            <a:chOff x="0" y="0"/>
            <a:chExt cx="12722" cy="266"/>
          </a:xfrm>
        </p:grpSpPr>
        <p:sp>
          <p:nvSpPr>
            <p:cNvPr id="9" name="矩形 8"/>
            <p:cNvSpPr>
              <a:spLocks noChangeArrowheads="1"/>
            </p:cNvSpPr>
            <p:nvPr/>
          </p:nvSpPr>
          <p:spPr bwMode="auto">
            <a:xfrm>
              <a:off x="0" y="0"/>
              <a:ext cx="11402" cy="266"/>
            </a:xfrm>
            <a:prstGeom prst="rect">
              <a:avLst/>
            </a:prstGeom>
            <a:solidFill>
              <a:srgbClr val="91272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53276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10" name="矩形 9"/>
            <p:cNvSpPr>
              <a:spLocks noChangeArrowheads="1"/>
            </p:cNvSpPr>
            <p:nvPr/>
          </p:nvSpPr>
          <p:spPr bwMode="auto">
            <a:xfrm>
              <a:off x="11846" y="0"/>
              <a:ext cx="876" cy="266"/>
            </a:xfrm>
            <a:prstGeom prst="rect">
              <a:avLst/>
            </a:prstGeom>
            <a:solidFill>
              <a:srgbClr val="5295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170" tIns="46990" rIns="90170" bIns="46990" anchor="ctr"/>
            <a:lstStyle/>
            <a:p>
              <a:pPr marL="0" marR="0" lvl="0" indent="0" algn="ctr" defTabSz="53276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</p:grpSp>
      <p:sp>
        <p:nvSpPr>
          <p:cNvPr id="11" name="直接连接符 11"/>
          <p:cNvSpPr>
            <a:spLocks noChangeShapeType="1"/>
          </p:cNvSpPr>
          <p:nvPr/>
        </p:nvSpPr>
        <p:spPr bwMode="auto">
          <a:xfrm>
            <a:off x="1679575" y="476250"/>
            <a:ext cx="3119438" cy="0"/>
          </a:xfrm>
          <a:prstGeom prst="line">
            <a:avLst/>
          </a:prstGeom>
          <a:noFill/>
          <a:ln w="6350" cmpd="sng">
            <a:solidFill>
              <a:srgbClr val="912727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532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348" name="文本框 17"/>
          <p:cNvSpPr/>
          <p:nvPr/>
        </p:nvSpPr>
        <p:spPr>
          <a:xfrm>
            <a:off x="401638" y="88900"/>
            <a:ext cx="1319212" cy="3429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indent="0" defTabSz="533400" eaLnBrk="0" hangingPunct="0">
              <a:buFont typeface="Arial" panose="020B0604020202020204" pitchFamily="34" charset="0"/>
              <a:buNone/>
            </a:pPr>
            <a:endParaRPr lang="zh-CN" altLang="en-US" sz="16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>
    <p:fade/>
  </p:transition>
  <p:hf sldNum="0" hdr="0" ftr="0" dt="0"/>
  <p:txStyles>
    <p:titleStyle>
      <a:lvl1pPr algn="l" defTabSz="71882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1882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 Light" pitchFamily="34" charset="0"/>
          <a:ea typeface="等线 Light" pitchFamily="2" charset="-122"/>
        </a:defRPr>
      </a:lvl2pPr>
      <a:lvl3pPr algn="l" defTabSz="71882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 Light" pitchFamily="34" charset="0"/>
          <a:ea typeface="等线 Light" pitchFamily="2" charset="-122"/>
        </a:defRPr>
      </a:lvl3pPr>
      <a:lvl4pPr algn="l" defTabSz="71882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 Light" pitchFamily="34" charset="0"/>
          <a:ea typeface="等线 Light" pitchFamily="2" charset="-122"/>
        </a:defRPr>
      </a:lvl4pPr>
      <a:lvl5pPr algn="l" defTabSz="71882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 Light" pitchFamily="34" charset="0"/>
          <a:ea typeface="等线 Light" pitchFamily="2" charset="-122"/>
        </a:defRPr>
      </a:lvl5pPr>
      <a:lvl6pPr marL="457200" algn="l" defTabSz="718820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 Light" pitchFamily="34" charset="0"/>
          <a:ea typeface="等线 Light" pitchFamily="2" charset="-122"/>
        </a:defRPr>
      </a:lvl6pPr>
      <a:lvl7pPr marL="914400" algn="l" defTabSz="718820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 Light" pitchFamily="34" charset="0"/>
          <a:ea typeface="等线 Light" pitchFamily="2" charset="-122"/>
        </a:defRPr>
      </a:lvl7pPr>
      <a:lvl8pPr marL="1371600" algn="l" defTabSz="718820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 Light" pitchFamily="34" charset="0"/>
          <a:ea typeface="等线 Light" pitchFamily="2" charset="-122"/>
        </a:defRPr>
      </a:lvl8pPr>
      <a:lvl9pPr marL="1828800" algn="l" defTabSz="718820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 Light" pitchFamily="34" charset="0"/>
          <a:ea typeface="等线 Light" pitchFamily="2" charset="-122"/>
        </a:defRPr>
      </a:lvl9pPr>
    </p:titleStyle>
    <p:bodyStyle>
      <a:lvl1pPr marL="179705" indent="-179705" algn="l" defTabSz="718820" rtl="0" eaLnBrk="0" fontAlgn="base" hangingPunct="0">
        <a:lnSpc>
          <a:spcPct val="90000"/>
        </a:lnSpc>
        <a:spcBef>
          <a:spcPts val="79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179705" algn="l" defTabSz="718820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00430" indent="-179705" algn="l" defTabSz="718820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59205" indent="-179705" algn="l" defTabSz="718820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19250" indent="-179705" algn="l" defTabSz="718820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980565" indent="-180340" algn="l" defTabSz="720090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+mn-lt"/>
          <a:ea typeface="+mn-ea"/>
          <a:cs typeface="+mn-cs"/>
        </a:defRPr>
      </a:lvl6pPr>
      <a:lvl7pPr marL="2340610" indent="-180340" algn="l" defTabSz="720090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+mn-lt"/>
          <a:ea typeface="+mn-ea"/>
          <a:cs typeface="+mn-cs"/>
        </a:defRPr>
      </a:lvl7pPr>
      <a:lvl8pPr marL="2700655" indent="-180340" algn="l" defTabSz="720090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+mn-lt"/>
          <a:ea typeface="+mn-ea"/>
          <a:cs typeface="+mn-cs"/>
        </a:defRPr>
      </a:lvl8pPr>
      <a:lvl9pPr marL="3060700" indent="-180340" algn="l" defTabSz="720090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20090" rtl="0" eaLnBrk="1" latinLnBrk="0" hangingPunct="1">
        <a:defRPr sz="1420" kern="1200">
          <a:solidFill>
            <a:schemeClr val="tx1"/>
          </a:solidFill>
          <a:latin typeface="+mn-lt"/>
          <a:ea typeface="+mn-ea"/>
          <a:cs typeface="+mn-cs"/>
        </a:defRPr>
      </a:lvl1pPr>
      <a:lvl2pPr marL="360045" algn="l" defTabSz="720090" rtl="0" eaLnBrk="1" latinLnBrk="0" hangingPunct="1">
        <a:defRPr sz="1420" kern="1200">
          <a:solidFill>
            <a:schemeClr val="tx1"/>
          </a:solidFill>
          <a:latin typeface="+mn-lt"/>
          <a:ea typeface="+mn-ea"/>
          <a:cs typeface="+mn-cs"/>
        </a:defRPr>
      </a:lvl2pPr>
      <a:lvl3pPr marL="720090" algn="l" defTabSz="720090" rtl="0" eaLnBrk="1" latinLnBrk="0" hangingPunct="1">
        <a:defRPr sz="1420" kern="1200">
          <a:solidFill>
            <a:schemeClr val="tx1"/>
          </a:solidFill>
          <a:latin typeface="+mn-lt"/>
          <a:ea typeface="+mn-ea"/>
          <a:cs typeface="+mn-cs"/>
        </a:defRPr>
      </a:lvl3pPr>
      <a:lvl4pPr marL="1080135" algn="l" defTabSz="720090" rtl="0" eaLnBrk="1" latinLnBrk="0" hangingPunct="1">
        <a:defRPr sz="1420" kern="1200">
          <a:solidFill>
            <a:schemeClr val="tx1"/>
          </a:solidFill>
          <a:latin typeface="+mn-lt"/>
          <a:ea typeface="+mn-ea"/>
          <a:cs typeface="+mn-cs"/>
        </a:defRPr>
      </a:lvl4pPr>
      <a:lvl5pPr marL="1440180" algn="l" defTabSz="720090" rtl="0" eaLnBrk="1" latinLnBrk="0" hangingPunct="1">
        <a:defRPr sz="1420" kern="1200">
          <a:solidFill>
            <a:schemeClr val="tx1"/>
          </a:solidFill>
          <a:latin typeface="+mn-lt"/>
          <a:ea typeface="+mn-ea"/>
          <a:cs typeface="+mn-cs"/>
        </a:defRPr>
      </a:lvl5pPr>
      <a:lvl6pPr marL="1800225" algn="l" defTabSz="720090" rtl="0" eaLnBrk="1" latinLnBrk="0" hangingPunct="1">
        <a:defRPr sz="1420" kern="1200">
          <a:solidFill>
            <a:schemeClr val="tx1"/>
          </a:solidFill>
          <a:latin typeface="+mn-lt"/>
          <a:ea typeface="+mn-ea"/>
          <a:cs typeface="+mn-cs"/>
        </a:defRPr>
      </a:lvl6pPr>
      <a:lvl7pPr marL="2160270" algn="l" defTabSz="720090" rtl="0" eaLnBrk="1" latinLnBrk="0" hangingPunct="1">
        <a:defRPr sz="1420" kern="1200">
          <a:solidFill>
            <a:schemeClr val="tx1"/>
          </a:solidFill>
          <a:latin typeface="+mn-lt"/>
          <a:ea typeface="+mn-ea"/>
          <a:cs typeface="+mn-cs"/>
        </a:defRPr>
      </a:lvl7pPr>
      <a:lvl8pPr marL="2520315" algn="l" defTabSz="720090" rtl="0" eaLnBrk="1" latinLnBrk="0" hangingPunct="1">
        <a:defRPr sz="1420" kern="1200">
          <a:solidFill>
            <a:schemeClr val="tx1"/>
          </a:solidFill>
          <a:latin typeface="+mn-lt"/>
          <a:ea typeface="+mn-ea"/>
          <a:cs typeface="+mn-cs"/>
        </a:defRPr>
      </a:lvl8pPr>
      <a:lvl9pPr marL="2880360" algn="l" defTabSz="720090" rtl="0" eaLnBrk="1" latinLnBrk="0" hangingPunct="1">
        <a:defRPr sz="14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xfrm>
            <a:off x="360363" y="215900"/>
            <a:ext cx="6480175" cy="9001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15363" name="Rectangle 3"/>
          <p:cNvSpPr>
            <a:spLocks noGrp="1"/>
          </p:cNvSpPr>
          <p:nvPr>
            <p:ph type="body"/>
          </p:nvPr>
        </p:nvSpPr>
        <p:spPr>
          <a:xfrm>
            <a:off x="360363" y="1260475"/>
            <a:ext cx="6480175" cy="35639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269875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 indent="-223520"/>
            <a:r>
              <a:rPr lang="zh-CN" altLang="zh-CN" dirty="0"/>
              <a:t>第二级</a:t>
            </a:r>
            <a:endParaRPr lang="zh-CN" altLang="zh-CN" dirty="0"/>
          </a:p>
          <a:p>
            <a:pPr lvl="2" indent="-179705"/>
            <a:r>
              <a:rPr lang="zh-CN" altLang="zh-CN" dirty="0"/>
              <a:t>第三级</a:t>
            </a:r>
            <a:endParaRPr lang="zh-CN" altLang="zh-CN" dirty="0"/>
          </a:p>
          <a:p>
            <a:pPr lvl="3" indent="-179705"/>
            <a:r>
              <a:rPr lang="zh-CN" altLang="zh-CN" dirty="0"/>
              <a:t>第四级</a:t>
            </a:r>
            <a:endParaRPr lang="zh-CN" altLang="zh-CN" dirty="0"/>
          </a:p>
          <a:p>
            <a:pPr lvl="4" indent="-179070"/>
            <a:r>
              <a:rPr lang="zh-CN" altLang="zh-CN" dirty="0"/>
              <a:t>第五级</a:t>
            </a:r>
            <a:endParaRPr lang="zh-CN" altLang="zh-CN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03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720090" eaLnBrk="1" hangingPunct="1">
              <a:buFontTx/>
              <a:buNone/>
              <a:defRPr sz="1105">
                <a:solidFill>
                  <a:srgbClr val="000000"/>
                </a:solidFill>
                <a:ea typeface="黑体" panose="02010609060101010101" pitchFamily="49" charset="-122"/>
              </a:defRPr>
            </a:lvl1pPr>
          </a:lstStyle>
          <a:p>
            <a:pPr marL="0" marR="0" lvl="0" indent="0" algn="l" defTabSz="72009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10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60625" y="4918075"/>
            <a:ext cx="2279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defTabSz="720090" eaLnBrk="1" hangingPunct="1">
              <a:buFontTx/>
              <a:buNone/>
              <a:defRPr sz="1105">
                <a:solidFill>
                  <a:srgbClr val="000000"/>
                </a:solidFill>
                <a:ea typeface="黑体" panose="02010609060101010101" pitchFamily="49" charset="-122"/>
              </a:defRPr>
            </a:lvl1pPr>
          </a:lstStyle>
          <a:p>
            <a:pPr marL="0" marR="0" lvl="0" indent="0" algn="ctr" defTabSz="72009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10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609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defTabSz="720090" eaLnBrk="1" hangingPunct="1">
              <a:buFontTx/>
              <a:buNone/>
              <a:defRPr sz="1105">
                <a:solidFill>
                  <a:srgbClr val="000000"/>
                </a:solidFill>
                <a:ea typeface="黑体" panose="02010609060101010101" pitchFamily="49" charset="-122"/>
              </a:defRPr>
            </a:lvl1pPr>
          </a:lstStyle>
          <a:p>
            <a:pPr marL="0" marR="0" lvl="0" indent="0" algn="r" defTabSz="72009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4FD6042-9DB5-459B-BD1B-5A1AD3C42EE6}" type="slidenum">
              <a:rPr kumimoji="0" lang="zh-CN" altLang="en-US" sz="110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sz="110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31" name="矩形 7"/>
          <p:cNvSpPr>
            <a:spLocks noChangeArrowheads="1"/>
          </p:cNvSpPr>
          <p:nvPr/>
        </p:nvSpPr>
        <p:spPr bwMode="auto">
          <a:xfrm>
            <a:off x="312738" y="0"/>
            <a:ext cx="1408113" cy="479425"/>
          </a:xfrm>
          <a:prstGeom prst="rect">
            <a:avLst/>
          </a:prstGeom>
          <a:solidFill>
            <a:srgbClr val="91272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7200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2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grpSp>
        <p:nvGrpSpPr>
          <p:cNvPr id="15368" name="Group 8"/>
          <p:cNvGrpSpPr/>
          <p:nvPr userDrawn="1"/>
        </p:nvGrpSpPr>
        <p:grpSpPr>
          <a:xfrm>
            <a:off x="839788" y="5051425"/>
            <a:ext cx="6362700" cy="133350"/>
            <a:chOff x="0" y="0"/>
            <a:chExt cx="12722" cy="266"/>
          </a:xfrm>
        </p:grpSpPr>
        <p:sp>
          <p:nvSpPr>
            <p:cNvPr id="1033" name="矩形 8"/>
            <p:cNvSpPr>
              <a:spLocks noChangeArrowheads="1"/>
            </p:cNvSpPr>
            <p:nvPr/>
          </p:nvSpPr>
          <p:spPr bwMode="auto">
            <a:xfrm>
              <a:off x="0" y="0"/>
              <a:ext cx="11402" cy="266"/>
            </a:xfrm>
            <a:prstGeom prst="rect">
              <a:avLst/>
            </a:prstGeom>
            <a:solidFill>
              <a:srgbClr val="91272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72009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2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1034" name="矩形 9"/>
            <p:cNvSpPr>
              <a:spLocks noChangeArrowheads="1"/>
            </p:cNvSpPr>
            <p:nvPr/>
          </p:nvSpPr>
          <p:spPr bwMode="auto">
            <a:xfrm>
              <a:off x="11846" y="0"/>
              <a:ext cx="876" cy="266"/>
            </a:xfrm>
            <a:prstGeom prst="rect">
              <a:avLst/>
            </a:prstGeom>
            <a:solidFill>
              <a:srgbClr val="5295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170" tIns="46990" rIns="90170" bIns="46990" anchor="ctr"/>
            <a:lstStyle/>
            <a:p>
              <a:pPr marL="0" marR="0" lvl="0" indent="0" algn="ctr" defTabSz="72009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2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</p:grpSp>
      <p:sp>
        <p:nvSpPr>
          <p:cNvPr id="1035" name="直接连接符 11"/>
          <p:cNvSpPr>
            <a:spLocks noChangeShapeType="1"/>
          </p:cNvSpPr>
          <p:nvPr/>
        </p:nvSpPr>
        <p:spPr bwMode="auto">
          <a:xfrm>
            <a:off x="1679575" y="476250"/>
            <a:ext cx="3119438" cy="0"/>
          </a:xfrm>
          <a:prstGeom prst="line">
            <a:avLst/>
          </a:prstGeom>
          <a:noFill/>
          <a:ln w="6350" cmpd="sng">
            <a:solidFill>
              <a:srgbClr val="912727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72009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2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372" name="文本框 17"/>
          <p:cNvSpPr/>
          <p:nvPr/>
        </p:nvSpPr>
        <p:spPr>
          <a:xfrm>
            <a:off x="401638" y="88900"/>
            <a:ext cx="1319212" cy="4318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indent="0" defTabSz="720725" eaLnBrk="0" hangingPunct="0">
              <a:buFont typeface="Arial" panose="020B0604020202020204" pitchFamily="34" charset="0"/>
              <a:buNone/>
            </a:pPr>
            <a:endParaRPr lang="zh-CN" altLang="en-US" sz="22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ransition>
    <p:fad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360045" algn="ctr" rtl="0" fontAlgn="base">
        <a:spcBef>
          <a:spcPct val="0"/>
        </a:spcBef>
        <a:spcAft>
          <a:spcPct val="0"/>
        </a:spcAft>
        <a:defRPr sz="252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720090" algn="ctr" rtl="0" fontAlgn="base">
        <a:spcBef>
          <a:spcPct val="0"/>
        </a:spcBef>
        <a:spcAft>
          <a:spcPct val="0"/>
        </a:spcAft>
        <a:defRPr sz="252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080135" algn="ctr" rtl="0" fontAlgn="base">
        <a:spcBef>
          <a:spcPct val="0"/>
        </a:spcBef>
        <a:spcAft>
          <a:spcPct val="0"/>
        </a:spcAft>
        <a:defRPr sz="252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440180" algn="ctr" rtl="0" fontAlgn="base">
        <a:spcBef>
          <a:spcPct val="0"/>
        </a:spcBef>
        <a:spcAft>
          <a:spcPct val="0"/>
        </a:spcAft>
        <a:defRPr sz="252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269875" indent="-269875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584200" indent="-224155" algn="l" rtl="0" eaLnBrk="0" fontAlgn="base" hangingPunct="0">
        <a:spcBef>
          <a:spcPct val="20000"/>
        </a:spcBef>
        <a:spcAft>
          <a:spcPct val="0"/>
        </a:spcAft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900430" indent="-179705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259205" indent="-179705" algn="l" rtl="0" eaLnBrk="0" fontAlgn="base" hangingPunct="0">
        <a:spcBef>
          <a:spcPct val="20000"/>
        </a:spcBef>
        <a:spcAft>
          <a:spcPct val="0"/>
        </a:spcAft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1619250" indent="-179705" algn="l" rtl="0" eaLnBrk="0" fontAlgn="base" hangingPunct="0">
        <a:spcBef>
          <a:spcPct val="20000"/>
        </a:spcBef>
        <a:spcAft>
          <a:spcPct val="0"/>
        </a:spcAft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1980565" indent="-180340" algn="l" defTabSz="720090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+mn-lt"/>
          <a:ea typeface="+mn-ea"/>
          <a:cs typeface="+mn-cs"/>
        </a:defRPr>
      </a:lvl6pPr>
      <a:lvl7pPr marL="2340610" indent="-180340" algn="l" defTabSz="720090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+mn-lt"/>
          <a:ea typeface="+mn-ea"/>
          <a:cs typeface="+mn-cs"/>
        </a:defRPr>
      </a:lvl7pPr>
      <a:lvl8pPr marL="2700655" indent="-180340" algn="l" defTabSz="720090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+mn-lt"/>
          <a:ea typeface="+mn-ea"/>
          <a:cs typeface="+mn-cs"/>
        </a:defRPr>
      </a:lvl8pPr>
      <a:lvl9pPr marL="3060700" indent="-180340" algn="l" defTabSz="720090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20090" rtl="0" eaLnBrk="1" latinLnBrk="0" hangingPunct="1">
        <a:defRPr sz="1420" kern="1200">
          <a:solidFill>
            <a:schemeClr val="tx1"/>
          </a:solidFill>
          <a:latin typeface="+mn-lt"/>
          <a:ea typeface="+mn-ea"/>
          <a:cs typeface="+mn-cs"/>
        </a:defRPr>
      </a:lvl1pPr>
      <a:lvl2pPr marL="360045" algn="l" defTabSz="720090" rtl="0" eaLnBrk="1" latinLnBrk="0" hangingPunct="1">
        <a:defRPr sz="1420" kern="1200">
          <a:solidFill>
            <a:schemeClr val="tx1"/>
          </a:solidFill>
          <a:latin typeface="+mn-lt"/>
          <a:ea typeface="+mn-ea"/>
          <a:cs typeface="+mn-cs"/>
        </a:defRPr>
      </a:lvl2pPr>
      <a:lvl3pPr marL="720090" algn="l" defTabSz="720090" rtl="0" eaLnBrk="1" latinLnBrk="0" hangingPunct="1">
        <a:defRPr sz="1420" kern="1200">
          <a:solidFill>
            <a:schemeClr val="tx1"/>
          </a:solidFill>
          <a:latin typeface="+mn-lt"/>
          <a:ea typeface="+mn-ea"/>
          <a:cs typeface="+mn-cs"/>
        </a:defRPr>
      </a:lvl3pPr>
      <a:lvl4pPr marL="1080135" algn="l" defTabSz="720090" rtl="0" eaLnBrk="1" latinLnBrk="0" hangingPunct="1">
        <a:defRPr sz="1420" kern="1200">
          <a:solidFill>
            <a:schemeClr val="tx1"/>
          </a:solidFill>
          <a:latin typeface="+mn-lt"/>
          <a:ea typeface="+mn-ea"/>
          <a:cs typeface="+mn-cs"/>
        </a:defRPr>
      </a:lvl4pPr>
      <a:lvl5pPr marL="1440180" algn="l" defTabSz="720090" rtl="0" eaLnBrk="1" latinLnBrk="0" hangingPunct="1">
        <a:defRPr sz="1420" kern="1200">
          <a:solidFill>
            <a:schemeClr val="tx1"/>
          </a:solidFill>
          <a:latin typeface="+mn-lt"/>
          <a:ea typeface="+mn-ea"/>
          <a:cs typeface="+mn-cs"/>
        </a:defRPr>
      </a:lvl5pPr>
      <a:lvl6pPr marL="1800225" algn="l" defTabSz="720090" rtl="0" eaLnBrk="1" latinLnBrk="0" hangingPunct="1">
        <a:defRPr sz="1420" kern="1200">
          <a:solidFill>
            <a:schemeClr val="tx1"/>
          </a:solidFill>
          <a:latin typeface="+mn-lt"/>
          <a:ea typeface="+mn-ea"/>
          <a:cs typeface="+mn-cs"/>
        </a:defRPr>
      </a:lvl6pPr>
      <a:lvl7pPr marL="2160270" algn="l" defTabSz="720090" rtl="0" eaLnBrk="1" latinLnBrk="0" hangingPunct="1">
        <a:defRPr sz="1420" kern="1200">
          <a:solidFill>
            <a:schemeClr val="tx1"/>
          </a:solidFill>
          <a:latin typeface="+mn-lt"/>
          <a:ea typeface="+mn-ea"/>
          <a:cs typeface="+mn-cs"/>
        </a:defRPr>
      </a:lvl7pPr>
      <a:lvl8pPr marL="2520315" algn="l" defTabSz="720090" rtl="0" eaLnBrk="1" latinLnBrk="0" hangingPunct="1">
        <a:defRPr sz="1420" kern="1200">
          <a:solidFill>
            <a:schemeClr val="tx1"/>
          </a:solidFill>
          <a:latin typeface="+mn-lt"/>
          <a:ea typeface="+mn-ea"/>
          <a:cs typeface="+mn-cs"/>
        </a:defRPr>
      </a:lvl8pPr>
      <a:lvl9pPr marL="2880360" algn="l" defTabSz="720090" rtl="0" eaLnBrk="1" latinLnBrk="0" hangingPunct="1">
        <a:defRPr sz="14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7410" name="Title Placeholder 1"/>
          <p:cNvSpPr>
            <a:spLocks noGrp="1"/>
          </p:cNvSpPr>
          <p:nvPr>
            <p:ph type="title"/>
          </p:nvPr>
        </p:nvSpPr>
        <p:spPr>
          <a:xfrm>
            <a:off x="495300" y="287338"/>
            <a:ext cx="6210300" cy="10445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sp>
        <p:nvSpPr>
          <p:cNvPr id="17411" name="Text Placeholder 2"/>
          <p:cNvSpPr>
            <a:spLocks noGrp="1"/>
          </p:cNvSpPr>
          <p:nvPr>
            <p:ph type="body"/>
          </p:nvPr>
        </p:nvSpPr>
        <p:spPr>
          <a:xfrm>
            <a:off x="495300" y="1438275"/>
            <a:ext cx="6210300" cy="34258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179705"/>
            <a:r>
              <a:rPr lang="zh-CN" altLang="en-US" dirty="0"/>
              <a:t>编辑母版文本样式</a:t>
            </a:r>
            <a:endParaRPr lang="zh-CN" altLang="en-US" dirty="0"/>
          </a:p>
          <a:p>
            <a:pPr lvl="1" indent="-179070"/>
            <a:r>
              <a:rPr lang="zh-CN" altLang="en-US" dirty="0"/>
              <a:t>第二级</a:t>
            </a:r>
            <a:endParaRPr lang="zh-CN" altLang="en-US" dirty="0"/>
          </a:p>
          <a:p>
            <a:pPr lvl="2" indent="-179705"/>
            <a:r>
              <a:rPr lang="zh-CN" altLang="en-US" dirty="0"/>
              <a:t>第三级</a:t>
            </a:r>
            <a:endParaRPr lang="zh-CN" altLang="en-US" dirty="0"/>
          </a:p>
          <a:p>
            <a:pPr lvl="3" indent="-179705"/>
            <a:r>
              <a:rPr lang="zh-CN" altLang="en-US" dirty="0"/>
              <a:t>第四级</a:t>
            </a:r>
            <a:endParaRPr lang="zh-CN" altLang="en-US" dirty="0"/>
          </a:p>
          <a:p>
            <a:pPr lvl="4" indent="-179070"/>
            <a:r>
              <a:rPr lang="zh-CN" altLang="en-US" dirty="0"/>
              <a:t>第五级</a:t>
            </a:r>
            <a:endParaRPr lang="en-US" altLang="zh-C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5005388"/>
            <a:ext cx="1619250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532765" eaLnBrk="1" hangingPunct="1">
              <a:buFontTx/>
              <a:buNone/>
              <a:defRPr sz="945">
                <a:solidFill>
                  <a:srgbClr val="000000"/>
                </a:solidFill>
                <a:ea typeface="黑体" panose="02010609060101010101" pitchFamily="49" charset="-122"/>
              </a:defRPr>
            </a:lvl1pPr>
          </a:lstStyle>
          <a:p>
            <a:pPr marL="0" marR="0" lvl="0" indent="0" algn="l" defTabSz="532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94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6013" y="5005388"/>
            <a:ext cx="2428875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532765" eaLnBrk="1" hangingPunct="1">
              <a:buFontTx/>
              <a:buNone/>
              <a:defRPr sz="945">
                <a:solidFill>
                  <a:srgbClr val="000000"/>
                </a:solidFill>
                <a:ea typeface="黑体" panose="02010609060101010101" pitchFamily="49" charset="-122"/>
              </a:defRPr>
            </a:lvl1pPr>
          </a:lstStyle>
          <a:p>
            <a:pPr marL="0" marR="0" lvl="0" indent="0" algn="ctr" defTabSz="532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94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6350" y="5005388"/>
            <a:ext cx="1619250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532765" eaLnBrk="1" hangingPunct="1">
              <a:buFontTx/>
              <a:buNone/>
              <a:defRPr sz="945">
                <a:solidFill>
                  <a:srgbClr val="000000"/>
                </a:solidFill>
                <a:ea typeface="黑体" panose="02010609060101010101" pitchFamily="49" charset="-122"/>
              </a:defRPr>
            </a:lvl1pPr>
          </a:lstStyle>
          <a:p>
            <a:pPr marL="0" marR="0" lvl="0" indent="0" algn="r" defTabSz="532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4133FB6-2409-496E-853B-BD40E7D478A3}" type="slidenum">
              <a:rPr kumimoji="0" lang="zh-CN" altLang="en-US" sz="94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sz="94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p:transition>
    <p:fade/>
  </p:transition>
  <p:hf sldNum="0" hdr="0" ftr="0" dt="0"/>
  <p:txStyles>
    <p:titleStyle>
      <a:lvl1pPr algn="l" defTabSz="71882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1882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 Light" pitchFamily="34" charset="0"/>
          <a:ea typeface="等线 Light" pitchFamily="2" charset="-122"/>
        </a:defRPr>
      </a:lvl2pPr>
      <a:lvl3pPr algn="l" defTabSz="71882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 Light" pitchFamily="34" charset="0"/>
          <a:ea typeface="等线 Light" pitchFamily="2" charset="-122"/>
        </a:defRPr>
      </a:lvl3pPr>
      <a:lvl4pPr algn="l" defTabSz="71882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 Light" pitchFamily="34" charset="0"/>
          <a:ea typeface="等线 Light" pitchFamily="2" charset="-122"/>
        </a:defRPr>
      </a:lvl4pPr>
      <a:lvl5pPr algn="l" defTabSz="71882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 Light" pitchFamily="34" charset="0"/>
          <a:ea typeface="等线 Light" pitchFamily="2" charset="-122"/>
        </a:defRPr>
      </a:lvl5pPr>
      <a:lvl6pPr marL="457200" algn="l" defTabSz="718820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 Light" pitchFamily="34" charset="0"/>
          <a:ea typeface="等线 Light" pitchFamily="2" charset="-122"/>
        </a:defRPr>
      </a:lvl6pPr>
      <a:lvl7pPr marL="914400" algn="l" defTabSz="718820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 Light" pitchFamily="34" charset="0"/>
          <a:ea typeface="等线 Light" pitchFamily="2" charset="-122"/>
        </a:defRPr>
      </a:lvl7pPr>
      <a:lvl8pPr marL="1371600" algn="l" defTabSz="718820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 Light" pitchFamily="34" charset="0"/>
          <a:ea typeface="等线 Light" pitchFamily="2" charset="-122"/>
        </a:defRPr>
      </a:lvl8pPr>
      <a:lvl9pPr marL="1828800" algn="l" defTabSz="718820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 Light" pitchFamily="34" charset="0"/>
          <a:ea typeface="等线 Light" pitchFamily="2" charset="-122"/>
        </a:defRPr>
      </a:lvl9pPr>
    </p:titleStyle>
    <p:bodyStyle>
      <a:lvl1pPr marL="179705" indent="-179705" algn="l" defTabSz="718820" rtl="0" eaLnBrk="0" fontAlgn="base" hangingPunct="0">
        <a:lnSpc>
          <a:spcPct val="90000"/>
        </a:lnSpc>
        <a:spcBef>
          <a:spcPts val="79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179705" algn="l" defTabSz="718820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00430" indent="-179705" algn="l" defTabSz="718820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59205" indent="-179705" algn="l" defTabSz="718820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19250" indent="-179705" algn="l" defTabSz="718820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980565" indent="-180340" algn="l" defTabSz="720090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+mn-lt"/>
          <a:ea typeface="+mn-ea"/>
          <a:cs typeface="+mn-cs"/>
        </a:defRPr>
      </a:lvl6pPr>
      <a:lvl7pPr marL="2340610" indent="-180340" algn="l" defTabSz="720090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+mn-lt"/>
          <a:ea typeface="+mn-ea"/>
          <a:cs typeface="+mn-cs"/>
        </a:defRPr>
      </a:lvl7pPr>
      <a:lvl8pPr marL="2700655" indent="-180340" algn="l" defTabSz="720090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+mn-lt"/>
          <a:ea typeface="+mn-ea"/>
          <a:cs typeface="+mn-cs"/>
        </a:defRPr>
      </a:lvl8pPr>
      <a:lvl9pPr marL="3060700" indent="-180340" algn="l" defTabSz="720090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20090" rtl="0" eaLnBrk="1" latinLnBrk="0" hangingPunct="1">
        <a:defRPr sz="1420" kern="1200">
          <a:solidFill>
            <a:schemeClr val="tx1"/>
          </a:solidFill>
          <a:latin typeface="+mn-lt"/>
          <a:ea typeface="+mn-ea"/>
          <a:cs typeface="+mn-cs"/>
        </a:defRPr>
      </a:lvl1pPr>
      <a:lvl2pPr marL="360045" algn="l" defTabSz="720090" rtl="0" eaLnBrk="1" latinLnBrk="0" hangingPunct="1">
        <a:defRPr sz="1420" kern="1200">
          <a:solidFill>
            <a:schemeClr val="tx1"/>
          </a:solidFill>
          <a:latin typeface="+mn-lt"/>
          <a:ea typeface="+mn-ea"/>
          <a:cs typeface="+mn-cs"/>
        </a:defRPr>
      </a:lvl2pPr>
      <a:lvl3pPr marL="720090" algn="l" defTabSz="720090" rtl="0" eaLnBrk="1" latinLnBrk="0" hangingPunct="1">
        <a:defRPr sz="1420" kern="1200">
          <a:solidFill>
            <a:schemeClr val="tx1"/>
          </a:solidFill>
          <a:latin typeface="+mn-lt"/>
          <a:ea typeface="+mn-ea"/>
          <a:cs typeface="+mn-cs"/>
        </a:defRPr>
      </a:lvl3pPr>
      <a:lvl4pPr marL="1080135" algn="l" defTabSz="720090" rtl="0" eaLnBrk="1" latinLnBrk="0" hangingPunct="1">
        <a:defRPr sz="1420" kern="1200">
          <a:solidFill>
            <a:schemeClr val="tx1"/>
          </a:solidFill>
          <a:latin typeface="+mn-lt"/>
          <a:ea typeface="+mn-ea"/>
          <a:cs typeface="+mn-cs"/>
        </a:defRPr>
      </a:lvl4pPr>
      <a:lvl5pPr marL="1440180" algn="l" defTabSz="720090" rtl="0" eaLnBrk="1" latinLnBrk="0" hangingPunct="1">
        <a:defRPr sz="1420" kern="1200">
          <a:solidFill>
            <a:schemeClr val="tx1"/>
          </a:solidFill>
          <a:latin typeface="+mn-lt"/>
          <a:ea typeface="+mn-ea"/>
          <a:cs typeface="+mn-cs"/>
        </a:defRPr>
      </a:lvl5pPr>
      <a:lvl6pPr marL="1800225" algn="l" defTabSz="720090" rtl="0" eaLnBrk="1" latinLnBrk="0" hangingPunct="1">
        <a:defRPr sz="1420" kern="1200">
          <a:solidFill>
            <a:schemeClr val="tx1"/>
          </a:solidFill>
          <a:latin typeface="+mn-lt"/>
          <a:ea typeface="+mn-ea"/>
          <a:cs typeface="+mn-cs"/>
        </a:defRPr>
      </a:lvl6pPr>
      <a:lvl7pPr marL="2160270" algn="l" defTabSz="720090" rtl="0" eaLnBrk="1" latinLnBrk="0" hangingPunct="1">
        <a:defRPr sz="1420" kern="1200">
          <a:solidFill>
            <a:schemeClr val="tx1"/>
          </a:solidFill>
          <a:latin typeface="+mn-lt"/>
          <a:ea typeface="+mn-ea"/>
          <a:cs typeface="+mn-cs"/>
        </a:defRPr>
      </a:lvl7pPr>
      <a:lvl8pPr marL="2520315" algn="l" defTabSz="720090" rtl="0" eaLnBrk="1" latinLnBrk="0" hangingPunct="1">
        <a:defRPr sz="1420" kern="1200">
          <a:solidFill>
            <a:schemeClr val="tx1"/>
          </a:solidFill>
          <a:latin typeface="+mn-lt"/>
          <a:ea typeface="+mn-ea"/>
          <a:cs typeface="+mn-cs"/>
        </a:defRPr>
      </a:lvl8pPr>
      <a:lvl9pPr marL="2880360" algn="l" defTabSz="720090" rtl="0" eaLnBrk="1" latinLnBrk="0" hangingPunct="1">
        <a:defRPr sz="14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360363" y="215900"/>
            <a:ext cx="6480175" cy="9001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2051" name="Rectangle 3"/>
          <p:cNvSpPr>
            <a:spLocks noGrp="1"/>
          </p:cNvSpPr>
          <p:nvPr>
            <p:ph type="body"/>
          </p:nvPr>
        </p:nvSpPr>
        <p:spPr>
          <a:xfrm>
            <a:off x="360363" y="1260475"/>
            <a:ext cx="6480175" cy="35639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198755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 indent="-165100"/>
            <a:r>
              <a:rPr lang="zh-CN" altLang="zh-CN" dirty="0"/>
              <a:t>第二级</a:t>
            </a:r>
            <a:endParaRPr lang="zh-CN" altLang="zh-CN" dirty="0"/>
          </a:p>
          <a:p>
            <a:pPr lvl="2" indent="-132080"/>
            <a:r>
              <a:rPr lang="zh-CN" altLang="zh-CN" dirty="0"/>
              <a:t>第三级</a:t>
            </a:r>
            <a:endParaRPr lang="zh-CN" altLang="zh-CN" dirty="0"/>
          </a:p>
          <a:p>
            <a:pPr lvl="3" indent="-132080"/>
            <a:r>
              <a:rPr lang="zh-CN" altLang="zh-CN" dirty="0"/>
              <a:t>第四级</a:t>
            </a:r>
            <a:endParaRPr lang="zh-CN" altLang="zh-CN" dirty="0"/>
          </a:p>
          <a:p>
            <a:pPr lvl="4" indent="-132080"/>
            <a:r>
              <a:rPr lang="zh-CN" altLang="zh-CN" dirty="0"/>
              <a:t>第五级</a:t>
            </a:r>
            <a:endParaRPr lang="zh-CN" altLang="zh-CN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03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532765" eaLnBrk="1" hangingPunct="1">
              <a:buFontTx/>
              <a:buNone/>
              <a:defRPr sz="815">
                <a:solidFill>
                  <a:srgbClr val="000000"/>
                </a:solidFill>
                <a:ea typeface="黑体" panose="02010609060101010101" pitchFamily="49" charset="-122"/>
              </a:defRPr>
            </a:lvl1pPr>
          </a:lstStyle>
          <a:p>
            <a:pPr marL="0" marR="0" lvl="0" indent="0" algn="l" defTabSz="532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81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60625" y="4918075"/>
            <a:ext cx="2279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defTabSz="532765" eaLnBrk="1" hangingPunct="1">
              <a:buFontTx/>
              <a:buNone/>
              <a:defRPr sz="815">
                <a:solidFill>
                  <a:srgbClr val="000000"/>
                </a:solidFill>
                <a:ea typeface="黑体" panose="02010609060101010101" pitchFamily="49" charset="-122"/>
              </a:defRPr>
            </a:lvl1pPr>
          </a:lstStyle>
          <a:p>
            <a:pPr marL="0" marR="0" lvl="0" indent="0" algn="ctr" defTabSz="532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81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609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defTabSz="532765" eaLnBrk="1" hangingPunct="1">
              <a:buFontTx/>
              <a:buNone/>
              <a:defRPr sz="815">
                <a:solidFill>
                  <a:srgbClr val="000000"/>
                </a:solidFill>
                <a:ea typeface="黑体" panose="02010609060101010101" pitchFamily="49" charset="-122"/>
              </a:defRPr>
            </a:lvl1pPr>
          </a:lstStyle>
          <a:p>
            <a:pPr marL="0" marR="0" lvl="0" indent="0" algn="r" defTabSz="532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A6158DC-A6D2-4389-8C9E-A8609C0FF20F}" type="slidenum">
              <a:rPr kumimoji="0" lang="zh-CN" altLang="en-US" sz="8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sz="81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31" name="矩形 7"/>
          <p:cNvSpPr>
            <a:spLocks noChangeArrowheads="1"/>
          </p:cNvSpPr>
          <p:nvPr/>
        </p:nvSpPr>
        <p:spPr bwMode="auto">
          <a:xfrm>
            <a:off x="312738" y="0"/>
            <a:ext cx="1408113" cy="479425"/>
          </a:xfrm>
          <a:prstGeom prst="rect">
            <a:avLst/>
          </a:prstGeom>
          <a:solidFill>
            <a:srgbClr val="91272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53276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grpSp>
        <p:nvGrpSpPr>
          <p:cNvPr id="2056" name="Group 8"/>
          <p:cNvGrpSpPr/>
          <p:nvPr userDrawn="1"/>
        </p:nvGrpSpPr>
        <p:grpSpPr>
          <a:xfrm>
            <a:off x="839788" y="5051425"/>
            <a:ext cx="6362700" cy="133350"/>
            <a:chOff x="0" y="0"/>
            <a:chExt cx="12722" cy="266"/>
          </a:xfrm>
        </p:grpSpPr>
        <p:sp>
          <p:nvSpPr>
            <p:cNvPr id="1033" name="矩形 8"/>
            <p:cNvSpPr>
              <a:spLocks noChangeArrowheads="1"/>
            </p:cNvSpPr>
            <p:nvPr/>
          </p:nvSpPr>
          <p:spPr bwMode="auto">
            <a:xfrm>
              <a:off x="0" y="0"/>
              <a:ext cx="11402" cy="266"/>
            </a:xfrm>
            <a:prstGeom prst="rect">
              <a:avLst/>
            </a:prstGeom>
            <a:solidFill>
              <a:srgbClr val="91272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53276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1034" name="矩形 9"/>
            <p:cNvSpPr>
              <a:spLocks noChangeArrowheads="1"/>
            </p:cNvSpPr>
            <p:nvPr/>
          </p:nvSpPr>
          <p:spPr bwMode="auto">
            <a:xfrm>
              <a:off x="11846" y="0"/>
              <a:ext cx="876" cy="266"/>
            </a:xfrm>
            <a:prstGeom prst="rect">
              <a:avLst/>
            </a:prstGeom>
            <a:solidFill>
              <a:srgbClr val="5295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170" tIns="46990" rIns="90170" bIns="46990" anchor="ctr"/>
            <a:lstStyle/>
            <a:p>
              <a:pPr marL="0" marR="0" lvl="0" indent="0" algn="ctr" defTabSz="53276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</p:grpSp>
      <p:sp>
        <p:nvSpPr>
          <p:cNvPr id="1035" name="直接连接符 11"/>
          <p:cNvSpPr>
            <a:spLocks noChangeShapeType="1"/>
          </p:cNvSpPr>
          <p:nvPr/>
        </p:nvSpPr>
        <p:spPr bwMode="auto">
          <a:xfrm>
            <a:off x="1679575" y="476250"/>
            <a:ext cx="3119438" cy="0"/>
          </a:xfrm>
          <a:prstGeom prst="line">
            <a:avLst/>
          </a:prstGeom>
          <a:noFill/>
          <a:ln w="6350" cmpd="sng">
            <a:solidFill>
              <a:srgbClr val="912727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532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060" name="文本框 17"/>
          <p:cNvSpPr/>
          <p:nvPr/>
        </p:nvSpPr>
        <p:spPr>
          <a:xfrm>
            <a:off x="401638" y="88900"/>
            <a:ext cx="1319212" cy="3429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indent="0" defTabSz="533400" eaLnBrk="0" hangingPunct="0">
              <a:buFont typeface="Arial" panose="020B0604020202020204" pitchFamily="34" charset="0"/>
              <a:buNone/>
            </a:pPr>
            <a:endParaRPr lang="zh-CN" altLang="en-US" sz="16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266700" algn="ctr" rtl="0" fontAlgn="base">
        <a:spcBef>
          <a:spcPct val="0"/>
        </a:spcBef>
        <a:spcAft>
          <a:spcPct val="0"/>
        </a:spcAft>
        <a:defRPr sz="1865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533400" algn="ctr" rtl="0" fontAlgn="base">
        <a:spcBef>
          <a:spcPct val="0"/>
        </a:spcBef>
        <a:spcAft>
          <a:spcPct val="0"/>
        </a:spcAft>
        <a:defRPr sz="1865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800100" algn="ctr" rtl="0" fontAlgn="base">
        <a:spcBef>
          <a:spcPct val="0"/>
        </a:spcBef>
        <a:spcAft>
          <a:spcPct val="0"/>
        </a:spcAft>
        <a:defRPr sz="1865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066800" algn="ctr" rtl="0" fontAlgn="base">
        <a:spcBef>
          <a:spcPct val="0"/>
        </a:spcBef>
        <a:spcAft>
          <a:spcPct val="0"/>
        </a:spcAft>
        <a:defRPr sz="1865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198755" indent="-198755" algn="l" rtl="0" eaLnBrk="0" fontAlgn="base" hangingPunct="0">
        <a:spcBef>
          <a:spcPct val="20000"/>
        </a:spcBef>
        <a:spcAft>
          <a:spcPct val="0"/>
        </a:spcAft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indent="-165100" algn="l" rtl="0" eaLnBrk="0" fontAlgn="base" hangingPunct="0">
        <a:spcBef>
          <a:spcPct val="20000"/>
        </a:spcBef>
        <a:spcAft>
          <a:spcPct val="0"/>
        </a:spcAft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65480" indent="-132080" algn="l" rtl="0" eaLnBrk="0" fontAlgn="base" hangingPunct="0">
        <a:spcBef>
          <a:spcPct val="20000"/>
        </a:spcBef>
        <a:spcAft>
          <a:spcPct val="0"/>
        </a:spcAft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32180" indent="-132080" algn="l" rtl="0" eaLnBrk="0" fontAlgn="base" hangingPunct="0">
        <a:spcBef>
          <a:spcPct val="20000"/>
        </a:spcBef>
        <a:spcAft>
          <a:spcPct val="0"/>
        </a:spcAft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98880" indent="-132080" algn="l" rtl="0" eaLnBrk="0" fontAlgn="base" hangingPunct="0">
        <a:spcBef>
          <a:spcPct val="20000"/>
        </a:spcBef>
        <a:spcAft>
          <a:spcPct val="0"/>
        </a:spcAft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66850" indent="-133350" algn="l" defTabSz="532765" rtl="0" eaLnBrk="1" latinLnBrk="0" hangingPunct="1">
        <a:lnSpc>
          <a:spcPct val="90000"/>
        </a:lnSpc>
        <a:spcBef>
          <a:spcPts val="29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733550" indent="-133350" algn="l" defTabSz="532765" rtl="0" eaLnBrk="1" latinLnBrk="0" hangingPunct="1">
        <a:lnSpc>
          <a:spcPct val="90000"/>
        </a:lnSpc>
        <a:spcBef>
          <a:spcPts val="29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000250" indent="-133350" algn="l" defTabSz="532765" rtl="0" eaLnBrk="1" latinLnBrk="0" hangingPunct="1">
        <a:lnSpc>
          <a:spcPct val="90000"/>
        </a:lnSpc>
        <a:spcBef>
          <a:spcPts val="29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266950" indent="-133350" algn="l" defTabSz="532765" rtl="0" eaLnBrk="1" latinLnBrk="0" hangingPunct="1">
        <a:lnSpc>
          <a:spcPct val="90000"/>
        </a:lnSpc>
        <a:spcBef>
          <a:spcPts val="29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532765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algn="l" defTabSz="532765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2pPr>
      <a:lvl3pPr marL="533400" algn="l" defTabSz="532765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algn="l" defTabSz="532765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066800" algn="l" defTabSz="532765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333500" algn="l" defTabSz="532765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algn="l" defTabSz="532765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866900" algn="l" defTabSz="532765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133600" algn="l" defTabSz="532765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xfrm>
            <a:off x="360363" y="215900"/>
            <a:ext cx="6480175" cy="9001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3075" name="Rectangle 3"/>
          <p:cNvSpPr>
            <a:spLocks noGrp="1"/>
          </p:cNvSpPr>
          <p:nvPr>
            <p:ph type="body"/>
          </p:nvPr>
        </p:nvSpPr>
        <p:spPr>
          <a:xfrm>
            <a:off x="360363" y="1260475"/>
            <a:ext cx="6480175" cy="35639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198755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 indent="-165100"/>
            <a:r>
              <a:rPr lang="zh-CN" altLang="zh-CN" dirty="0"/>
              <a:t>第二级</a:t>
            </a:r>
            <a:endParaRPr lang="zh-CN" altLang="zh-CN" dirty="0"/>
          </a:p>
          <a:p>
            <a:pPr lvl="2" indent="-132080"/>
            <a:r>
              <a:rPr lang="zh-CN" altLang="zh-CN" dirty="0"/>
              <a:t>第三级</a:t>
            </a:r>
            <a:endParaRPr lang="zh-CN" altLang="zh-CN" dirty="0"/>
          </a:p>
          <a:p>
            <a:pPr lvl="3" indent="-132080"/>
            <a:r>
              <a:rPr lang="zh-CN" altLang="zh-CN" dirty="0"/>
              <a:t>第四级</a:t>
            </a:r>
            <a:endParaRPr lang="zh-CN" altLang="zh-CN" dirty="0"/>
          </a:p>
          <a:p>
            <a:pPr lvl="4" indent="-132080"/>
            <a:r>
              <a:rPr lang="zh-CN" altLang="zh-CN" dirty="0"/>
              <a:t>第五级</a:t>
            </a:r>
            <a:endParaRPr lang="zh-CN" altLang="zh-CN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03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532765" eaLnBrk="1" hangingPunct="1">
              <a:buFontTx/>
              <a:buNone/>
              <a:defRPr sz="815">
                <a:solidFill>
                  <a:srgbClr val="000000"/>
                </a:solidFill>
                <a:ea typeface="黑体" panose="02010609060101010101" pitchFamily="49" charset="-122"/>
              </a:defRPr>
            </a:lvl1pPr>
          </a:lstStyle>
          <a:p>
            <a:pPr marL="0" marR="0" lvl="0" indent="0" algn="l" defTabSz="532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81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60625" y="4918075"/>
            <a:ext cx="2279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defTabSz="532765" eaLnBrk="1" hangingPunct="1">
              <a:buFontTx/>
              <a:buNone/>
              <a:defRPr sz="815">
                <a:solidFill>
                  <a:srgbClr val="000000"/>
                </a:solidFill>
                <a:ea typeface="黑体" panose="02010609060101010101" pitchFamily="49" charset="-122"/>
              </a:defRPr>
            </a:lvl1pPr>
          </a:lstStyle>
          <a:p>
            <a:pPr marL="0" marR="0" lvl="0" indent="0" algn="ctr" defTabSz="532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81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609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defTabSz="532765" eaLnBrk="1" hangingPunct="1">
              <a:buFontTx/>
              <a:buNone/>
              <a:defRPr sz="815">
                <a:solidFill>
                  <a:srgbClr val="000000"/>
                </a:solidFill>
                <a:ea typeface="黑体" panose="02010609060101010101" pitchFamily="49" charset="-122"/>
              </a:defRPr>
            </a:lvl1pPr>
          </a:lstStyle>
          <a:p>
            <a:pPr marL="0" marR="0" lvl="0" indent="0" algn="r" defTabSz="532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EAEB99F-A1C5-41A1-9E57-865B8EA738DF}" type="slidenum">
              <a:rPr kumimoji="0" lang="zh-CN" altLang="en-US" sz="8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sz="81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31" name="矩形 7"/>
          <p:cNvSpPr>
            <a:spLocks noChangeArrowheads="1"/>
          </p:cNvSpPr>
          <p:nvPr/>
        </p:nvSpPr>
        <p:spPr bwMode="auto">
          <a:xfrm>
            <a:off x="312738" y="0"/>
            <a:ext cx="1408113" cy="479425"/>
          </a:xfrm>
          <a:prstGeom prst="rect">
            <a:avLst/>
          </a:prstGeom>
          <a:solidFill>
            <a:srgbClr val="91272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53276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grpSp>
        <p:nvGrpSpPr>
          <p:cNvPr id="3080" name="Group 8"/>
          <p:cNvGrpSpPr/>
          <p:nvPr userDrawn="1"/>
        </p:nvGrpSpPr>
        <p:grpSpPr>
          <a:xfrm>
            <a:off x="839788" y="5051425"/>
            <a:ext cx="6362700" cy="133350"/>
            <a:chOff x="0" y="0"/>
            <a:chExt cx="12722" cy="266"/>
          </a:xfrm>
        </p:grpSpPr>
        <p:sp>
          <p:nvSpPr>
            <p:cNvPr id="1033" name="矩形 8"/>
            <p:cNvSpPr>
              <a:spLocks noChangeArrowheads="1"/>
            </p:cNvSpPr>
            <p:nvPr/>
          </p:nvSpPr>
          <p:spPr bwMode="auto">
            <a:xfrm>
              <a:off x="0" y="0"/>
              <a:ext cx="11402" cy="266"/>
            </a:xfrm>
            <a:prstGeom prst="rect">
              <a:avLst/>
            </a:prstGeom>
            <a:solidFill>
              <a:srgbClr val="91272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53276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1034" name="矩形 9"/>
            <p:cNvSpPr>
              <a:spLocks noChangeArrowheads="1"/>
            </p:cNvSpPr>
            <p:nvPr/>
          </p:nvSpPr>
          <p:spPr bwMode="auto">
            <a:xfrm>
              <a:off x="11846" y="0"/>
              <a:ext cx="876" cy="266"/>
            </a:xfrm>
            <a:prstGeom prst="rect">
              <a:avLst/>
            </a:prstGeom>
            <a:solidFill>
              <a:srgbClr val="5295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170" tIns="46990" rIns="90170" bIns="46990" anchor="ctr"/>
            <a:lstStyle/>
            <a:p>
              <a:pPr marL="0" marR="0" lvl="0" indent="0" algn="ctr" defTabSz="53276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</p:grpSp>
      <p:sp>
        <p:nvSpPr>
          <p:cNvPr id="1035" name="直接连接符 11"/>
          <p:cNvSpPr>
            <a:spLocks noChangeShapeType="1"/>
          </p:cNvSpPr>
          <p:nvPr/>
        </p:nvSpPr>
        <p:spPr bwMode="auto">
          <a:xfrm>
            <a:off x="1679575" y="476250"/>
            <a:ext cx="3119438" cy="0"/>
          </a:xfrm>
          <a:prstGeom prst="line">
            <a:avLst/>
          </a:prstGeom>
          <a:noFill/>
          <a:ln w="6350" cmpd="sng">
            <a:solidFill>
              <a:srgbClr val="912727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532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084" name="文本框 17"/>
          <p:cNvSpPr/>
          <p:nvPr/>
        </p:nvSpPr>
        <p:spPr>
          <a:xfrm>
            <a:off x="401638" y="88900"/>
            <a:ext cx="1319212" cy="3429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indent="0" defTabSz="533400" eaLnBrk="0" hangingPunct="0">
              <a:buFont typeface="Arial" panose="020B0604020202020204" pitchFamily="34" charset="0"/>
              <a:buNone/>
            </a:pPr>
            <a:endParaRPr lang="zh-CN" altLang="en-US" sz="16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266700" algn="ctr" rtl="0" fontAlgn="base">
        <a:spcBef>
          <a:spcPct val="0"/>
        </a:spcBef>
        <a:spcAft>
          <a:spcPct val="0"/>
        </a:spcAft>
        <a:defRPr sz="1865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533400" algn="ctr" rtl="0" fontAlgn="base">
        <a:spcBef>
          <a:spcPct val="0"/>
        </a:spcBef>
        <a:spcAft>
          <a:spcPct val="0"/>
        </a:spcAft>
        <a:defRPr sz="1865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800100" algn="ctr" rtl="0" fontAlgn="base">
        <a:spcBef>
          <a:spcPct val="0"/>
        </a:spcBef>
        <a:spcAft>
          <a:spcPct val="0"/>
        </a:spcAft>
        <a:defRPr sz="1865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066800" algn="ctr" rtl="0" fontAlgn="base">
        <a:spcBef>
          <a:spcPct val="0"/>
        </a:spcBef>
        <a:spcAft>
          <a:spcPct val="0"/>
        </a:spcAft>
        <a:defRPr sz="1865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198755" indent="-198755" algn="l" rtl="0" eaLnBrk="0" fontAlgn="base" hangingPunct="0">
        <a:spcBef>
          <a:spcPct val="20000"/>
        </a:spcBef>
        <a:spcAft>
          <a:spcPct val="0"/>
        </a:spcAft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indent="-165100" algn="l" rtl="0" eaLnBrk="0" fontAlgn="base" hangingPunct="0">
        <a:spcBef>
          <a:spcPct val="20000"/>
        </a:spcBef>
        <a:spcAft>
          <a:spcPct val="0"/>
        </a:spcAft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65480" indent="-132080" algn="l" rtl="0" eaLnBrk="0" fontAlgn="base" hangingPunct="0">
        <a:spcBef>
          <a:spcPct val="20000"/>
        </a:spcBef>
        <a:spcAft>
          <a:spcPct val="0"/>
        </a:spcAft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32180" indent="-132080" algn="l" rtl="0" eaLnBrk="0" fontAlgn="base" hangingPunct="0">
        <a:spcBef>
          <a:spcPct val="20000"/>
        </a:spcBef>
        <a:spcAft>
          <a:spcPct val="0"/>
        </a:spcAft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98880" indent="-132080" algn="l" rtl="0" eaLnBrk="0" fontAlgn="base" hangingPunct="0">
        <a:spcBef>
          <a:spcPct val="20000"/>
        </a:spcBef>
        <a:spcAft>
          <a:spcPct val="0"/>
        </a:spcAft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66850" indent="-133350" algn="l" defTabSz="532765" rtl="0" eaLnBrk="1" latinLnBrk="0" hangingPunct="1">
        <a:lnSpc>
          <a:spcPct val="90000"/>
        </a:lnSpc>
        <a:spcBef>
          <a:spcPts val="29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733550" indent="-133350" algn="l" defTabSz="532765" rtl="0" eaLnBrk="1" latinLnBrk="0" hangingPunct="1">
        <a:lnSpc>
          <a:spcPct val="90000"/>
        </a:lnSpc>
        <a:spcBef>
          <a:spcPts val="29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000250" indent="-133350" algn="l" defTabSz="532765" rtl="0" eaLnBrk="1" latinLnBrk="0" hangingPunct="1">
        <a:lnSpc>
          <a:spcPct val="90000"/>
        </a:lnSpc>
        <a:spcBef>
          <a:spcPts val="29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266950" indent="-133350" algn="l" defTabSz="532765" rtl="0" eaLnBrk="1" latinLnBrk="0" hangingPunct="1">
        <a:lnSpc>
          <a:spcPct val="90000"/>
        </a:lnSpc>
        <a:spcBef>
          <a:spcPts val="29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532765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algn="l" defTabSz="532765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2pPr>
      <a:lvl3pPr marL="533400" algn="l" defTabSz="532765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algn="l" defTabSz="532765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066800" algn="l" defTabSz="532765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333500" algn="l" defTabSz="532765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algn="l" defTabSz="532765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866900" algn="l" defTabSz="532765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133600" algn="l" defTabSz="532765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xfrm>
            <a:off x="360363" y="215900"/>
            <a:ext cx="6480175" cy="9001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4099" name="Rectangle 3"/>
          <p:cNvSpPr>
            <a:spLocks noGrp="1"/>
          </p:cNvSpPr>
          <p:nvPr>
            <p:ph type="body"/>
          </p:nvPr>
        </p:nvSpPr>
        <p:spPr>
          <a:xfrm>
            <a:off x="360363" y="1260475"/>
            <a:ext cx="6480175" cy="35639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198755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 indent="-165100"/>
            <a:r>
              <a:rPr lang="zh-CN" altLang="zh-CN" dirty="0"/>
              <a:t>第二级</a:t>
            </a:r>
            <a:endParaRPr lang="zh-CN" altLang="zh-CN" dirty="0"/>
          </a:p>
          <a:p>
            <a:pPr lvl="2" indent="-132080"/>
            <a:r>
              <a:rPr lang="zh-CN" altLang="zh-CN" dirty="0"/>
              <a:t>第三级</a:t>
            </a:r>
            <a:endParaRPr lang="zh-CN" altLang="zh-CN" dirty="0"/>
          </a:p>
          <a:p>
            <a:pPr lvl="3" indent="-132080"/>
            <a:r>
              <a:rPr lang="zh-CN" altLang="zh-CN" dirty="0"/>
              <a:t>第四级</a:t>
            </a:r>
            <a:endParaRPr lang="zh-CN" altLang="zh-CN" dirty="0"/>
          </a:p>
          <a:p>
            <a:pPr lvl="4" indent="-132080"/>
            <a:r>
              <a:rPr lang="zh-CN" altLang="zh-CN" dirty="0"/>
              <a:t>第五级</a:t>
            </a:r>
            <a:endParaRPr lang="zh-CN" altLang="zh-CN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03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532765" eaLnBrk="1" hangingPunct="1">
              <a:buFontTx/>
              <a:buNone/>
              <a:defRPr sz="815">
                <a:solidFill>
                  <a:srgbClr val="000000"/>
                </a:solidFill>
                <a:ea typeface="黑体" panose="02010609060101010101" pitchFamily="49" charset="-122"/>
              </a:defRPr>
            </a:lvl1pPr>
          </a:lstStyle>
          <a:p>
            <a:pPr marL="0" marR="0" lvl="0" indent="0" algn="l" defTabSz="532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81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60625" y="4918075"/>
            <a:ext cx="2279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defTabSz="532765" eaLnBrk="1" hangingPunct="1">
              <a:buFontTx/>
              <a:buNone/>
              <a:defRPr sz="815">
                <a:solidFill>
                  <a:srgbClr val="000000"/>
                </a:solidFill>
                <a:ea typeface="黑体" panose="02010609060101010101" pitchFamily="49" charset="-122"/>
              </a:defRPr>
            </a:lvl1pPr>
          </a:lstStyle>
          <a:p>
            <a:pPr marL="0" marR="0" lvl="0" indent="0" algn="ctr" defTabSz="532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81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609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defTabSz="532765" eaLnBrk="1" hangingPunct="1">
              <a:buFontTx/>
              <a:buNone/>
              <a:defRPr sz="815">
                <a:solidFill>
                  <a:srgbClr val="000000"/>
                </a:solidFill>
                <a:ea typeface="黑体" panose="02010609060101010101" pitchFamily="49" charset="-122"/>
              </a:defRPr>
            </a:lvl1pPr>
          </a:lstStyle>
          <a:p>
            <a:pPr marL="0" marR="0" lvl="0" indent="0" algn="r" defTabSz="532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025066-71C3-45EC-BFA6-9DF1EA0B7CB1}" type="slidenum">
              <a:rPr kumimoji="0" lang="zh-CN" altLang="en-US" sz="8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sz="81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31" name="矩形 7"/>
          <p:cNvSpPr>
            <a:spLocks noChangeArrowheads="1"/>
          </p:cNvSpPr>
          <p:nvPr/>
        </p:nvSpPr>
        <p:spPr bwMode="auto">
          <a:xfrm>
            <a:off x="312738" y="0"/>
            <a:ext cx="1408113" cy="479425"/>
          </a:xfrm>
          <a:prstGeom prst="rect">
            <a:avLst/>
          </a:prstGeom>
          <a:solidFill>
            <a:srgbClr val="91272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53276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grpSp>
        <p:nvGrpSpPr>
          <p:cNvPr id="4104" name="Group 8"/>
          <p:cNvGrpSpPr/>
          <p:nvPr userDrawn="1"/>
        </p:nvGrpSpPr>
        <p:grpSpPr>
          <a:xfrm>
            <a:off x="839788" y="5051425"/>
            <a:ext cx="6362700" cy="133350"/>
            <a:chOff x="0" y="0"/>
            <a:chExt cx="12722" cy="266"/>
          </a:xfrm>
        </p:grpSpPr>
        <p:sp>
          <p:nvSpPr>
            <p:cNvPr id="1033" name="矩形 8"/>
            <p:cNvSpPr>
              <a:spLocks noChangeArrowheads="1"/>
            </p:cNvSpPr>
            <p:nvPr/>
          </p:nvSpPr>
          <p:spPr bwMode="auto">
            <a:xfrm>
              <a:off x="0" y="0"/>
              <a:ext cx="11402" cy="266"/>
            </a:xfrm>
            <a:prstGeom prst="rect">
              <a:avLst/>
            </a:prstGeom>
            <a:solidFill>
              <a:srgbClr val="91272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53276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1034" name="矩形 9"/>
            <p:cNvSpPr>
              <a:spLocks noChangeArrowheads="1"/>
            </p:cNvSpPr>
            <p:nvPr/>
          </p:nvSpPr>
          <p:spPr bwMode="auto">
            <a:xfrm>
              <a:off x="11846" y="0"/>
              <a:ext cx="876" cy="266"/>
            </a:xfrm>
            <a:prstGeom prst="rect">
              <a:avLst/>
            </a:prstGeom>
            <a:solidFill>
              <a:srgbClr val="5295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170" tIns="46990" rIns="90170" bIns="46990" anchor="ctr"/>
            <a:lstStyle/>
            <a:p>
              <a:pPr marL="0" marR="0" lvl="0" indent="0" algn="ctr" defTabSz="53276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</p:grpSp>
      <p:sp>
        <p:nvSpPr>
          <p:cNvPr id="1035" name="直接连接符 11"/>
          <p:cNvSpPr>
            <a:spLocks noChangeShapeType="1"/>
          </p:cNvSpPr>
          <p:nvPr/>
        </p:nvSpPr>
        <p:spPr bwMode="auto">
          <a:xfrm>
            <a:off x="1679575" y="476250"/>
            <a:ext cx="3119438" cy="0"/>
          </a:xfrm>
          <a:prstGeom prst="line">
            <a:avLst/>
          </a:prstGeom>
          <a:noFill/>
          <a:ln w="6350" cmpd="sng">
            <a:solidFill>
              <a:srgbClr val="912727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532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108" name="文本框 17"/>
          <p:cNvSpPr/>
          <p:nvPr/>
        </p:nvSpPr>
        <p:spPr>
          <a:xfrm>
            <a:off x="401638" y="88900"/>
            <a:ext cx="1319212" cy="3429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indent="0" defTabSz="533400" eaLnBrk="0" hangingPunct="0">
              <a:buFont typeface="Arial" panose="020B0604020202020204" pitchFamily="34" charset="0"/>
              <a:buNone/>
            </a:pPr>
            <a:endParaRPr lang="zh-CN" altLang="en-US" sz="16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fad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266700" algn="ctr" rtl="0" fontAlgn="base">
        <a:spcBef>
          <a:spcPct val="0"/>
        </a:spcBef>
        <a:spcAft>
          <a:spcPct val="0"/>
        </a:spcAft>
        <a:defRPr sz="1865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533400" algn="ctr" rtl="0" fontAlgn="base">
        <a:spcBef>
          <a:spcPct val="0"/>
        </a:spcBef>
        <a:spcAft>
          <a:spcPct val="0"/>
        </a:spcAft>
        <a:defRPr sz="1865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800100" algn="ctr" rtl="0" fontAlgn="base">
        <a:spcBef>
          <a:spcPct val="0"/>
        </a:spcBef>
        <a:spcAft>
          <a:spcPct val="0"/>
        </a:spcAft>
        <a:defRPr sz="1865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066800" algn="ctr" rtl="0" fontAlgn="base">
        <a:spcBef>
          <a:spcPct val="0"/>
        </a:spcBef>
        <a:spcAft>
          <a:spcPct val="0"/>
        </a:spcAft>
        <a:defRPr sz="1865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198755" indent="-198755" algn="l" rtl="0" eaLnBrk="0" fontAlgn="base" hangingPunct="0">
        <a:spcBef>
          <a:spcPct val="20000"/>
        </a:spcBef>
        <a:spcAft>
          <a:spcPct val="0"/>
        </a:spcAft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indent="-165100" algn="l" rtl="0" eaLnBrk="0" fontAlgn="base" hangingPunct="0">
        <a:spcBef>
          <a:spcPct val="20000"/>
        </a:spcBef>
        <a:spcAft>
          <a:spcPct val="0"/>
        </a:spcAft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65480" indent="-132080" algn="l" rtl="0" eaLnBrk="0" fontAlgn="base" hangingPunct="0">
        <a:spcBef>
          <a:spcPct val="20000"/>
        </a:spcBef>
        <a:spcAft>
          <a:spcPct val="0"/>
        </a:spcAft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32180" indent="-132080" algn="l" rtl="0" eaLnBrk="0" fontAlgn="base" hangingPunct="0">
        <a:spcBef>
          <a:spcPct val="20000"/>
        </a:spcBef>
        <a:spcAft>
          <a:spcPct val="0"/>
        </a:spcAft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98880" indent="-132080" algn="l" rtl="0" eaLnBrk="0" fontAlgn="base" hangingPunct="0">
        <a:spcBef>
          <a:spcPct val="20000"/>
        </a:spcBef>
        <a:spcAft>
          <a:spcPct val="0"/>
        </a:spcAft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66850" indent="-133350" algn="l" defTabSz="532765" rtl="0" eaLnBrk="1" latinLnBrk="0" hangingPunct="1">
        <a:lnSpc>
          <a:spcPct val="90000"/>
        </a:lnSpc>
        <a:spcBef>
          <a:spcPts val="29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733550" indent="-133350" algn="l" defTabSz="532765" rtl="0" eaLnBrk="1" latinLnBrk="0" hangingPunct="1">
        <a:lnSpc>
          <a:spcPct val="90000"/>
        </a:lnSpc>
        <a:spcBef>
          <a:spcPts val="29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000250" indent="-133350" algn="l" defTabSz="532765" rtl="0" eaLnBrk="1" latinLnBrk="0" hangingPunct="1">
        <a:lnSpc>
          <a:spcPct val="90000"/>
        </a:lnSpc>
        <a:spcBef>
          <a:spcPts val="29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266950" indent="-133350" algn="l" defTabSz="532765" rtl="0" eaLnBrk="1" latinLnBrk="0" hangingPunct="1">
        <a:lnSpc>
          <a:spcPct val="90000"/>
        </a:lnSpc>
        <a:spcBef>
          <a:spcPts val="29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532765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algn="l" defTabSz="532765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2pPr>
      <a:lvl3pPr marL="533400" algn="l" defTabSz="532765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algn="l" defTabSz="532765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066800" algn="l" defTabSz="532765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333500" algn="l" defTabSz="532765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algn="l" defTabSz="532765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866900" algn="l" defTabSz="532765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133600" algn="l" defTabSz="532765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360363" y="215900"/>
            <a:ext cx="6480175" cy="9001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5123" name="Rectangle 3"/>
          <p:cNvSpPr>
            <a:spLocks noGrp="1"/>
          </p:cNvSpPr>
          <p:nvPr>
            <p:ph type="body"/>
          </p:nvPr>
        </p:nvSpPr>
        <p:spPr>
          <a:xfrm>
            <a:off x="360363" y="1260475"/>
            <a:ext cx="6480175" cy="35639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198755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 indent="-165100"/>
            <a:r>
              <a:rPr lang="zh-CN" altLang="zh-CN" dirty="0"/>
              <a:t>第二级</a:t>
            </a:r>
            <a:endParaRPr lang="zh-CN" altLang="zh-CN" dirty="0"/>
          </a:p>
          <a:p>
            <a:pPr lvl="2" indent="-132080"/>
            <a:r>
              <a:rPr lang="zh-CN" altLang="zh-CN" dirty="0"/>
              <a:t>第三级</a:t>
            </a:r>
            <a:endParaRPr lang="zh-CN" altLang="zh-CN" dirty="0"/>
          </a:p>
          <a:p>
            <a:pPr lvl="3" indent="-132080"/>
            <a:r>
              <a:rPr lang="zh-CN" altLang="zh-CN" dirty="0"/>
              <a:t>第四级</a:t>
            </a:r>
            <a:endParaRPr lang="zh-CN" altLang="zh-CN" dirty="0"/>
          </a:p>
          <a:p>
            <a:pPr lvl="4" indent="-132080"/>
            <a:r>
              <a:rPr lang="zh-CN" altLang="zh-CN" dirty="0"/>
              <a:t>第五级</a:t>
            </a:r>
            <a:endParaRPr lang="zh-CN" altLang="zh-CN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03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532765" eaLnBrk="1" hangingPunct="1">
              <a:buFontTx/>
              <a:buNone/>
              <a:defRPr sz="815">
                <a:solidFill>
                  <a:srgbClr val="000000"/>
                </a:solidFill>
                <a:ea typeface="黑体" panose="02010609060101010101" pitchFamily="49" charset="-122"/>
              </a:defRPr>
            </a:lvl1pPr>
          </a:lstStyle>
          <a:p>
            <a:pPr marL="0" marR="0" lvl="0" indent="0" algn="l" defTabSz="532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81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60625" y="4918075"/>
            <a:ext cx="2279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defTabSz="532765" eaLnBrk="1" hangingPunct="1">
              <a:buFontTx/>
              <a:buNone/>
              <a:defRPr sz="815">
                <a:solidFill>
                  <a:srgbClr val="000000"/>
                </a:solidFill>
                <a:ea typeface="黑体" panose="02010609060101010101" pitchFamily="49" charset="-122"/>
              </a:defRPr>
            </a:lvl1pPr>
          </a:lstStyle>
          <a:p>
            <a:pPr marL="0" marR="0" lvl="0" indent="0" algn="ctr" defTabSz="532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81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609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defTabSz="532765" eaLnBrk="1" hangingPunct="1">
              <a:buFontTx/>
              <a:buNone/>
              <a:defRPr sz="815">
                <a:solidFill>
                  <a:srgbClr val="000000"/>
                </a:solidFill>
                <a:ea typeface="黑体" panose="02010609060101010101" pitchFamily="49" charset="-122"/>
              </a:defRPr>
            </a:lvl1pPr>
          </a:lstStyle>
          <a:p>
            <a:pPr marL="0" marR="0" lvl="0" indent="0" algn="r" defTabSz="532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0A43B3F-DD2A-400A-8B54-4D26975401E4}" type="slidenum">
              <a:rPr kumimoji="0" lang="zh-CN" altLang="en-US" sz="8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sz="81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31" name="矩形 7"/>
          <p:cNvSpPr>
            <a:spLocks noChangeArrowheads="1"/>
          </p:cNvSpPr>
          <p:nvPr/>
        </p:nvSpPr>
        <p:spPr bwMode="auto">
          <a:xfrm>
            <a:off x="312738" y="0"/>
            <a:ext cx="1408113" cy="479425"/>
          </a:xfrm>
          <a:prstGeom prst="rect">
            <a:avLst/>
          </a:prstGeom>
          <a:solidFill>
            <a:srgbClr val="91272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53276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grpSp>
        <p:nvGrpSpPr>
          <p:cNvPr id="5128" name="Group 8"/>
          <p:cNvGrpSpPr/>
          <p:nvPr userDrawn="1"/>
        </p:nvGrpSpPr>
        <p:grpSpPr>
          <a:xfrm>
            <a:off x="839788" y="5051425"/>
            <a:ext cx="6362700" cy="133350"/>
            <a:chOff x="0" y="0"/>
            <a:chExt cx="12722" cy="266"/>
          </a:xfrm>
        </p:grpSpPr>
        <p:sp>
          <p:nvSpPr>
            <p:cNvPr id="1033" name="矩形 8"/>
            <p:cNvSpPr>
              <a:spLocks noChangeArrowheads="1"/>
            </p:cNvSpPr>
            <p:nvPr/>
          </p:nvSpPr>
          <p:spPr bwMode="auto">
            <a:xfrm>
              <a:off x="0" y="0"/>
              <a:ext cx="11402" cy="266"/>
            </a:xfrm>
            <a:prstGeom prst="rect">
              <a:avLst/>
            </a:prstGeom>
            <a:solidFill>
              <a:srgbClr val="91272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53276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1034" name="矩形 9"/>
            <p:cNvSpPr>
              <a:spLocks noChangeArrowheads="1"/>
            </p:cNvSpPr>
            <p:nvPr/>
          </p:nvSpPr>
          <p:spPr bwMode="auto">
            <a:xfrm>
              <a:off x="11846" y="0"/>
              <a:ext cx="876" cy="266"/>
            </a:xfrm>
            <a:prstGeom prst="rect">
              <a:avLst/>
            </a:prstGeom>
            <a:solidFill>
              <a:srgbClr val="5295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170" tIns="46990" rIns="90170" bIns="46990" anchor="ctr"/>
            <a:lstStyle/>
            <a:p>
              <a:pPr marL="0" marR="0" lvl="0" indent="0" algn="ctr" defTabSz="53276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</p:grpSp>
      <p:sp>
        <p:nvSpPr>
          <p:cNvPr id="1035" name="直接连接符 11"/>
          <p:cNvSpPr>
            <a:spLocks noChangeShapeType="1"/>
          </p:cNvSpPr>
          <p:nvPr/>
        </p:nvSpPr>
        <p:spPr bwMode="auto">
          <a:xfrm>
            <a:off x="1679575" y="476250"/>
            <a:ext cx="3119438" cy="0"/>
          </a:xfrm>
          <a:prstGeom prst="line">
            <a:avLst/>
          </a:prstGeom>
          <a:noFill/>
          <a:ln w="6350" cmpd="sng">
            <a:solidFill>
              <a:srgbClr val="912727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532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132" name="文本框 17"/>
          <p:cNvSpPr/>
          <p:nvPr/>
        </p:nvSpPr>
        <p:spPr>
          <a:xfrm>
            <a:off x="401638" y="88900"/>
            <a:ext cx="1319212" cy="3429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indent="0" defTabSz="533400" eaLnBrk="0" hangingPunct="0">
              <a:buFont typeface="Arial" panose="020B0604020202020204" pitchFamily="34" charset="0"/>
              <a:buNone/>
            </a:pPr>
            <a:endParaRPr lang="zh-CN" altLang="en-US" sz="16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fad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266700" algn="ctr" rtl="0" fontAlgn="base">
        <a:spcBef>
          <a:spcPct val="0"/>
        </a:spcBef>
        <a:spcAft>
          <a:spcPct val="0"/>
        </a:spcAft>
        <a:defRPr sz="1865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533400" algn="ctr" rtl="0" fontAlgn="base">
        <a:spcBef>
          <a:spcPct val="0"/>
        </a:spcBef>
        <a:spcAft>
          <a:spcPct val="0"/>
        </a:spcAft>
        <a:defRPr sz="1865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800100" algn="ctr" rtl="0" fontAlgn="base">
        <a:spcBef>
          <a:spcPct val="0"/>
        </a:spcBef>
        <a:spcAft>
          <a:spcPct val="0"/>
        </a:spcAft>
        <a:defRPr sz="1865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066800" algn="ctr" rtl="0" fontAlgn="base">
        <a:spcBef>
          <a:spcPct val="0"/>
        </a:spcBef>
        <a:spcAft>
          <a:spcPct val="0"/>
        </a:spcAft>
        <a:defRPr sz="1865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198755" indent="-198755" algn="l" rtl="0" eaLnBrk="0" fontAlgn="base" hangingPunct="0">
        <a:spcBef>
          <a:spcPct val="20000"/>
        </a:spcBef>
        <a:spcAft>
          <a:spcPct val="0"/>
        </a:spcAft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indent="-165100" algn="l" rtl="0" eaLnBrk="0" fontAlgn="base" hangingPunct="0">
        <a:spcBef>
          <a:spcPct val="20000"/>
        </a:spcBef>
        <a:spcAft>
          <a:spcPct val="0"/>
        </a:spcAft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65480" indent="-132080" algn="l" rtl="0" eaLnBrk="0" fontAlgn="base" hangingPunct="0">
        <a:spcBef>
          <a:spcPct val="20000"/>
        </a:spcBef>
        <a:spcAft>
          <a:spcPct val="0"/>
        </a:spcAft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32180" indent="-132080" algn="l" rtl="0" eaLnBrk="0" fontAlgn="base" hangingPunct="0">
        <a:spcBef>
          <a:spcPct val="20000"/>
        </a:spcBef>
        <a:spcAft>
          <a:spcPct val="0"/>
        </a:spcAft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98880" indent="-132080" algn="l" rtl="0" eaLnBrk="0" fontAlgn="base" hangingPunct="0">
        <a:spcBef>
          <a:spcPct val="20000"/>
        </a:spcBef>
        <a:spcAft>
          <a:spcPct val="0"/>
        </a:spcAft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66850" indent="-133350" algn="l" defTabSz="532765" rtl="0" eaLnBrk="1" latinLnBrk="0" hangingPunct="1">
        <a:lnSpc>
          <a:spcPct val="90000"/>
        </a:lnSpc>
        <a:spcBef>
          <a:spcPts val="29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733550" indent="-133350" algn="l" defTabSz="532765" rtl="0" eaLnBrk="1" latinLnBrk="0" hangingPunct="1">
        <a:lnSpc>
          <a:spcPct val="90000"/>
        </a:lnSpc>
        <a:spcBef>
          <a:spcPts val="29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000250" indent="-133350" algn="l" defTabSz="532765" rtl="0" eaLnBrk="1" latinLnBrk="0" hangingPunct="1">
        <a:lnSpc>
          <a:spcPct val="90000"/>
        </a:lnSpc>
        <a:spcBef>
          <a:spcPts val="29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266950" indent="-133350" algn="l" defTabSz="532765" rtl="0" eaLnBrk="1" latinLnBrk="0" hangingPunct="1">
        <a:lnSpc>
          <a:spcPct val="90000"/>
        </a:lnSpc>
        <a:spcBef>
          <a:spcPts val="29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532765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algn="l" defTabSz="532765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2pPr>
      <a:lvl3pPr marL="533400" algn="l" defTabSz="532765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algn="l" defTabSz="532765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066800" algn="l" defTabSz="532765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333500" algn="l" defTabSz="532765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algn="l" defTabSz="532765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866900" algn="l" defTabSz="532765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133600" algn="l" defTabSz="532765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xfrm>
            <a:off x="360363" y="215900"/>
            <a:ext cx="6480175" cy="9001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6147" name="Rectangle 3"/>
          <p:cNvSpPr>
            <a:spLocks noGrp="1"/>
          </p:cNvSpPr>
          <p:nvPr>
            <p:ph type="body"/>
          </p:nvPr>
        </p:nvSpPr>
        <p:spPr>
          <a:xfrm>
            <a:off x="360363" y="1260475"/>
            <a:ext cx="6480175" cy="35639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198755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 indent="-165100"/>
            <a:r>
              <a:rPr lang="zh-CN" altLang="zh-CN" dirty="0"/>
              <a:t>第二级</a:t>
            </a:r>
            <a:endParaRPr lang="zh-CN" altLang="zh-CN" dirty="0"/>
          </a:p>
          <a:p>
            <a:pPr lvl="2" indent="-132080"/>
            <a:r>
              <a:rPr lang="zh-CN" altLang="zh-CN" dirty="0"/>
              <a:t>第三级</a:t>
            </a:r>
            <a:endParaRPr lang="zh-CN" altLang="zh-CN" dirty="0"/>
          </a:p>
          <a:p>
            <a:pPr lvl="3" indent="-132080"/>
            <a:r>
              <a:rPr lang="zh-CN" altLang="zh-CN" dirty="0"/>
              <a:t>第四级</a:t>
            </a:r>
            <a:endParaRPr lang="zh-CN" altLang="zh-CN" dirty="0"/>
          </a:p>
          <a:p>
            <a:pPr lvl="4" indent="-132080"/>
            <a:r>
              <a:rPr lang="zh-CN" altLang="zh-CN" dirty="0"/>
              <a:t>第五级</a:t>
            </a:r>
            <a:endParaRPr lang="zh-CN" altLang="zh-CN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03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532765" eaLnBrk="1" hangingPunct="1">
              <a:buFontTx/>
              <a:buNone/>
              <a:defRPr sz="815">
                <a:solidFill>
                  <a:srgbClr val="000000"/>
                </a:solidFill>
                <a:ea typeface="黑体" panose="02010609060101010101" pitchFamily="49" charset="-122"/>
              </a:defRPr>
            </a:lvl1pPr>
          </a:lstStyle>
          <a:p>
            <a:pPr marL="0" marR="0" lvl="0" indent="0" algn="l" defTabSz="532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81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60625" y="4918075"/>
            <a:ext cx="2279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defTabSz="532765" eaLnBrk="1" hangingPunct="1">
              <a:buFontTx/>
              <a:buNone/>
              <a:defRPr sz="815">
                <a:solidFill>
                  <a:srgbClr val="000000"/>
                </a:solidFill>
                <a:ea typeface="黑体" panose="02010609060101010101" pitchFamily="49" charset="-122"/>
              </a:defRPr>
            </a:lvl1pPr>
          </a:lstStyle>
          <a:p>
            <a:pPr marL="0" marR="0" lvl="0" indent="0" algn="ctr" defTabSz="532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81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609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defTabSz="532765" eaLnBrk="1" hangingPunct="1">
              <a:buFontTx/>
              <a:buNone/>
              <a:defRPr sz="815">
                <a:solidFill>
                  <a:srgbClr val="000000"/>
                </a:solidFill>
                <a:ea typeface="黑体" panose="02010609060101010101" pitchFamily="49" charset="-122"/>
              </a:defRPr>
            </a:lvl1pPr>
          </a:lstStyle>
          <a:p>
            <a:pPr marL="0" marR="0" lvl="0" indent="0" algn="r" defTabSz="532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879BCF2-B30A-4E10-928D-2A0BEF0C1167}" type="slidenum">
              <a:rPr kumimoji="0" lang="zh-CN" altLang="en-US" sz="8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sz="81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31" name="矩形 7"/>
          <p:cNvSpPr>
            <a:spLocks noChangeArrowheads="1"/>
          </p:cNvSpPr>
          <p:nvPr/>
        </p:nvSpPr>
        <p:spPr bwMode="auto">
          <a:xfrm>
            <a:off x="312738" y="0"/>
            <a:ext cx="1408113" cy="479425"/>
          </a:xfrm>
          <a:prstGeom prst="rect">
            <a:avLst/>
          </a:prstGeom>
          <a:solidFill>
            <a:srgbClr val="91272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53276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grpSp>
        <p:nvGrpSpPr>
          <p:cNvPr id="6152" name="Group 8"/>
          <p:cNvGrpSpPr/>
          <p:nvPr userDrawn="1"/>
        </p:nvGrpSpPr>
        <p:grpSpPr>
          <a:xfrm>
            <a:off x="839788" y="5051425"/>
            <a:ext cx="6362700" cy="133350"/>
            <a:chOff x="0" y="0"/>
            <a:chExt cx="12722" cy="266"/>
          </a:xfrm>
        </p:grpSpPr>
        <p:sp>
          <p:nvSpPr>
            <p:cNvPr id="1033" name="矩形 8"/>
            <p:cNvSpPr>
              <a:spLocks noChangeArrowheads="1"/>
            </p:cNvSpPr>
            <p:nvPr/>
          </p:nvSpPr>
          <p:spPr bwMode="auto">
            <a:xfrm>
              <a:off x="0" y="0"/>
              <a:ext cx="11402" cy="266"/>
            </a:xfrm>
            <a:prstGeom prst="rect">
              <a:avLst/>
            </a:prstGeom>
            <a:solidFill>
              <a:srgbClr val="91272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53276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1034" name="矩形 9"/>
            <p:cNvSpPr>
              <a:spLocks noChangeArrowheads="1"/>
            </p:cNvSpPr>
            <p:nvPr/>
          </p:nvSpPr>
          <p:spPr bwMode="auto">
            <a:xfrm>
              <a:off x="11846" y="0"/>
              <a:ext cx="876" cy="266"/>
            </a:xfrm>
            <a:prstGeom prst="rect">
              <a:avLst/>
            </a:prstGeom>
            <a:solidFill>
              <a:srgbClr val="5295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170" tIns="46990" rIns="90170" bIns="46990" anchor="ctr"/>
            <a:lstStyle/>
            <a:p>
              <a:pPr marL="0" marR="0" lvl="0" indent="0" algn="ctr" defTabSz="53276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</p:grpSp>
      <p:sp>
        <p:nvSpPr>
          <p:cNvPr id="1035" name="直接连接符 11"/>
          <p:cNvSpPr>
            <a:spLocks noChangeShapeType="1"/>
          </p:cNvSpPr>
          <p:nvPr/>
        </p:nvSpPr>
        <p:spPr bwMode="auto">
          <a:xfrm>
            <a:off x="1679575" y="476250"/>
            <a:ext cx="3119438" cy="0"/>
          </a:xfrm>
          <a:prstGeom prst="line">
            <a:avLst/>
          </a:prstGeom>
          <a:noFill/>
          <a:ln w="6350" cmpd="sng">
            <a:solidFill>
              <a:srgbClr val="912727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532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156" name="文本框 17"/>
          <p:cNvSpPr/>
          <p:nvPr/>
        </p:nvSpPr>
        <p:spPr>
          <a:xfrm>
            <a:off x="401638" y="88900"/>
            <a:ext cx="1319212" cy="3429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indent="0" defTabSz="533400" eaLnBrk="0" hangingPunct="0">
              <a:buFont typeface="Arial" panose="020B0604020202020204" pitchFamily="34" charset="0"/>
              <a:buNone/>
            </a:pPr>
            <a:endParaRPr lang="zh-CN" altLang="en-US" sz="16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fad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266700" algn="ctr" rtl="0" fontAlgn="base">
        <a:spcBef>
          <a:spcPct val="0"/>
        </a:spcBef>
        <a:spcAft>
          <a:spcPct val="0"/>
        </a:spcAft>
        <a:defRPr sz="1865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533400" algn="ctr" rtl="0" fontAlgn="base">
        <a:spcBef>
          <a:spcPct val="0"/>
        </a:spcBef>
        <a:spcAft>
          <a:spcPct val="0"/>
        </a:spcAft>
        <a:defRPr sz="1865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800100" algn="ctr" rtl="0" fontAlgn="base">
        <a:spcBef>
          <a:spcPct val="0"/>
        </a:spcBef>
        <a:spcAft>
          <a:spcPct val="0"/>
        </a:spcAft>
        <a:defRPr sz="1865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066800" algn="ctr" rtl="0" fontAlgn="base">
        <a:spcBef>
          <a:spcPct val="0"/>
        </a:spcBef>
        <a:spcAft>
          <a:spcPct val="0"/>
        </a:spcAft>
        <a:defRPr sz="1865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198755" indent="-198755" algn="l" rtl="0" eaLnBrk="0" fontAlgn="base" hangingPunct="0">
        <a:spcBef>
          <a:spcPct val="20000"/>
        </a:spcBef>
        <a:spcAft>
          <a:spcPct val="0"/>
        </a:spcAft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indent="-165100" algn="l" rtl="0" eaLnBrk="0" fontAlgn="base" hangingPunct="0">
        <a:spcBef>
          <a:spcPct val="20000"/>
        </a:spcBef>
        <a:spcAft>
          <a:spcPct val="0"/>
        </a:spcAft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65480" indent="-132080" algn="l" rtl="0" eaLnBrk="0" fontAlgn="base" hangingPunct="0">
        <a:spcBef>
          <a:spcPct val="20000"/>
        </a:spcBef>
        <a:spcAft>
          <a:spcPct val="0"/>
        </a:spcAft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32180" indent="-132080" algn="l" rtl="0" eaLnBrk="0" fontAlgn="base" hangingPunct="0">
        <a:spcBef>
          <a:spcPct val="20000"/>
        </a:spcBef>
        <a:spcAft>
          <a:spcPct val="0"/>
        </a:spcAft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98880" indent="-132080" algn="l" rtl="0" eaLnBrk="0" fontAlgn="base" hangingPunct="0">
        <a:spcBef>
          <a:spcPct val="20000"/>
        </a:spcBef>
        <a:spcAft>
          <a:spcPct val="0"/>
        </a:spcAft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66850" indent="-133350" algn="l" defTabSz="532765" rtl="0" eaLnBrk="1" latinLnBrk="0" hangingPunct="1">
        <a:lnSpc>
          <a:spcPct val="90000"/>
        </a:lnSpc>
        <a:spcBef>
          <a:spcPts val="29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733550" indent="-133350" algn="l" defTabSz="532765" rtl="0" eaLnBrk="1" latinLnBrk="0" hangingPunct="1">
        <a:lnSpc>
          <a:spcPct val="90000"/>
        </a:lnSpc>
        <a:spcBef>
          <a:spcPts val="29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000250" indent="-133350" algn="l" defTabSz="532765" rtl="0" eaLnBrk="1" latinLnBrk="0" hangingPunct="1">
        <a:lnSpc>
          <a:spcPct val="90000"/>
        </a:lnSpc>
        <a:spcBef>
          <a:spcPts val="29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266950" indent="-133350" algn="l" defTabSz="532765" rtl="0" eaLnBrk="1" latinLnBrk="0" hangingPunct="1">
        <a:lnSpc>
          <a:spcPct val="90000"/>
        </a:lnSpc>
        <a:spcBef>
          <a:spcPts val="29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532765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algn="l" defTabSz="532765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2pPr>
      <a:lvl3pPr marL="533400" algn="l" defTabSz="532765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algn="l" defTabSz="532765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066800" algn="l" defTabSz="532765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333500" algn="l" defTabSz="532765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algn="l" defTabSz="532765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866900" algn="l" defTabSz="532765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133600" algn="l" defTabSz="532765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xfrm>
            <a:off x="360363" y="215900"/>
            <a:ext cx="6480175" cy="9001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7171" name="Rectangle 3"/>
          <p:cNvSpPr>
            <a:spLocks noGrp="1"/>
          </p:cNvSpPr>
          <p:nvPr>
            <p:ph type="body"/>
          </p:nvPr>
        </p:nvSpPr>
        <p:spPr>
          <a:xfrm>
            <a:off x="360363" y="1260475"/>
            <a:ext cx="6480175" cy="35639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198755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 indent="-165100"/>
            <a:r>
              <a:rPr lang="zh-CN" altLang="zh-CN" dirty="0"/>
              <a:t>第二级</a:t>
            </a:r>
            <a:endParaRPr lang="zh-CN" altLang="zh-CN" dirty="0"/>
          </a:p>
          <a:p>
            <a:pPr lvl="2" indent="-132080"/>
            <a:r>
              <a:rPr lang="zh-CN" altLang="zh-CN" dirty="0"/>
              <a:t>第三级</a:t>
            </a:r>
            <a:endParaRPr lang="zh-CN" altLang="zh-CN" dirty="0"/>
          </a:p>
          <a:p>
            <a:pPr lvl="3" indent="-132080"/>
            <a:r>
              <a:rPr lang="zh-CN" altLang="zh-CN" dirty="0"/>
              <a:t>第四级</a:t>
            </a:r>
            <a:endParaRPr lang="zh-CN" altLang="zh-CN" dirty="0"/>
          </a:p>
          <a:p>
            <a:pPr lvl="4" indent="-132080"/>
            <a:r>
              <a:rPr lang="zh-CN" altLang="zh-CN" dirty="0"/>
              <a:t>第五级</a:t>
            </a:r>
            <a:endParaRPr lang="zh-CN" altLang="zh-CN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03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532765" eaLnBrk="1" hangingPunct="1">
              <a:buFontTx/>
              <a:buNone/>
              <a:defRPr sz="815">
                <a:solidFill>
                  <a:srgbClr val="000000"/>
                </a:solidFill>
                <a:ea typeface="黑体" panose="02010609060101010101" pitchFamily="49" charset="-122"/>
              </a:defRPr>
            </a:lvl1pPr>
          </a:lstStyle>
          <a:p>
            <a:pPr marL="0" marR="0" lvl="0" indent="0" algn="l" defTabSz="532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81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60625" y="4918075"/>
            <a:ext cx="2279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defTabSz="532765" eaLnBrk="1" hangingPunct="1">
              <a:buFontTx/>
              <a:buNone/>
              <a:defRPr sz="815">
                <a:solidFill>
                  <a:srgbClr val="000000"/>
                </a:solidFill>
                <a:ea typeface="黑体" panose="02010609060101010101" pitchFamily="49" charset="-122"/>
              </a:defRPr>
            </a:lvl1pPr>
          </a:lstStyle>
          <a:p>
            <a:pPr marL="0" marR="0" lvl="0" indent="0" algn="ctr" defTabSz="532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81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609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defTabSz="532765" eaLnBrk="1" hangingPunct="1">
              <a:buFontTx/>
              <a:buNone/>
              <a:defRPr sz="815">
                <a:solidFill>
                  <a:srgbClr val="000000"/>
                </a:solidFill>
                <a:ea typeface="黑体" panose="02010609060101010101" pitchFamily="49" charset="-122"/>
              </a:defRPr>
            </a:lvl1pPr>
          </a:lstStyle>
          <a:p>
            <a:pPr marL="0" marR="0" lvl="0" indent="0" algn="r" defTabSz="532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6FE89-38D4-49F1-A535-E19E3E682451}" type="slidenum">
              <a:rPr kumimoji="0" lang="zh-CN" altLang="en-US" sz="8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sz="81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31" name="矩形 7"/>
          <p:cNvSpPr>
            <a:spLocks noChangeArrowheads="1"/>
          </p:cNvSpPr>
          <p:nvPr/>
        </p:nvSpPr>
        <p:spPr bwMode="auto">
          <a:xfrm>
            <a:off x="312738" y="0"/>
            <a:ext cx="1408113" cy="479425"/>
          </a:xfrm>
          <a:prstGeom prst="rect">
            <a:avLst/>
          </a:prstGeom>
          <a:solidFill>
            <a:srgbClr val="91272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53276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grpSp>
        <p:nvGrpSpPr>
          <p:cNvPr id="7176" name="Group 8"/>
          <p:cNvGrpSpPr/>
          <p:nvPr userDrawn="1"/>
        </p:nvGrpSpPr>
        <p:grpSpPr>
          <a:xfrm>
            <a:off x="839788" y="5051425"/>
            <a:ext cx="6362700" cy="133350"/>
            <a:chOff x="0" y="0"/>
            <a:chExt cx="12722" cy="266"/>
          </a:xfrm>
        </p:grpSpPr>
        <p:sp>
          <p:nvSpPr>
            <p:cNvPr id="1033" name="矩形 8"/>
            <p:cNvSpPr>
              <a:spLocks noChangeArrowheads="1"/>
            </p:cNvSpPr>
            <p:nvPr/>
          </p:nvSpPr>
          <p:spPr bwMode="auto">
            <a:xfrm>
              <a:off x="0" y="0"/>
              <a:ext cx="11402" cy="266"/>
            </a:xfrm>
            <a:prstGeom prst="rect">
              <a:avLst/>
            </a:prstGeom>
            <a:solidFill>
              <a:srgbClr val="91272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53276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1034" name="矩形 9"/>
            <p:cNvSpPr>
              <a:spLocks noChangeArrowheads="1"/>
            </p:cNvSpPr>
            <p:nvPr/>
          </p:nvSpPr>
          <p:spPr bwMode="auto">
            <a:xfrm>
              <a:off x="11846" y="0"/>
              <a:ext cx="876" cy="266"/>
            </a:xfrm>
            <a:prstGeom prst="rect">
              <a:avLst/>
            </a:prstGeom>
            <a:solidFill>
              <a:srgbClr val="5295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170" tIns="46990" rIns="90170" bIns="46990" anchor="ctr"/>
            <a:lstStyle/>
            <a:p>
              <a:pPr marL="0" marR="0" lvl="0" indent="0" algn="ctr" defTabSz="53276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</p:grpSp>
      <p:sp>
        <p:nvSpPr>
          <p:cNvPr id="1035" name="直接连接符 11"/>
          <p:cNvSpPr>
            <a:spLocks noChangeShapeType="1"/>
          </p:cNvSpPr>
          <p:nvPr/>
        </p:nvSpPr>
        <p:spPr bwMode="auto">
          <a:xfrm>
            <a:off x="1679575" y="476250"/>
            <a:ext cx="3119438" cy="0"/>
          </a:xfrm>
          <a:prstGeom prst="line">
            <a:avLst/>
          </a:prstGeom>
          <a:noFill/>
          <a:ln w="6350" cmpd="sng">
            <a:solidFill>
              <a:srgbClr val="912727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532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180" name="文本框 17"/>
          <p:cNvSpPr/>
          <p:nvPr/>
        </p:nvSpPr>
        <p:spPr>
          <a:xfrm>
            <a:off x="401638" y="88900"/>
            <a:ext cx="1319212" cy="3429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indent="0" defTabSz="533400" eaLnBrk="0" hangingPunct="0">
              <a:buFont typeface="Arial" panose="020B0604020202020204" pitchFamily="34" charset="0"/>
              <a:buNone/>
            </a:pPr>
            <a:endParaRPr lang="zh-CN" altLang="en-US" sz="16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fad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266700" algn="ctr" rtl="0" fontAlgn="base">
        <a:spcBef>
          <a:spcPct val="0"/>
        </a:spcBef>
        <a:spcAft>
          <a:spcPct val="0"/>
        </a:spcAft>
        <a:defRPr sz="1865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533400" algn="ctr" rtl="0" fontAlgn="base">
        <a:spcBef>
          <a:spcPct val="0"/>
        </a:spcBef>
        <a:spcAft>
          <a:spcPct val="0"/>
        </a:spcAft>
        <a:defRPr sz="1865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800100" algn="ctr" rtl="0" fontAlgn="base">
        <a:spcBef>
          <a:spcPct val="0"/>
        </a:spcBef>
        <a:spcAft>
          <a:spcPct val="0"/>
        </a:spcAft>
        <a:defRPr sz="1865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066800" algn="ctr" rtl="0" fontAlgn="base">
        <a:spcBef>
          <a:spcPct val="0"/>
        </a:spcBef>
        <a:spcAft>
          <a:spcPct val="0"/>
        </a:spcAft>
        <a:defRPr sz="1865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198755" indent="-198755" algn="l" rtl="0" eaLnBrk="0" fontAlgn="base" hangingPunct="0">
        <a:spcBef>
          <a:spcPct val="20000"/>
        </a:spcBef>
        <a:spcAft>
          <a:spcPct val="0"/>
        </a:spcAft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indent="-165100" algn="l" rtl="0" eaLnBrk="0" fontAlgn="base" hangingPunct="0">
        <a:spcBef>
          <a:spcPct val="20000"/>
        </a:spcBef>
        <a:spcAft>
          <a:spcPct val="0"/>
        </a:spcAft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65480" indent="-132080" algn="l" rtl="0" eaLnBrk="0" fontAlgn="base" hangingPunct="0">
        <a:spcBef>
          <a:spcPct val="20000"/>
        </a:spcBef>
        <a:spcAft>
          <a:spcPct val="0"/>
        </a:spcAft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32180" indent="-132080" algn="l" rtl="0" eaLnBrk="0" fontAlgn="base" hangingPunct="0">
        <a:spcBef>
          <a:spcPct val="20000"/>
        </a:spcBef>
        <a:spcAft>
          <a:spcPct val="0"/>
        </a:spcAft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98880" indent="-132080" algn="l" rtl="0" eaLnBrk="0" fontAlgn="base" hangingPunct="0">
        <a:spcBef>
          <a:spcPct val="20000"/>
        </a:spcBef>
        <a:spcAft>
          <a:spcPct val="0"/>
        </a:spcAft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66850" indent="-133350" algn="l" defTabSz="532765" rtl="0" eaLnBrk="1" latinLnBrk="0" hangingPunct="1">
        <a:lnSpc>
          <a:spcPct val="90000"/>
        </a:lnSpc>
        <a:spcBef>
          <a:spcPts val="29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733550" indent="-133350" algn="l" defTabSz="532765" rtl="0" eaLnBrk="1" latinLnBrk="0" hangingPunct="1">
        <a:lnSpc>
          <a:spcPct val="90000"/>
        </a:lnSpc>
        <a:spcBef>
          <a:spcPts val="29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000250" indent="-133350" algn="l" defTabSz="532765" rtl="0" eaLnBrk="1" latinLnBrk="0" hangingPunct="1">
        <a:lnSpc>
          <a:spcPct val="90000"/>
        </a:lnSpc>
        <a:spcBef>
          <a:spcPts val="29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266950" indent="-133350" algn="l" defTabSz="532765" rtl="0" eaLnBrk="1" latinLnBrk="0" hangingPunct="1">
        <a:lnSpc>
          <a:spcPct val="90000"/>
        </a:lnSpc>
        <a:spcBef>
          <a:spcPts val="29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532765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algn="l" defTabSz="532765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2pPr>
      <a:lvl3pPr marL="533400" algn="l" defTabSz="532765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algn="l" defTabSz="532765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066800" algn="l" defTabSz="532765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333500" algn="l" defTabSz="532765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algn="l" defTabSz="532765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866900" algn="l" defTabSz="532765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133600" algn="l" defTabSz="532765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360363" y="215900"/>
            <a:ext cx="6480175" cy="9001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8195" name="Rectangle 3"/>
          <p:cNvSpPr>
            <a:spLocks noGrp="1"/>
          </p:cNvSpPr>
          <p:nvPr>
            <p:ph type="body"/>
          </p:nvPr>
        </p:nvSpPr>
        <p:spPr>
          <a:xfrm>
            <a:off x="360363" y="1260475"/>
            <a:ext cx="6480175" cy="35639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198755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 indent="-165100"/>
            <a:r>
              <a:rPr lang="zh-CN" altLang="zh-CN" dirty="0"/>
              <a:t>第二级</a:t>
            </a:r>
            <a:endParaRPr lang="zh-CN" altLang="zh-CN" dirty="0"/>
          </a:p>
          <a:p>
            <a:pPr lvl="2" indent="-132080"/>
            <a:r>
              <a:rPr lang="zh-CN" altLang="zh-CN" dirty="0"/>
              <a:t>第三级</a:t>
            </a:r>
            <a:endParaRPr lang="zh-CN" altLang="zh-CN" dirty="0"/>
          </a:p>
          <a:p>
            <a:pPr lvl="3" indent="-132080"/>
            <a:r>
              <a:rPr lang="zh-CN" altLang="zh-CN" dirty="0"/>
              <a:t>第四级</a:t>
            </a:r>
            <a:endParaRPr lang="zh-CN" altLang="zh-CN" dirty="0"/>
          </a:p>
          <a:p>
            <a:pPr lvl="4" indent="-132080"/>
            <a:r>
              <a:rPr lang="zh-CN" altLang="zh-CN" dirty="0"/>
              <a:t>第五级</a:t>
            </a:r>
            <a:endParaRPr lang="zh-CN" altLang="zh-CN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03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532765" eaLnBrk="1" hangingPunct="1">
              <a:buFontTx/>
              <a:buNone/>
              <a:defRPr sz="815">
                <a:solidFill>
                  <a:srgbClr val="000000"/>
                </a:solidFill>
                <a:ea typeface="黑体" panose="02010609060101010101" pitchFamily="49" charset="-122"/>
              </a:defRPr>
            </a:lvl1pPr>
          </a:lstStyle>
          <a:p>
            <a:pPr marL="0" marR="0" lvl="0" indent="0" algn="l" defTabSz="532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81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60625" y="4918075"/>
            <a:ext cx="2279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defTabSz="532765" eaLnBrk="1" hangingPunct="1">
              <a:buFontTx/>
              <a:buNone/>
              <a:defRPr sz="815">
                <a:solidFill>
                  <a:srgbClr val="000000"/>
                </a:solidFill>
                <a:ea typeface="黑体" panose="02010609060101010101" pitchFamily="49" charset="-122"/>
              </a:defRPr>
            </a:lvl1pPr>
          </a:lstStyle>
          <a:p>
            <a:pPr marL="0" marR="0" lvl="0" indent="0" algn="ctr" defTabSz="532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81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609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defTabSz="532765" eaLnBrk="1" hangingPunct="1">
              <a:buFontTx/>
              <a:buNone/>
              <a:defRPr sz="815">
                <a:solidFill>
                  <a:srgbClr val="000000"/>
                </a:solidFill>
                <a:ea typeface="黑体" panose="02010609060101010101" pitchFamily="49" charset="-122"/>
              </a:defRPr>
            </a:lvl1pPr>
          </a:lstStyle>
          <a:p>
            <a:pPr marL="0" marR="0" lvl="0" indent="0" algn="r" defTabSz="532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BF3091-89D8-4FB3-8AE6-00EEDCB9D2EC}" type="slidenum">
              <a:rPr kumimoji="0" lang="zh-CN" altLang="en-US" sz="8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sz="81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31" name="矩形 7"/>
          <p:cNvSpPr>
            <a:spLocks noChangeArrowheads="1"/>
          </p:cNvSpPr>
          <p:nvPr/>
        </p:nvSpPr>
        <p:spPr bwMode="auto">
          <a:xfrm>
            <a:off x="312738" y="0"/>
            <a:ext cx="1408113" cy="479425"/>
          </a:xfrm>
          <a:prstGeom prst="rect">
            <a:avLst/>
          </a:prstGeom>
          <a:solidFill>
            <a:srgbClr val="91272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53276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grpSp>
        <p:nvGrpSpPr>
          <p:cNvPr id="8200" name="Group 8"/>
          <p:cNvGrpSpPr/>
          <p:nvPr userDrawn="1"/>
        </p:nvGrpSpPr>
        <p:grpSpPr>
          <a:xfrm>
            <a:off x="839788" y="5051425"/>
            <a:ext cx="6362700" cy="133350"/>
            <a:chOff x="0" y="0"/>
            <a:chExt cx="12722" cy="266"/>
          </a:xfrm>
        </p:grpSpPr>
        <p:sp>
          <p:nvSpPr>
            <p:cNvPr id="1033" name="矩形 8"/>
            <p:cNvSpPr>
              <a:spLocks noChangeArrowheads="1"/>
            </p:cNvSpPr>
            <p:nvPr/>
          </p:nvSpPr>
          <p:spPr bwMode="auto">
            <a:xfrm>
              <a:off x="0" y="0"/>
              <a:ext cx="11402" cy="266"/>
            </a:xfrm>
            <a:prstGeom prst="rect">
              <a:avLst/>
            </a:prstGeom>
            <a:solidFill>
              <a:srgbClr val="91272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53276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1034" name="矩形 9"/>
            <p:cNvSpPr>
              <a:spLocks noChangeArrowheads="1"/>
            </p:cNvSpPr>
            <p:nvPr/>
          </p:nvSpPr>
          <p:spPr bwMode="auto">
            <a:xfrm>
              <a:off x="11846" y="0"/>
              <a:ext cx="876" cy="266"/>
            </a:xfrm>
            <a:prstGeom prst="rect">
              <a:avLst/>
            </a:prstGeom>
            <a:solidFill>
              <a:srgbClr val="5295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170" tIns="46990" rIns="90170" bIns="46990" anchor="ctr"/>
            <a:lstStyle/>
            <a:p>
              <a:pPr marL="0" marR="0" lvl="0" indent="0" algn="ctr" defTabSz="53276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</p:grpSp>
      <p:sp>
        <p:nvSpPr>
          <p:cNvPr id="1035" name="直接连接符 11"/>
          <p:cNvSpPr>
            <a:spLocks noChangeShapeType="1"/>
          </p:cNvSpPr>
          <p:nvPr/>
        </p:nvSpPr>
        <p:spPr bwMode="auto">
          <a:xfrm>
            <a:off x="1679575" y="476250"/>
            <a:ext cx="3119438" cy="0"/>
          </a:xfrm>
          <a:prstGeom prst="line">
            <a:avLst/>
          </a:prstGeom>
          <a:noFill/>
          <a:ln w="6350" cmpd="sng">
            <a:solidFill>
              <a:srgbClr val="912727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532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8204" name="文本框 17"/>
          <p:cNvSpPr/>
          <p:nvPr/>
        </p:nvSpPr>
        <p:spPr>
          <a:xfrm>
            <a:off x="401638" y="88900"/>
            <a:ext cx="1319212" cy="3429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indent="0" defTabSz="533400" eaLnBrk="0" hangingPunct="0">
              <a:buFont typeface="Arial" panose="020B0604020202020204" pitchFamily="34" charset="0"/>
              <a:buNone/>
            </a:pPr>
            <a:endParaRPr lang="zh-CN" altLang="en-US" sz="16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fad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266700" algn="ctr" rtl="0" fontAlgn="base">
        <a:spcBef>
          <a:spcPct val="0"/>
        </a:spcBef>
        <a:spcAft>
          <a:spcPct val="0"/>
        </a:spcAft>
        <a:defRPr sz="1865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533400" algn="ctr" rtl="0" fontAlgn="base">
        <a:spcBef>
          <a:spcPct val="0"/>
        </a:spcBef>
        <a:spcAft>
          <a:spcPct val="0"/>
        </a:spcAft>
        <a:defRPr sz="1865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800100" algn="ctr" rtl="0" fontAlgn="base">
        <a:spcBef>
          <a:spcPct val="0"/>
        </a:spcBef>
        <a:spcAft>
          <a:spcPct val="0"/>
        </a:spcAft>
        <a:defRPr sz="1865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066800" algn="ctr" rtl="0" fontAlgn="base">
        <a:spcBef>
          <a:spcPct val="0"/>
        </a:spcBef>
        <a:spcAft>
          <a:spcPct val="0"/>
        </a:spcAft>
        <a:defRPr sz="1865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198755" indent="-198755" algn="l" rtl="0" eaLnBrk="0" fontAlgn="base" hangingPunct="0">
        <a:spcBef>
          <a:spcPct val="20000"/>
        </a:spcBef>
        <a:spcAft>
          <a:spcPct val="0"/>
        </a:spcAft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indent="-165100" algn="l" rtl="0" eaLnBrk="0" fontAlgn="base" hangingPunct="0">
        <a:spcBef>
          <a:spcPct val="20000"/>
        </a:spcBef>
        <a:spcAft>
          <a:spcPct val="0"/>
        </a:spcAft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65480" indent="-132080" algn="l" rtl="0" eaLnBrk="0" fontAlgn="base" hangingPunct="0">
        <a:spcBef>
          <a:spcPct val="20000"/>
        </a:spcBef>
        <a:spcAft>
          <a:spcPct val="0"/>
        </a:spcAft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32180" indent="-132080" algn="l" rtl="0" eaLnBrk="0" fontAlgn="base" hangingPunct="0">
        <a:spcBef>
          <a:spcPct val="20000"/>
        </a:spcBef>
        <a:spcAft>
          <a:spcPct val="0"/>
        </a:spcAft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98880" indent="-132080" algn="l" rtl="0" eaLnBrk="0" fontAlgn="base" hangingPunct="0">
        <a:spcBef>
          <a:spcPct val="20000"/>
        </a:spcBef>
        <a:spcAft>
          <a:spcPct val="0"/>
        </a:spcAft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66850" indent="-133350" algn="l" defTabSz="532765" rtl="0" eaLnBrk="1" latinLnBrk="0" hangingPunct="1">
        <a:lnSpc>
          <a:spcPct val="90000"/>
        </a:lnSpc>
        <a:spcBef>
          <a:spcPts val="29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733550" indent="-133350" algn="l" defTabSz="532765" rtl="0" eaLnBrk="1" latinLnBrk="0" hangingPunct="1">
        <a:lnSpc>
          <a:spcPct val="90000"/>
        </a:lnSpc>
        <a:spcBef>
          <a:spcPts val="29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000250" indent="-133350" algn="l" defTabSz="532765" rtl="0" eaLnBrk="1" latinLnBrk="0" hangingPunct="1">
        <a:lnSpc>
          <a:spcPct val="90000"/>
        </a:lnSpc>
        <a:spcBef>
          <a:spcPts val="29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266950" indent="-133350" algn="l" defTabSz="532765" rtl="0" eaLnBrk="1" latinLnBrk="0" hangingPunct="1">
        <a:lnSpc>
          <a:spcPct val="90000"/>
        </a:lnSpc>
        <a:spcBef>
          <a:spcPts val="29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532765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algn="l" defTabSz="532765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2pPr>
      <a:lvl3pPr marL="533400" algn="l" defTabSz="532765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algn="l" defTabSz="532765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066800" algn="l" defTabSz="532765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333500" algn="l" defTabSz="532765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algn="l" defTabSz="532765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866900" algn="l" defTabSz="532765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133600" algn="l" defTabSz="532765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xfrm>
            <a:off x="360363" y="215900"/>
            <a:ext cx="6480175" cy="9001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9219" name="Rectangle 3"/>
          <p:cNvSpPr>
            <a:spLocks noGrp="1"/>
          </p:cNvSpPr>
          <p:nvPr>
            <p:ph type="body"/>
          </p:nvPr>
        </p:nvSpPr>
        <p:spPr>
          <a:xfrm>
            <a:off x="360363" y="1260475"/>
            <a:ext cx="6480175" cy="35639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198755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 indent="-165100"/>
            <a:r>
              <a:rPr lang="zh-CN" altLang="zh-CN" dirty="0"/>
              <a:t>第二级</a:t>
            </a:r>
            <a:endParaRPr lang="zh-CN" altLang="zh-CN" dirty="0"/>
          </a:p>
          <a:p>
            <a:pPr lvl="2" indent="-132080"/>
            <a:r>
              <a:rPr lang="zh-CN" altLang="zh-CN" dirty="0"/>
              <a:t>第三级</a:t>
            </a:r>
            <a:endParaRPr lang="zh-CN" altLang="zh-CN" dirty="0"/>
          </a:p>
          <a:p>
            <a:pPr lvl="3" indent="-132080"/>
            <a:r>
              <a:rPr lang="zh-CN" altLang="zh-CN" dirty="0"/>
              <a:t>第四级</a:t>
            </a:r>
            <a:endParaRPr lang="zh-CN" altLang="zh-CN" dirty="0"/>
          </a:p>
          <a:p>
            <a:pPr lvl="4" indent="-132080"/>
            <a:r>
              <a:rPr lang="zh-CN" altLang="zh-CN" dirty="0"/>
              <a:t>第五级</a:t>
            </a:r>
            <a:endParaRPr lang="zh-CN" altLang="zh-CN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03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532765" eaLnBrk="1" hangingPunct="1">
              <a:buFontTx/>
              <a:buNone/>
              <a:defRPr sz="815">
                <a:solidFill>
                  <a:srgbClr val="000000"/>
                </a:solidFill>
                <a:ea typeface="黑体" panose="02010609060101010101" pitchFamily="49" charset="-122"/>
              </a:defRPr>
            </a:lvl1pPr>
          </a:lstStyle>
          <a:p>
            <a:pPr marL="0" marR="0" lvl="0" indent="0" algn="l" defTabSz="532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81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60625" y="4918075"/>
            <a:ext cx="2279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defTabSz="532765" eaLnBrk="1" hangingPunct="1">
              <a:buFontTx/>
              <a:buNone/>
              <a:defRPr sz="815">
                <a:solidFill>
                  <a:srgbClr val="000000"/>
                </a:solidFill>
                <a:ea typeface="黑体" panose="02010609060101010101" pitchFamily="49" charset="-122"/>
              </a:defRPr>
            </a:lvl1pPr>
          </a:lstStyle>
          <a:p>
            <a:pPr marL="0" marR="0" lvl="0" indent="0" algn="ctr" defTabSz="532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81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60963" y="4918075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defTabSz="532765" eaLnBrk="1" hangingPunct="1">
              <a:buFontTx/>
              <a:buNone/>
              <a:defRPr sz="815">
                <a:solidFill>
                  <a:srgbClr val="000000"/>
                </a:solidFill>
                <a:ea typeface="黑体" panose="02010609060101010101" pitchFamily="49" charset="-122"/>
              </a:defRPr>
            </a:lvl1pPr>
          </a:lstStyle>
          <a:p>
            <a:pPr marL="0" marR="0" lvl="0" indent="0" algn="r" defTabSz="532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F92AB2-0068-43F6-9E0D-4D7826F6D444}" type="slidenum">
              <a:rPr kumimoji="0" lang="zh-CN" altLang="en-US" sz="8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US" altLang="zh-CN" sz="81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31" name="矩形 7"/>
          <p:cNvSpPr>
            <a:spLocks noChangeArrowheads="1"/>
          </p:cNvSpPr>
          <p:nvPr/>
        </p:nvSpPr>
        <p:spPr bwMode="auto">
          <a:xfrm>
            <a:off x="312738" y="0"/>
            <a:ext cx="1408113" cy="479425"/>
          </a:xfrm>
          <a:prstGeom prst="rect">
            <a:avLst/>
          </a:prstGeom>
          <a:solidFill>
            <a:srgbClr val="91272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53276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grpSp>
        <p:nvGrpSpPr>
          <p:cNvPr id="9224" name="Group 8"/>
          <p:cNvGrpSpPr/>
          <p:nvPr userDrawn="1"/>
        </p:nvGrpSpPr>
        <p:grpSpPr>
          <a:xfrm>
            <a:off x="839788" y="5051425"/>
            <a:ext cx="6362700" cy="133350"/>
            <a:chOff x="0" y="0"/>
            <a:chExt cx="12722" cy="266"/>
          </a:xfrm>
        </p:grpSpPr>
        <p:sp>
          <p:nvSpPr>
            <p:cNvPr id="1033" name="矩形 8"/>
            <p:cNvSpPr>
              <a:spLocks noChangeArrowheads="1"/>
            </p:cNvSpPr>
            <p:nvPr/>
          </p:nvSpPr>
          <p:spPr bwMode="auto">
            <a:xfrm>
              <a:off x="0" y="0"/>
              <a:ext cx="11402" cy="266"/>
            </a:xfrm>
            <a:prstGeom prst="rect">
              <a:avLst/>
            </a:prstGeom>
            <a:solidFill>
              <a:srgbClr val="91272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53276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1034" name="矩形 9"/>
            <p:cNvSpPr>
              <a:spLocks noChangeArrowheads="1"/>
            </p:cNvSpPr>
            <p:nvPr/>
          </p:nvSpPr>
          <p:spPr bwMode="auto">
            <a:xfrm>
              <a:off x="11846" y="0"/>
              <a:ext cx="876" cy="266"/>
            </a:xfrm>
            <a:prstGeom prst="rect">
              <a:avLst/>
            </a:prstGeom>
            <a:solidFill>
              <a:srgbClr val="5295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170" tIns="46990" rIns="90170" bIns="46990" anchor="ctr"/>
            <a:lstStyle/>
            <a:p>
              <a:pPr marL="0" marR="0" lvl="0" indent="0" algn="ctr" defTabSz="53276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</p:grpSp>
      <p:sp>
        <p:nvSpPr>
          <p:cNvPr id="1035" name="直接连接符 11"/>
          <p:cNvSpPr>
            <a:spLocks noChangeShapeType="1"/>
          </p:cNvSpPr>
          <p:nvPr/>
        </p:nvSpPr>
        <p:spPr bwMode="auto">
          <a:xfrm>
            <a:off x="1679575" y="476250"/>
            <a:ext cx="3119438" cy="0"/>
          </a:xfrm>
          <a:prstGeom prst="line">
            <a:avLst/>
          </a:prstGeom>
          <a:noFill/>
          <a:ln w="6350" cmpd="sng">
            <a:solidFill>
              <a:srgbClr val="912727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532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228" name="文本框 17"/>
          <p:cNvSpPr/>
          <p:nvPr/>
        </p:nvSpPr>
        <p:spPr>
          <a:xfrm>
            <a:off x="401638" y="88900"/>
            <a:ext cx="1319212" cy="3429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indent="0" defTabSz="533400" eaLnBrk="0" hangingPunct="0">
              <a:buFont typeface="Arial" panose="020B0604020202020204" pitchFamily="34" charset="0"/>
              <a:buNone/>
            </a:pPr>
            <a:endParaRPr lang="zh-CN" altLang="en-US" sz="16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fad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266700" algn="ctr" rtl="0" fontAlgn="base">
        <a:spcBef>
          <a:spcPct val="0"/>
        </a:spcBef>
        <a:spcAft>
          <a:spcPct val="0"/>
        </a:spcAft>
        <a:defRPr sz="1865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533400" algn="ctr" rtl="0" fontAlgn="base">
        <a:spcBef>
          <a:spcPct val="0"/>
        </a:spcBef>
        <a:spcAft>
          <a:spcPct val="0"/>
        </a:spcAft>
        <a:defRPr sz="1865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800100" algn="ctr" rtl="0" fontAlgn="base">
        <a:spcBef>
          <a:spcPct val="0"/>
        </a:spcBef>
        <a:spcAft>
          <a:spcPct val="0"/>
        </a:spcAft>
        <a:defRPr sz="1865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066800" algn="ctr" rtl="0" fontAlgn="base">
        <a:spcBef>
          <a:spcPct val="0"/>
        </a:spcBef>
        <a:spcAft>
          <a:spcPct val="0"/>
        </a:spcAft>
        <a:defRPr sz="1865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198755" indent="-198755" algn="l" rtl="0" eaLnBrk="0" fontAlgn="base" hangingPunct="0">
        <a:spcBef>
          <a:spcPct val="20000"/>
        </a:spcBef>
        <a:spcAft>
          <a:spcPct val="0"/>
        </a:spcAft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indent="-165100" algn="l" rtl="0" eaLnBrk="0" fontAlgn="base" hangingPunct="0">
        <a:spcBef>
          <a:spcPct val="20000"/>
        </a:spcBef>
        <a:spcAft>
          <a:spcPct val="0"/>
        </a:spcAft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65480" indent="-132080" algn="l" rtl="0" eaLnBrk="0" fontAlgn="base" hangingPunct="0">
        <a:spcBef>
          <a:spcPct val="20000"/>
        </a:spcBef>
        <a:spcAft>
          <a:spcPct val="0"/>
        </a:spcAft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32180" indent="-132080" algn="l" rtl="0" eaLnBrk="0" fontAlgn="base" hangingPunct="0">
        <a:spcBef>
          <a:spcPct val="20000"/>
        </a:spcBef>
        <a:spcAft>
          <a:spcPct val="0"/>
        </a:spcAft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98880" indent="-132080" algn="l" rtl="0" eaLnBrk="0" fontAlgn="base" hangingPunct="0">
        <a:spcBef>
          <a:spcPct val="20000"/>
        </a:spcBef>
        <a:spcAft>
          <a:spcPct val="0"/>
        </a:spcAft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66850" indent="-133350" algn="l" defTabSz="532765" rtl="0" eaLnBrk="1" latinLnBrk="0" hangingPunct="1">
        <a:lnSpc>
          <a:spcPct val="90000"/>
        </a:lnSpc>
        <a:spcBef>
          <a:spcPts val="29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733550" indent="-133350" algn="l" defTabSz="532765" rtl="0" eaLnBrk="1" latinLnBrk="0" hangingPunct="1">
        <a:lnSpc>
          <a:spcPct val="90000"/>
        </a:lnSpc>
        <a:spcBef>
          <a:spcPts val="29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000250" indent="-133350" algn="l" defTabSz="532765" rtl="0" eaLnBrk="1" latinLnBrk="0" hangingPunct="1">
        <a:lnSpc>
          <a:spcPct val="90000"/>
        </a:lnSpc>
        <a:spcBef>
          <a:spcPts val="29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266950" indent="-133350" algn="l" defTabSz="532765" rtl="0" eaLnBrk="1" latinLnBrk="0" hangingPunct="1">
        <a:lnSpc>
          <a:spcPct val="90000"/>
        </a:lnSpc>
        <a:spcBef>
          <a:spcPts val="29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532765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algn="l" defTabSz="532765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2pPr>
      <a:lvl3pPr marL="533400" algn="l" defTabSz="532765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algn="l" defTabSz="532765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066800" algn="l" defTabSz="532765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333500" algn="l" defTabSz="532765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algn="l" defTabSz="532765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866900" algn="l" defTabSz="532765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133600" algn="l" defTabSz="532765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jpeg"/><Relationship Id="rId8" Type="http://schemas.openxmlformats.org/officeDocument/2006/relationships/image" Target="../media/image22.jpeg"/><Relationship Id="rId7" Type="http://schemas.openxmlformats.org/officeDocument/2006/relationships/image" Target="../media/image21.jpeg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2" Type="http://schemas.openxmlformats.org/officeDocument/2006/relationships/slideLayout" Target="../slideLayouts/slideLayout112.xml"/><Relationship Id="rId11" Type="http://schemas.openxmlformats.org/officeDocument/2006/relationships/image" Target="../media/image25.jpeg"/><Relationship Id="rId10" Type="http://schemas.openxmlformats.org/officeDocument/2006/relationships/image" Target="../media/image24.jpeg"/><Relationship Id="rId1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2.xml"/><Relationship Id="rId1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57.xml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1.xml"/><Relationship Id="rId1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12.xml"/><Relationship Id="rId2" Type="http://schemas.openxmlformats.org/officeDocument/2006/relationships/image" Target="../media/image32.png"/><Relationship Id="rId1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2.xml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3713" name="Rectangle 2"/>
          <p:cNvSpPr>
            <a:spLocks noGrp="1"/>
          </p:cNvSpPr>
          <p:nvPr>
            <p:ph type="title"/>
          </p:nvPr>
        </p:nvSpPr>
        <p:spPr>
          <a:xfrm>
            <a:off x="1528763" y="500063"/>
            <a:ext cx="5030787" cy="488950"/>
          </a:xfrm>
        </p:spPr>
        <p:txBody>
          <a:bodyPr wrap="square" lIns="91440" tIns="45720" rIns="91440" bIns="45720" anchor="ctr"/>
          <a:p>
            <a:pPr eaLnBrk="1" hangingPunct="1"/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9.WULI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心悦小筑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---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心理委员走访宿舍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43714" name="组合 37"/>
          <p:cNvGrpSpPr/>
          <p:nvPr/>
        </p:nvGrpSpPr>
        <p:grpSpPr>
          <a:xfrm>
            <a:off x="1125538" y="1063625"/>
            <a:ext cx="5549900" cy="749300"/>
            <a:chOff x="0" y="0"/>
            <a:chExt cx="9515695" cy="663103"/>
          </a:xfrm>
        </p:grpSpPr>
        <p:sp>
          <p:nvSpPr>
            <p:cNvPr id="9221" name="AutoShape 5"/>
            <p:cNvSpPr>
              <a:spLocks noChangeArrowheads="1"/>
            </p:cNvSpPr>
            <p:nvPr/>
          </p:nvSpPr>
          <p:spPr bwMode="auto">
            <a:xfrm>
              <a:off x="0" y="0"/>
              <a:ext cx="8763454" cy="47304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9E9"/>
                </a:gs>
                <a:gs pos="50000">
                  <a:srgbClr val="F0F0F0"/>
                </a:gs>
                <a:gs pos="100000">
                  <a:srgbClr val="F7F7F7"/>
                </a:gs>
              </a:gsLst>
              <a:lin ang="5400000" scaled="1"/>
            </a:gradFill>
            <a:ln w="12700" cmpd="sng">
              <a:solidFill>
                <a:srgbClr val="DCDCDC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algn="l" defTabSz="532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222" name="TextBox 31"/>
            <p:cNvSpPr txBox="1">
              <a:spLocks noChangeArrowheads="1"/>
            </p:cNvSpPr>
            <p:nvPr/>
          </p:nvSpPr>
          <p:spPr bwMode="auto">
            <a:xfrm>
              <a:off x="446337" y="28074"/>
              <a:ext cx="9069358" cy="6350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algn="l" defTabSz="532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zh-CN" altLang="en-US" sz="134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   以大一心理委员为主，开展我院大一新生心理问题普查活动。以</a:t>
              </a:r>
              <a:r>
                <a:rPr kumimoji="0" lang="zh-CN" altLang="en-US" sz="134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走访寝室</a:t>
              </a:r>
              <a:r>
                <a:rPr kumimoji="0" lang="zh-CN" altLang="en-US" sz="134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为契机，</a:t>
              </a:r>
              <a:r>
                <a:rPr kumimoji="0" lang="zh-CN" altLang="en-US" sz="134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微信公众号宣传室友相处、如何交朋友等人际交往软文</a:t>
              </a:r>
              <a:r>
                <a:rPr kumimoji="0" lang="zh-CN" altLang="en-US" sz="134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，将我院心理健康工作做实做细。</a:t>
              </a:r>
              <a:endParaRPr kumimoji="0" lang="zh-CN" altLang="en-US" sz="134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243717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6138" y="2562225"/>
            <a:ext cx="1117600" cy="1487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3718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188" y="2039938"/>
            <a:ext cx="1119187" cy="11160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3719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163" y="2039938"/>
            <a:ext cx="1133475" cy="13446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3720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0550" y="1900238"/>
            <a:ext cx="984250" cy="1200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3721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4025" y="2546350"/>
            <a:ext cx="1141413" cy="1339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3722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5013" y="3448050"/>
            <a:ext cx="1052512" cy="1266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3723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78175" y="3816350"/>
            <a:ext cx="1082675" cy="14049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3724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08488" y="3448050"/>
            <a:ext cx="903287" cy="1339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3725" name="图片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05013" y="3454400"/>
            <a:ext cx="1101725" cy="1341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3726" name="图片 1" descr="A031B4F8E4256111C351AB0805572D0E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1112" y="2119313"/>
            <a:ext cx="1976437" cy="29384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3727" name="图片 2" descr="4D378A68EA7A23427D824B0E0373EA7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51475" y="2346325"/>
            <a:ext cx="1625600" cy="28749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4737" name="标题 1"/>
          <p:cNvSpPr>
            <a:spLocks noGrp="1"/>
          </p:cNvSpPr>
          <p:nvPr>
            <p:ph type="title"/>
          </p:nvPr>
        </p:nvSpPr>
        <p:spPr>
          <a:xfrm>
            <a:off x="2592388" y="468313"/>
            <a:ext cx="2459037" cy="520700"/>
          </a:xfrm>
        </p:spPr>
        <p:txBody>
          <a:bodyPr wrap="square" lIns="91440" tIns="45720" rIns="91440" bIns="45720" anchor="ctr"/>
          <a:p>
            <a:pPr eaLnBrk="1" hangingPunct="1"/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10.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心理主题班会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4738" name="文本框 99"/>
          <p:cNvSpPr txBox="1"/>
          <p:nvPr/>
        </p:nvSpPr>
        <p:spPr>
          <a:xfrm>
            <a:off x="1069975" y="1162050"/>
            <a:ext cx="5688013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indent="304800" defTabSz="967105">
              <a:buFont typeface="Arial" panose="020B0604020202020204" pitchFamily="34" charset="0"/>
              <a:buNone/>
            </a:pP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为了解我院学生不同时期的心理健康状况，及时解决不同时期的心理困惑，体育学院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</a:rPr>
              <a:t>2016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级各班级定期召开心理班会，传播心理健康知识，弘扬青春正能量。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44739" name="图片 114"/>
          <p:cNvPicPr>
            <a:picLocks noGrp="1" noChangeAspect="1"/>
          </p:cNvPicPr>
          <p:nvPr>
            <p:ph idx="1" hasCustomPrompt="1"/>
          </p:nvPr>
        </p:nvPicPr>
        <p:blipFill>
          <a:blip r:embed="rId1"/>
          <a:stretch>
            <a:fillRect/>
          </a:stretch>
        </p:blipFill>
        <p:spPr>
          <a:xfrm>
            <a:off x="781050" y="1619250"/>
            <a:ext cx="5842000" cy="3567113"/>
          </a:xfrm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45761" name="矩形 4"/>
          <p:cNvSpPr/>
          <p:nvPr/>
        </p:nvSpPr>
        <p:spPr>
          <a:xfrm>
            <a:off x="1314450" y="550863"/>
            <a:ext cx="5310188" cy="3365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defTabSz="532130">
              <a:buFont typeface="Arial" panose="020B0604020202020204" pitchFamily="34" charset="0"/>
              <a:buNone/>
            </a:pP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11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、主办校级活动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--阜阳师范学院2018年荧光夜跑活动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762" name="矩形 53"/>
          <p:cNvSpPr/>
          <p:nvPr/>
        </p:nvSpPr>
        <p:spPr>
          <a:xfrm>
            <a:off x="4976813" y="1985963"/>
            <a:ext cx="454025" cy="2540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defTabSz="533400"/>
            <a:r>
              <a:rPr lang="zh-CN" altLang="en-US" sz="10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占比</a:t>
            </a:r>
            <a:endParaRPr lang="zh-CN" altLang="en-US" sz="1000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763" name="文本框 21"/>
          <p:cNvSpPr txBox="1"/>
          <p:nvPr/>
        </p:nvSpPr>
        <p:spPr>
          <a:xfrm>
            <a:off x="4033838" y="2754313"/>
            <a:ext cx="1624012" cy="2000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defTabSz="532130">
              <a:buFont typeface="Arial" panose="020B0604020202020204" pitchFamily="34" charset="0"/>
              <a:buNone/>
            </a:pPr>
            <a:r>
              <a:rPr lang="en-US" altLang="zh-CN" sz="700" dirty="0">
                <a:solidFill>
                  <a:srgbClr val="B51B25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700" b="1" dirty="0">
                <a:solidFill>
                  <a:srgbClr val="B51B2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▲ </a:t>
            </a:r>
            <a:r>
              <a:rPr lang="zh-CN" altLang="en-US" sz="700" dirty="0">
                <a:solidFill>
                  <a:srgbClr val="B51B25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新生安全教育讲座</a:t>
            </a:r>
            <a:endParaRPr lang="zh-CN" altLang="en-US" sz="700" dirty="0">
              <a:solidFill>
                <a:srgbClr val="B51B25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4576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5138" y="1225550"/>
            <a:ext cx="2752725" cy="1776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76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5138" y="3070225"/>
            <a:ext cx="2752725" cy="1884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76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825" y="1203325"/>
            <a:ext cx="3848100" cy="38369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矩形 1"/>
          <p:cNvSpPr>
            <a:spLocks noChangeArrowheads="1"/>
          </p:cNvSpPr>
          <p:nvPr/>
        </p:nvSpPr>
        <p:spPr bwMode="auto">
          <a:xfrm>
            <a:off x="0" y="2238375"/>
            <a:ext cx="7200900" cy="1493838"/>
          </a:xfrm>
          <a:prstGeom prst="rect">
            <a:avLst/>
          </a:prstGeom>
          <a:solidFill>
            <a:srgbClr val="0084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9664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47810" name="组合 25"/>
          <p:cNvGrpSpPr/>
          <p:nvPr/>
        </p:nvGrpSpPr>
        <p:grpSpPr>
          <a:xfrm>
            <a:off x="720725" y="2249488"/>
            <a:ext cx="1439863" cy="1441450"/>
            <a:chOff x="0" y="0"/>
            <a:chExt cx="1410410" cy="1410410"/>
          </a:xfrm>
        </p:grpSpPr>
        <p:pic>
          <p:nvPicPr>
            <p:cNvPr id="247811" name="Picture 4" descr="C:\Users\Administrator\Desktop\微立体创业计划\004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1410410" cy="141041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441" name="圆角矩形 27"/>
            <p:cNvSpPr>
              <a:spLocks noChangeArrowheads="1"/>
            </p:cNvSpPr>
            <p:nvPr/>
          </p:nvSpPr>
          <p:spPr bwMode="auto">
            <a:xfrm rot="-2670132">
              <a:off x="401197" y="416288"/>
              <a:ext cx="614236" cy="616666"/>
            </a:xfrm>
            <a:prstGeom prst="roundRect">
              <a:avLst>
                <a:gd name="adj" fmla="val 16667"/>
              </a:avLst>
            </a:prstGeom>
            <a:solidFill>
              <a:srgbClr val="000099"/>
            </a:solidFill>
            <a:ln w="25400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marL="0" marR="0" lvl="0" indent="0" algn="ctr" defTabSz="9664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140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7813" name="文本框 28"/>
            <p:cNvSpPr/>
            <p:nvPr/>
          </p:nvSpPr>
          <p:spPr>
            <a:xfrm>
              <a:off x="522489" y="428715"/>
              <a:ext cx="443183" cy="62753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defTabSz="967105" eaLnBrk="0" hangingPunct="0">
                <a:buFont typeface="Arial" panose="020B0604020202020204" pitchFamily="34" charset="0"/>
                <a:buNone/>
              </a:pPr>
              <a:r>
                <a:rPr lang="en-US" altLang="zh-CN" sz="35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4</a:t>
              </a:r>
              <a:endParaRPr lang="zh-CN" altLang="en-US" sz="3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47814" name="组合 29"/>
          <p:cNvGrpSpPr/>
          <p:nvPr/>
        </p:nvGrpSpPr>
        <p:grpSpPr>
          <a:xfrm>
            <a:off x="2289175" y="2733675"/>
            <a:ext cx="2546350" cy="501650"/>
            <a:chOff x="1368" y="-241815"/>
            <a:chExt cx="3438469" cy="676279"/>
          </a:xfrm>
        </p:grpSpPr>
        <p:sp>
          <p:nvSpPr>
            <p:cNvPr id="247815" name="TextBox 85"/>
            <p:cNvSpPr/>
            <p:nvPr/>
          </p:nvSpPr>
          <p:spPr>
            <a:xfrm>
              <a:off x="434392" y="-241815"/>
              <a:ext cx="3005445" cy="67627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defTabSz="967105" eaLnBrk="0" hangingPunct="0">
                <a:buFont typeface="Arial" panose="020B0604020202020204" pitchFamily="34" charset="0"/>
                <a:buNone/>
              </a:pPr>
              <a:r>
                <a:rPr lang="zh-CN" altLang="en-US" sz="2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特色工作</a:t>
              </a:r>
              <a:endParaRPr lang="en-US" altLang="zh-CN" sz="2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8439" name="Freeform 65"/>
            <p:cNvSpPr>
              <a:spLocks noChangeArrowheads="1"/>
            </p:cNvSpPr>
            <p:nvPr/>
          </p:nvSpPr>
          <p:spPr bwMode="auto">
            <a:xfrm>
              <a:off x="1368" y="-203293"/>
              <a:ext cx="433024" cy="560712"/>
            </a:xfrm>
            <a:custGeom>
              <a:avLst/>
              <a:gdLst>
                <a:gd name="T0" fmla="*/ 0 w 70"/>
                <a:gd name="T1" fmla="*/ 279415 h 82"/>
                <a:gd name="T2" fmla="*/ 0 w 70"/>
                <a:gd name="T3" fmla="*/ 0 h 82"/>
                <a:gd name="T4" fmla="*/ 209852 w 70"/>
                <a:gd name="T5" fmla="*/ 143115 h 82"/>
                <a:gd name="T6" fmla="*/ 432048 w 70"/>
                <a:gd name="T7" fmla="*/ 279415 h 82"/>
                <a:gd name="T8" fmla="*/ 209852 w 70"/>
                <a:gd name="T9" fmla="*/ 422530 h 82"/>
                <a:gd name="T10" fmla="*/ 0 w 70"/>
                <a:gd name="T11" fmla="*/ 558830 h 82"/>
                <a:gd name="T12" fmla="*/ 0 w 70"/>
                <a:gd name="T13" fmla="*/ 279415 h 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0"/>
                <a:gd name="T22" fmla="*/ 0 h 82"/>
                <a:gd name="T23" fmla="*/ 70 w 70"/>
                <a:gd name="T24" fmla="*/ 82 h 8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0" h="82">
                  <a:moveTo>
                    <a:pt x="0" y="41"/>
                  </a:moveTo>
                  <a:lnTo>
                    <a:pt x="0" y="0"/>
                  </a:lnTo>
                  <a:lnTo>
                    <a:pt x="34" y="21"/>
                  </a:lnTo>
                  <a:lnTo>
                    <a:pt x="70" y="41"/>
                  </a:lnTo>
                  <a:lnTo>
                    <a:pt x="34" y="62"/>
                  </a:lnTo>
                  <a:lnTo>
                    <a:pt x="0" y="82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664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4346" name="文本框 14"/>
          <p:cNvSpPr>
            <a:spLocks noChangeArrowheads="1"/>
          </p:cNvSpPr>
          <p:nvPr/>
        </p:nvSpPr>
        <p:spPr bwMode="auto">
          <a:xfrm>
            <a:off x="8294688" y="5854700"/>
            <a:ext cx="727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664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Arial" panose="020B0604020202020204" pitchFamily="34" charset="0"/>
              </a:rPr>
              <a:t>延迟符</a:t>
            </a:r>
            <a:endParaRPr kumimoji="0" lang="zh-CN" altLang="en-US" sz="140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8833" name="Text Box 2"/>
          <p:cNvSpPr txBox="1"/>
          <p:nvPr/>
        </p:nvSpPr>
        <p:spPr>
          <a:xfrm>
            <a:off x="2044700" y="508000"/>
            <a:ext cx="3484563" cy="4175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defTabSz="533400"/>
            <a:r>
              <a:rPr lang="zh-CN" altLang="en-US" sz="20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构建三级网络，建立预警机制</a:t>
            </a:r>
            <a:endParaRPr lang="zh-CN" altLang="en-US" sz="2000" b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48834" name="Group 4"/>
          <p:cNvGrpSpPr/>
          <p:nvPr/>
        </p:nvGrpSpPr>
        <p:grpSpPr>
          <a:xfrm>
            <a:off x="3565525" y="2122488"/>
            <a:ext cx="2616200" cy="1489075"/>
            <a:chOff x="0" y="0"/>
            <a:chExt cx="7062" cy="4020"/>
          </a:xfrm>
        </p:grpSpPr>
        <p:grpSp>
          <p:nvGrpSpPr>
            <p:cNvPr id="248835" name="Group 5"/>
            <p:cNvGrpSpPr/>
            <p:nvPr/>
          </p:nvGrpSpPr>
          <p:grpSpPr>
            <a:xfrm>
              <a:off x="2160" y="360"/>
              <a:ext cx="2768" cy="2768"/>
              <a:chOff x="0" y="0"/>
              <a:chExt cx="2768" cy="2768"/>
            </a:xfrm>
          </p:grpSpPr>
          <p:grpSp>
            <p:nvGrpSpPr>
              <p:cNvPr id="248836" name="Group 6"/>
              <p:cNvGrpSpPr>
                <a:grpSpLocks noChangeAspect="1"/>
              </p:cNvGrpSpPr>
              <p:nvPr/>
            </p:nvGrpSpPr>
            <p:grpSpPr>
              <a:xfrm>
                <a:off x="0" y="0"/>
                <a:ext cx="2768" cy="2768"/>
                <a:chOff x="0" y="0"/>
                <a:chExt cx="3619" cy="3619"/>
              </a:xfrm>
            </p:grpSpPr>
            <p:sp>
              <p:nvSpPr>
                <p:cNvPr id="37895" name="箭头5"/>
                <p:cNvSpPr>
                  <a:spLocks noChangeAspect="1"/>
                </p:cNvSpPr>
                <p:nvPr/>
              </p:nvSpPr>
              <p:spPr bwMode="auto">
                <a:xfrm>
                  <a:off x="67" y="0"/>
                  <a:ext cx="1955" cy="1586"/>
                </a:xfrm>
                <a:custGeom>
                  <a:avLst/>
                  <a:gdLst>
                    <a:gd name="T0" fmla="*/ 1165 w 1381"/>
                    <a:gd name="T1" fmla="*/ 639 h 1119"/>
                    <a:gd name="T2" fmla="*/ 1112 w 1381"/>
                    <a:gd name="T3" fmla="*/ 646 h 1119"/>
                    <a:gd name="T4" fmla="*/ 1062 w 1381"/>
                    <a:gd name="T5" fmla="*/ 658 h 1119"/>
                    <a:gd name="T6" fmla="*/ 1038 w 1381"/>
                    <a:gd name="T7" fmla="*/ 665 h 1119"/>
                    <a:gd name="T8" fmla="*/ 1002 w 1381"/>
                    <a:gd name="T9" fmla="*/ 677 h 1119"/>
                    <a:gd name="T10" fmla="*/ 966 w 1381"/>
                    <a:gd name="T11" fmla="*/ 692 h 1119"/>
                    <a:gd name="T12" fmla="*/ 921 w 1381"/>
                    <a:gd name="T13" fmla="*/ 714 h 1119"/>
                    <a:gd name="T14" fmla="*/ 879 w 1381"/>
                    <a:gd name="T15" fmla="*/ 741 h 1119"/>
                    <a:gd name="T16" fmla="*/ 838 w 1381"/>
                    <a:gd name="T17" fmla="*/ 770 h 1119"/>
                    <a:gd name="T18" fmla="*/ 799 w 1381"/>
                    <a:gd name="T19" fmla="*/ 801 h 1119"/>
                    <a:gd name="T20" fmla="*/ 781 w 1381"/>
                    <a:gd name="T21" fmla="*/ 818 h 1119"/>
                    <a:gd name="T22" fmla="*/ 747 w 1381"/>
                    <a:gd name="T23" fmla="*/ 854 h 1119"/>
                    <a:gd name="T24" fmla="*/ 716 w 1381"/>
                    <a:gd name="T25" fmla="*/ 894 h 1119"/>
                    <a:gd name="T26" fmla="*/ 701 w 1381"/>
                    <a:gd name="T27" fmla="*/ 914 h 1119"/>
                    <a:gd name="T28" fmla="*/ 674 w 1381"/>
                    <a:gd name="T29" fmla="*/ 956 h 1119"/>
                    <a:gd name="T30" fmla="*/ 656 w 1381"/>
                    <a:gd name="T31" fmla="*/ 989 h 1119"/>
                    <a:gd name="T32" fmla="*/ 640 w 1381"/>
                    <a:gd name="T33" fmla="*/ 1023 h 1119"/>
                    <a:gd name="T34" fmla="*/ 621 w 1381"/>
                    <a:gd name="T35" fmla="*/ 1071 h 1119"/>
                    <a:gd name="T36" fmla="*/ 610 w 1381"/>
                    <a:gd name="T37" fmla="*/ 1107 h 1119"/>
                    <a:gd name="T38" fmla="*/ 383 w 1381"/>
                    <a:gd name="T39" fmla="*/ 833 h 1119"/>
                    <a:gd name="T40" fmla="*/ 7 w 1381"/>
                    <a:gd name="T41" fmla="*/ 899 h 1119"/>
                    <a:gd name="T42" fmla="*/ 23 w 1381"/>
                    <a:gd name="T43" fmla="*/ 850 h 1119"/>
                    <a:gd name="T44" fmla="*/ 42 w 1381"/>
                    <a:gd name="T45" fmla="*/ 804 h 1119"/>
                    <a:gd name="T46" fmla="*/ 61 w 1381"/>
                    <a:gd name="T47" fmla="*/ 758 h 1119"/>
                    <a:gd name="T48" fmla="*/ 83 w 1381"/>
                    <a:gd name="T49" fmla="*/ 712 h 1119"/>
                    <a:gd name="T50" fmla="*/ 105 w 1381"/>
                    <a:gd name="T51" fmla="*/ 668 h 1119"/>
                    <a:gd name="T52" fmla="*/ 130 w 1381"/>
                    <a:gd name="T53" fmla="*/ 625 h 1119"/>
                    <a:gd name="T54" fmla="*/ 156 w 1381"/>
                    <a:gd name="T55" fmla="*/ 583 h 1119"/>
                    <a:gd name="T56" fmla="*/ 184 w 1381"/>
                    <a:gd name="T57" fmla="*/ 541 h 1119"/>
                    <a:gd name="T58" fmla="*/ 214 w 1381"/>
                    <a:gd name="T59" fmla="*/ 502 h 1119"/>
                    <a:gd name="T60" fmla="*/ 245 w 1381"/>
                    <a:gd name="T61" fmla="*/ 463 h 1119"/>
                    <a:gd name="T62" fmla="*/ 277 w 1381"/>
                    <a:gd name="T63" fmla="*/ 426 h 1119"/>
                    <a:gd name="T64" fmla="*/ 310 w 1381"/>
                    <a:gd name="T65" fmla="*/ 389 h 1119"/>
                    <a:gd name="T66" fmla="*/ 345 w 1381"/>
                    <a:gd name="T67" fmla="*/ 354 h 1119"/>
                    <a:gd name="T68" fmla="*/ 382 w 1381"/>
                    <a:gd name="T69" fmla="*/ 321 h 1119"/>
                    <a:gd name="T70" fmla="*/ 439 w 1381"/>
                    <a:gd name="T71" fmla="*/ 274 h 1119"/>
                    <a:gd name="T72" fmla="*/ 478 w 1381"/>
                    <a:gd name="T73" fmla="*/ 244 h 1119"/>
                    <a:gd name="T74" fmla="*/ 519 w 1381"/>
                    <a:gd name="T75" fmla="*/ 215 h 1119"/>
                    <a:gd name="T76" fmla="*/ 561 w 1381"/>
                    <a:gd name="T77" fmla="*/ 188 h 1119"/>
                    <a:gd name="T78" fmla="*/ 603 w 1381"/>
                    <a:gd name="T79" fmla="*/ 163 h 1119"/>
                    <a:gd name="T80" fmla="*/ 647 w 1381"/>
                    <a:gd name="T81" fmla="*/ 140 h 1119"/>
                    <a:gd name="T82" fmla="*/ 693 w 1381"/>
                    <a:gd name="T83" fmla="*/ 118 h 1119"/>
                    <a:gd name="T84" fmla="*/ 738 w 1381"/>
                    <a:gd name="T85" fmla="*/ 98 h 1119"/>
                    <a:gd name="T86" fmla="*/ 785 w 1381"/>
                    <a:gd name="T87" fmla="*/ 79 h 1119"/>
                    <a:gd name="T88" fmla="*/ 833 w 1381"/>
                    <a:gd name="T89" fmla="*/ 62 h 1119"/>
                    <a:gd name="T90" fmla="*/ 882 w 1381"/>
                    <a:gd name="T91" fmla="*/ 47 h 1119"/>
                    <a:gd name="T92" fmla="*/ 931 w 1381"/>
                    <a:gd name="T93" fmla="*/ 35 h 1119"/>
                    <a:gd name="T94" fmla="*/ 980 w 1381"/>
                    <a:gd name="T95" fmla="*/ 24 h 1119"/>
                    <a:gd name="T96" fmla="*/ 1032 w 1381"/>
                    <a:gd name="T97" fmla="*/ 15 h 1119"/>
                    <a:gd name="T98" fmla="*/ 1083 w 1381"/>
                    <a:gd name="T99" fmla="*/ 8 h 1119"/>
                    <a:gd name="T100" fmla="*/ 1135 w 1381"/>
                    <a:gd name="T101" fmla="*/ 3 h 1119"/>
                    <a:gd name="T102" fmla="*/ 1188 w 1381"/>
                    <a:gd name="T103" fmla="*/ 0 h 1119"/>
                    <a:gd name="T104" fmla="*/ 1190 w 1381"/>
                    <a:gd name="T105" fmla="*/ 637 h 1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81" h="1119">
                      <a:moveTo>
                        <a:pt x="1191" y="637"/>
                      </a:moveTo>
                      <a:lnTo>
                        <a:pt x="1165" y="639"/>
                      </a:lnTo>
                      <a:lnTo>
                        <a:pt x="1138" y="642"/>
                      </a:lnTo>
                      <a:lnTo>
                        <a:pt x="1112" y="646"/>
                      </a:lnTo>
                      <a:lnTo>
                        <a:pt x="1087" y="652"/>
                      </a:lnTo>
                      <a:lnTo>
                        <a:pt x="1062" y="658"/>
                      </a:lnTo>
                      <a:lnTo>
                        <a:pt x="1050" y="661"/>
                      </a:lnTo>
                      <a:lnTo>
                        <a:pt x="1038" y="665"/>
                      </a:lnTo>
                      <a:lnTo>
                        <a:pt x="1014" y="673"/>
                      </a:lnTo>
                      <a:lnTo>
                        <a:pt x="1002" y="677"/>
                      </a:lnTo>
                      <a:lnTo>
                        <a:pt x="989" y="682"/>
                      </a:lnTo>
                      <a:lnTo>
                        <a:pt x="966" y="692"/>
                      </a:lnTo>
                      <a:lnTo>
                        <a:pt x="943" y="703"/>
                      </a:lnTo>
                      <a:lnTo>
                        <a:pt x="921" y="714"/>
                      </a:lnTo>
                      <a:lnTo>
                        <a:pt x="900" y="728"/>
                      </a:lnTo>
                      <a:lnTo>
                        <a:pt x="879" y="741"/>
                      </a:lnTo>
                      <a:lnTo>
                        <a:pt x="858" y="755"/>
                      </a:lnTo>
                      <a:lnTo>
                        <a:pt x="838" y="770"/>
                      </a:lnTo>
                      <a:lnTo>
                        <a:pt x="818" y="785"/>
                      </a:lnTo>
                      <a:lnTo>
                        <a:pt x="799" y="801"/>
                      </a:lnTo>
                      <a:lnTo>
                        <a:pt x="790" y="810"/>
                      </a:lnTo>
                      <a:lnTo>
                        <a:pt x="781" y="818"/>
                      </a:lnTo>
                      <a:lnTo>
                        <a:pt x="764" y="836"/>
                      </a:lnTo>
                      <a:lnTo>
                        <a:pt x="747" y="854"/>
                      </a:lnTo>
                      <a:lnTo>
                        <a:pt x="731" y="873"/>
                      </a:lnTo>
                      <a:lnTo>
                        <a:pt x="716" y="894"/>
                      </a:lnTo>
                      <a:lnTo>
                        <a:pt x="708" y="904"/>
                      </a:lnTo>
                      <a:lnTo>
                        <a:pt x="701" y="914"/>
                      </a:lnTo>
                      <a:lnTo>
                        <a:pt x="687" y="934"/>
                      </a:lnTo>
                      <a:lnTo>
                        <a:pt x="674" y="956"/>
                      </a:lnTo>
                      <a:lnTo>
                        <a:pt x="661" y="978"/>
                      </a:lnTo>
                      <a:lnTo>
                        <a:pt x="656" y="989"/>
                      </a:lnTo>
                      <a:lnTo>
                        <a:pt x="650" y="1000"/>
                      </a:lnTo>
                      <a:lnTo>
                        <a:pt x="640" y="1023"/>
                      </a:lnTo>
                      <a:lnTo>
                        <a:pt x="630" y="1047"/>
                      </a:lnTo>
                      <a:lnTo>
                        <a:pt x="621" y="1071"/>
                      </a:lnTo>
                      <a:lnTo>
                        <a:pt x="614" y="1095"/>
                      </a:lnTo>
                      <a:lnTo>
                        <a:pt x="610" y="1107"/>
                      </a:lnTo>
                      <a:lnTo>
                        <a:pt x="607" y="1119"/>
                      </a:lnTo>
                      <a:lnTo>
                        <a:pt x="383" y="833"/>
                      </a:lnTo>
                      <a:lnTo>
                        <a:pt x="0" y="923"/>
                      </a:lnTo>
                      <a:lnTo>
                        <a:pt x="7" y="899"/>
                      </a:lnTo>
                      <a:lnTo>
                        <a:pt x="15" y="874"/>
                      </a:lnTo>
                      <a:lnTo>
                        <a:pt x="23" y="850"/>
                      </a:lnTo>
                      <a:lnTo>
                        <a:pt x="33" y="827"/>
                      </a:lnTo>
                      <a:lnTo>
                        <a:pt x="42" y="804"/>
                      </a:lnTo>
                      <a:lnTo>
                        <a:pt x="51" y="781"/>
                      </a:lnTo>
                      <a:lnTo>
                        <a:pt x="61" y="758"/>
                      </a:lnTo>
                      <a:lnTo>
                        <a:pt x="72" y="735"/>
                      </a:lnTo>
                      <a:lnTo>
                        <a:pt x="83" y="712"/>
                      </a:lnTo>
                      <a:lnTo>
                        <a:pt x="94" y="690"/>
                      </a:lnTo>
                      <a:lnTo>
                        <a:pt x="105" y="668"/>
                      </a:lnTo>
                      <a:lnTo>
                        <a:pt x="117" y="646"/>
                      </a:lnTo>
                      <a:lnTo>
                        <a:pt x="130" y="625"/>
                      </a:lnTo>
                      <a:lnTo>
                        <a:pt x="143" y="604"/>
                      </a:lnTo>
                      <a:lnTo>
                        <a:pt x="156" y="583"/>
                      </a:lnTo>
                      <a:lnTo>
                        <a:pt x="170" y="562"/>
                      </a:lnTo>
                      <a:lnTo>
                        <a:pt x="184" y="541"/>
                      </a:lnTo>
                      <a:lnTo>
                        <a:pt x="199" y="521"/>
                      </a:lnTo>
                      <a:lnTo>
                        <a:pt x="214" y="502"/>
                      </a:lnTo>
                      <a:lnTo>
                        <a:pt x="229" y="482"/>
                      </a:lnTo>
                      <a:lnTo>
                        <a:pt x="245" y="463"/>
                      </a:lnTo>
                      <a:lnTo>
                        <a:pt x="260" y="444"/>
                      </a:lnTo>
                      <a:lnTo>
                        <a:pt x="277" y="426"/>
                      </a:lnTo>
                      <a:lnTo>
                        <a:pt x="293" y="408"/>
                      </a:lnTo>
                      <a:lnTo>
                        <a:pt x="310" y="389"/>
                      </a:lnTo>
                      <a:lnTo>
                        <a:pt x="327" y="371"/>
                      </a:lnTo>
                      <a:lnTo>
                        <a:pt x="345" y="354"/>
                      </a:lnTo>
                      <a:lnTo>
                        <a:pt x="364" y="337"/>
                      </a:lnTo>
                      <a:lnTo>
                        <a:pt x="382" y="321"/>
                      </a:lnTo>
                      <a:lnTo>
                        <a:pt x="401" y="305"/>
                      </a:lnTo>
                      <a:lnTo>
                        <a:pt x="439" y="274"/>
                      </a:lnTo>
                      <a:lnTo>
                        <a:pt x="458" y="259"/>
                      </a:lnTo>
                      <a:lnTo>
                        <a:pt x="478" y="244"/>
                      </a:lnTo>
                      <a:lnTo>
                        <a:pt x="498" y="229"/>
                      </a:lnTo>
                      <a:lnTo>
                        <a:pt x="519" y="215"/>
                      </a:lnTo>
                      <a:lnTo>
                        <a:pt x="540" y="201"/>
                      </a:lnTo>
                      <a:lnTo>
                        <a:pt x="561" y="188"/>
                      </a:lnTo>
                      <a:lnTo>
                        <a:pt x="582" y="175"/>
                      </a:lnTo>
                      <a:lnTo>
                        <a:pt x="603" y="163"/>
                      </a:lnTo>
                      <a:lnTo>
                        <a:pt x="625" y="151"/>
                      </a:lnTo>
                      <a:lnTo>
                        <a:pt x="647" y="140"/>
                      </a:lnTo>
                      <a:lnTo>
                        <a:pt x="669" y="129"/>
                      </a:lnTo>
                      <a:lnTo>
                        <a:pt x="693" y="118"/>
                      </a:lnTo>
                      <a:lnTo>
                        <a:pt x="715" y="108"/>
                      </a:lnTo>
                      <a:lnTo>
                        <a:pt x="738" y="98"/>
                      </a:lnTo>
                      <a:lnTo>
                        <a:pt x="762" y="88"/>
                      </a:lnTo>
                      <a:lnTo>
                        <a:pt x="785" y="79"/>
                      </a:lnTo>
                      <a:lnTo>
                        <a:pt x="808" y="70"/>
                      </a:lnTo>
                      <a:lnTo>
                        <a:pt x="833" y="62"/>
                      </a:lnTo>
                      <a:lnTo>
                        <a:pt x="857" y="54"/>
                      </a:lnTo>
                      <a:lnTo>
                        <a:pt x="882" y="47"/>
                      </a:lnTo>
                      <a:lnTo>
                        <a:pt x="906" y="41"/>
                      </a:lnTo>
                      <a:lnTo>
                        <a:pt x="931" y="35"/>
                      </a:lnTo>
                      <a:lnTo>
                        <a:pt x="955" y="29"/>
                      </a:lnTo>
                      <a:lnTo>
                        <a:pt x="980" y="24"/>
                      </a:lnTo>
                      <a:lnTo>
                        <a:pt x="1006" y="19"/>
                      </a:lnTo>
                      <a:lnTo>
                        <a:pt x="1032" y="15"/>
                      </a:lnTo>
                      <a:lnTo>
                        <a:pt x="1057" y="11"/>
                      </a:lnTo>
                      <a:lnTo>
                        <a:pt x="1083" y="8"/>
                      </a:lnTo>
                      <a:lnTo>
                        <a:pt x="1109" y="5"/>
                      </a:lnTo>
                      <a:lnTo>
                        <a:pt x="1135" y="3"/>
                      </a:lnTo>
                      <a:lnTo>
                        <a:pt x="1162" y="1"/>
                      </a:lnTo>
                      <a:lnTo>
                        <a:pt x="1188" y="0"/>
                      </a:lnTo>
                      <a:lnTo>
                        <a:pt x="1381" y="334"/>
                      </a:lnTo>
                      <a:lnTo>
                        <a:pt x="1190" y="637"/>
                      </a:lnTo>
                      <a:lnTo>
                        <a:pt x="1191" y="637"/>
                      </a:lnTo>
                      <a:close/>
                    </a:path>
                  </a:pathLst>
                </a:custGeom>
                <a:solidFill>
                  <a:srgbClr val="F67A8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532765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37896" name="箭头1"/>
                <p:cNvSpPr>
                  <a:spLocks noChangeAspect="1"/>
                </p:cNvSpPr>
                <p:nvPr/>
              </p:nvSpPr>
              <p:spPr bwMode="auto">
                <a:xfrm>
                  <a:off x="1843" y="0"/>
                  <a:ext cx="1681" cy="1636"/>
                </a:xfrm>
                <a:custGeom>
                  <a:avLst/>
                  <a:gdLst>
                    <a:gd name="T0" fmla="*/ 25 w 1190"/>
                    <a:gd name="T1" fmla="*/ 637 h 1155"/>
                    <a:gd name="T2" fmla="*/ 49 w 1190"/>
                    <a:gd name="T3" fmla="*/ 639 h 1155"/>
                    <a:gd name="T4" fmla="*/ 98 w 1190"/>
                    <a:gd name="T5" fmla="*/ 647 h 1155"/>
                    <a:gd name="T6" fmla="*/ 121 w 1190"/>
                    <a:gd name="T7" fmla="*/ 652 h 1155"/>
                    <a:gd name="T8" fmla="*/ 167 w 1190"/>
                    <a:gd name="T9" fmla="*/ 664 h 1155"/>
                    <a:gd name="T10" fmla="*/ 201 w 1190"/>
                    <a:gd name="T11" fmla="*/ 675 h 1155"/>
                    <a:gd name="T12" fmla="*/ 235 w 1190"/>
                    <a:gd name="T13" fmla="*/ 688 h 1155"/>
                    <a:gd name="T14" fmla="*/ 256 w 1190"/>
                    <a:gd name="T15" fmla="*/ 698 h 1155"/>
                    <a:gd name="T16" fmla="*/ 277 w 1190"/>
                    <a:gd name="T17" fmla="*/ 708 h 1155"/>
                    <a:gd name="T18" fmla="*/ 297 w 1190"/>
                    <a:gd name="T19" fmla="*/ 721 h 1155"/>
                    <a:gd name="T20" fmla="*/ 317 w 1190"/>
                    <a:gd name="T21" fmla="*/ 733 h 1155"/>
                    <a:gd name="T22" fmla="*/ 356 w 1190"/>
                    <a:gd name="T23" fmla="*/ 758 h 1155"/>
                    <a:gd name="T24" fmla="*/ 393 w 1190"/>
                    <a:gd name="T25" fmla="*/ 787 h 1155"/>
                    <a:gd name="T26" fmla="*/ 427 w 1190"/>
                    <a:gd name="T27" fmla="*/ 818 h 1155"/>
                    <a:gd name="T28" fmla="*/ 443 w 1190"/>
                    <a:gd name="T29" fmla="*/ 834 h 1155"/>
                    <a:gd name="T30" fmla="*/ 467 w 1190"/>
                    <a:gd name="T31" fmla="*/ 860 h 1155"/>
                    <a:gd name="T32" fmla="*/ 489 w 1190"/>
                    <a:gd name="T33" fmla="*/ 888 h 1155"/>
                    <a:gd name="T34" fmla="*/ 515 w 1190"/>
                    <a:gd name="T35" fmla="*/ 926 h 1155"/>
                    <a:gd name="T36" fmla="*/ 541 w 1190"/>
                    <a:gd name="T37" fmla="*/ 965 h 1155"/>
                    <a:gd name="T38" fmla="*/ 562 w 1190"/>
                    <a:gd name="T39" fmla="*/ 1007 h 1155"/>
                    <a:gd name="T40" fmla="*/ 580 w 1190"/>
                    <a:gd name="T41" fmla="*/ 1051 h 1155"/>
                    <a:gd name="T42" fmla="*/ 1190 w 1190"/>
                    <a:gd name="T43" fmla="*/ 865 h 1155"/>
                    <a:gd name="T44" fmla="*/ 1173 w 1190"/>
                    <a:gd name="T45" fmla="*/ 819 h 1155"/>
                    <a:gd name="T46" fmla="*/ 1154 w 1190"/>
                    <a:gd name="T47" fmla="*/ 774 h 1155"/>
                    <a:gd name="T48" fmla="*/ 1134 w 1190"/>
                    <a:gd name="T49" fmla="*/ 730 h 1155"/>
                    <a:gd name="T50" fmla="*/ 1112 w 1190"/>
                    <a:gd name="T51" fmla="*/ 685 h 1155"/>
                    <a:gd name="T52" fmla="*/ 1089 w 1190"/>
                    <a:gd name="T53" fmla="*/ 643 h 1155"/>
                    <a:gd name="T54" fmla="*/ 1064 w 1190"/>
                    <a:gd name="T55" fmla="*/ 602 h 1155"/>
                    <a:gd name="T56" fmla="*/ 1038 w 1190"/>
                    <a:gd name="T57" fmla="*/ 561 h 1155"/>
                    <a:gd name="T58" fmla="*/ 1009 w 1190"/>
                    <a:gd name="T59" fmla="*/ 521 h 1155"/>
                    <a:gd name="T60" fmla="*/ 980 w 1190"/>
                    <a:gd name="T61" fmla="*/ 483 h 1155"/>
                    <a:gd name="T62" fmla="*/ 934 w 1190"/>
                    <a:gd name="T63" fmla="*/ 428 h 1155"/>
                    <a:gd name="T64" fmla="*/ 901 w 1190"/>
                    <a:gd name="T65" fmla="*/ 392 h 1155"/>
                    <a:gd name="T66" fmla="*/ 868 w 1190"/>
                    <a:gd name="T67" fmla="*/ 358 h 1155"/>
                    <a:gd name="T68" fmla="*/ 831 w 1190"/>
                    <a:gd name="T69" fmla="*/ 326 h 1155"/>
                    <a:gd name="T70" fmla="*/ 795 w 1190"/>
                    <a:gd name="T71" fmla="*/ 294 h 1155"/>
                    <a:gd name="T72" fmla="*/ 758 w 1190"/>
                    <a:gd name="T73" fmla="*/ 264 h 1155"/>
                    <a:gd name="T74" fmla="*/ 719 w 1190"/>
                    <a:gd name="T75" fmla="*/ 235 h 1155"/>
                    <a:gd name="T76" fmla="*/ 678 w 1190"/>
                    <a:gd name="T77" fmla="*/ 208 h 1155"/>
                    <a:gd name="T78" fmla="*/ 638 w 1190"/>
                    <a:gd name="T79" fmla="*/ 182 h 1155"/>
                    <a:gd name="T80" fmla="*/ 596 w 1190"/>
                    <a:gd name="T81" fmla="*/ 158 h 1155"/>
                    <a:gd name="T82" fmla="*/ 553 w 1190"/>
                    <a:gd name="T83" fmla="*/ 136 h 1155"/>
                    <a:gd name="T84" fmla="*/ 508 w 1190"/>
                    <a:gd name="T85" fmla="*/ 115 h 1155"/>
                    <a:gd name="T86" fmla="*/ 464 w 1190"/>
                    <a:gd name="T87" fmla="*/ 96 h 1155"/>
                    <a:gd name="T88" fmla="*/ 418 w 1190"/>
                    <a:gd name="T89" fmla="*/ 77 h 1155"/>
                    <a:gd name="T90" fmla="*/ 371 w 1190"/>
                    <a:gd name="T91" fmla="*/ 61 h 1155"/>
                    <a:gd name="T92" fmla="*/ 324 w 1190"/>
                    <a:gd name="T93" fmla="*/ 47 h 1155"/>
                    <a:gd name="T94" fmla="*/ 276 w 1190"/>
                    <a:gd name="T95" fmla="*/ 34 h 1155"/>
                    <a:gd name="T96" fmla="*/ 202 w 1190"/>
                    <a:gd name="T97" fmla="*/ 19 h 1155"/>
                    <a:gd name="T98" fmla="*/ 153 w 1190"/>
                    <a:gd name="T99" fmla="*/ 12 h 1155"/>
                    <a:gd name="T100" fmla="*/ 102 w 1190"/>
                    <a:gd name="T101" fmla="*/ 6 h 1155"/>
                    <a:gd name="T102" fmla="*/ 51 w 1190"/>
                    <a:gd name="T103" fmla="*/ 2 h 1155"/>
                    <a:gd name="T104" fmla="*/ 0 w 1190"/>
                    <a:gd name="T105" fmla="*/ 0 h 1155"/>
                    <a:gd name="T106" fmla="*/ 0 w 1190"/>
                    <a:gd name="T107" fmla="*/ 636 h 1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190" h="1155">
                      <a:moveTo>
                        <a:pt x="0" y="636"/>
                      </a:moveTo>
                      <a:lnTo>
                        <a:pt x="25" y="637"/>
                      </a:lnTo>
                      <a:lnTo>
                        <a:pt x="37" y="638"/>
                      </a:lnTo>
                      <a:lnTo>
                        <a:pt x="49" y="639"/>
                      </a:lnTo>
                      <a:lnTo>
                        <a:pt x="74" y="643"/>
                      </a:lnTo>
                      <a:lnTo>
                        <a:pt x="98" y="647"/>
                      </a:lnTo>
                      <a:lnTo>
                        <a:pt x="110" y="649"/>
                      </a:lnTo>
                      <a:lnTo>
                        <a:pt x="121" y="652"/>
                      </a:lnTo>
                      <a:lnTo>
                        <a:pt x="145" y="657"/>
                      </a:lnTo>
                      <a:lnTo>
                        <a:pt x="167" y="664"/>
                      </a:lnTo>
                      <a:lnTo>
                        <a:pt x="190" y="671"/>
                      </a:lnTo>
                      <a:lnTo>
                        <a:pt x="201" y="675"/>
                      </a:lnTo>
                      <a:lnTo>
                        <a:pt x="212" y="679"/>
                      </a:lnTo>
                      <a:lnTo>
                        <a:pt x="235" y="688"/>
                      </a:lnTo>
                      <a:lnTo>
                        <a:pt x="245" y="693"/>
                      </a:lnTo>
                      <a:lnTo>
                        <a:pt x="256" y="698"/>
                      </a:lnTo>
                      <a:lnTo>
                        <a:pt x="266" y="703"/>
                      </a:lnTo>
                      <a:lnTo>
                        <a:pt x="277" y="708"/>
                      </a:lnTo>
                      <a:lnTo>
                        <a:pt x="287" y="714"/>
                      </a:lnTo>
                      <a:lnTo>
                        <a:pt x="297" y="721"/>
                      </a:lnTo>
                      <a:lnTo>
                        <a:pt x="307" y="727"/>
                      </a:lnTo>
                      <a:lnTo>
                        <a:pt x="317" y="733"/>
                      </a:lnTo>
                      <a:lnTo>
                        <a:pt x="337" y="745"/>
                      </a:lnTo>
                      <a:lnTo>
                        <a:pt x="356" y="758"/>
                      </a:lnTo>
                      <a:lnTo>
                        <a:pt x="374" y="772"/>
                      </a:lnTo>
                      <a:lnTo>
                        <a:pt x="393" y="787"/>
                      </a:lnTo>
                      <a:lnTo>
                        <a:pt x="410" y="802"/>
                      </a:lnTo>
                      <a:lnTo>
                        <a:pt x="427" y="818"/>
                      </a:lnTo>
                      <a:lnTo>
                        <a:pt x="435" y="826"/>
                      </a:lnTo>
                      <a:lnTo>
                        <a:pt x="443" y="834"/>
                      </a:lnTo>
                      <a:lnTo>
                        <a:pt x="459" y="851"/>
                      </a:lnTo>
                      <a:lnTo>
                        <a:pt x="467" y="860"/>
                      </a:lnTo>
                      <a:lnTo>
                        <a:pt x="474" y="869"/>
                      </a:lnTo>
                      <a:lnTo>
                        <a:pt x="489" y="888"/>
                      </a:lnTo>
                      <a:lnTo>
                        <a:pt x="502" y="907"/>
                      </a:lnTo>
                      <a:lnTo>
                        <a:pt x="515" y="926"/>
                      </a:lnTo>
                      <a:lnTo>
                        <a:pt x="528" y="945"/>
                      </a:lnTo>
                      <a:lnTo>
                        <a:pt x="541" y="965"/>
                      </a:lnTo>
                      <a:lnTo>
                        <a:pt x="552" y="986"/>
                      </a:lnTo>
                      <a:lnTo>
                        <a:pt x="562" y="1007"/>
                      </a:lnTo>
                      <a:lnTo>
                        <a:pt x="571" y="1028"/>
                      </a:lnTo>
                      <a:lnTo>
                        <a:pt x="580" y="1051"/>
                      </a:lnTo>
                      <a:lnTo>
                        <a:pt x="926" y="1155"/>
                      </a:lnTo>
                      <a:lnTo>
                        <a:pt x="1190" y="865"/>
                      </a:lnTo>
                      <a:lnTo>
                        <a:pt x="1182" y="842"/>
                      </a:lnTo>
                      <a:lnTo>
                        <a:pt x="1173" y="819"/>
                      </a:lnTo>
                      <a:lnTo>
                        <a:pt x="1164" y="796"/>
                      </a:lnTo>
                      <a:lnTo>
                        <a:pt x="1154" y="774"/>
                      </a:lnTo>
                      <a:lnTo>
                        <a:pt x="1144" y="752"/>
                      </a:lnTo>
                      <a:lnTo>
                        <a:pt x="1134" y="730"/>
                      </a:lnTo>
                      <a:lnTo>
                        <a:pt x="1123" y="707"/>
                      </a:lnTo>
                      <a:lnTo>
                        <a:pt x="1112" y="685"/>
                      </a:lnTo>
                      <a:lnTo>
                        <a:pt x="1101" y="664"/>
                      </a:lnTo>
                      <a:lnTo>
                        <a:pt x="1089" y="643"/>
                      </a:lnTo>
                      <a:lnTo>
                        <a:pt x="1077" y="622"/>
                      </a:lnTo>
                      <a:lnTo>
                        <a:pt x="1064" y="602"/>
                      </a:lnTo>
                      <a:lnTo>
                        <a:pt x="1051" y="581"/>
                      </a:lnTo>
                      <a:lnTo>
                        <a:pt x="1038" y="561"/>
                      </a:lnTo>
                      <a:lnTo>
                        <a:pt x="1024" y="541"/>
                      </a:lnTo>
                      <a:lnTo>
                        <a:pt x="1009" y="521"/>
                      </a:lnTo>
                      <a:lnTo>
                        <a:pt x="995" y="502"/>
                      </a:lnTo>
                      <a:lnTo>
                        <a:pt x="980" y="483"/>
                      </a:lnTo>
                      <a:lnTo>
                        <a:pt x="950" y="446"/>
                      </a:lnTo>
                      <a:lnTo>
                        <a:pt x="934" y="428"/>
                      </a:lnTo>
                      <a:lnTo>
                        <a:pt x="918" y="410"/>
                      </a:lnTo>
                      <a:lnTo>
                        <a:pt x="901" y="392"/>
                      </a:lnTo>
                      <a:lnTo>
                        <a:pt x="885" y="375"/>
                      </a:lnTo>
                      <a:lnTo>
                        <a:pt x="868" y="358"/>
                      </a:lnTo>
                      <a:lnTo>
                        <a:pt x="849" y="342"/>
                      </a:lnTo>
                      <a:lnTo>
                        <a:pt x="831" y="326"/>
                      </a:lnTo>
                      <a:lnTo>
                        <a:pt x="813" y="310"/>
                      </a:lnTo>
                      <a:lnTo>
                        <a:pt x="795" y="294"/>
                      </a:lnTo>
                      <a:lnTo>
                        <a:pt x="777" y="279"/>
                      </a:lnTo>
                      <a:lnTo>
                        <a:pt x="758" y="264"/>
                      </a:lnTo>
                      <a:lnTo>
                        <a:pt x="738" y="250"/>
                      </a:lnTo>
                      <a:lnTo>
                        <a:pt x="719" y="235"/>
                      </a:lnTo>
                      <a:lnTo>
                        <a:pt x="699" y="221"/>
                      </a:lnTo>
                      <a:lnTo>
                        <a:pt x="678" y="208"/>
                      </a:lnTo>
                      <a:lnTo>
                        <a:pt x="658" y="195"/>
                      </a:lnTo>
                      <a:lnTo>
                        <a:pt x="638" y="182"/>
                      </a:lnTo>
                      <a:lnTo>
                        <a:pt x="617" y="170"/>
                      </a:lnTo>
                      <a:lnTo>
                        <a:pt x="596" y="158"/>
                      </a:lnTo>
                      <a:lnTo>
                        <a:pt x="575" y="147"/>
                      </a:lnTo>
                      <a:lnTo>
                        <a:pt x="553" y="136"/>
                      </a:lnTo>
                      <a:lnTo>
                        <a:pt x="530" y="125"/>
                      </a:lnTo>
                      <a:lnTo>
                        <a:pt x="508" y="115"/>
                      </a:lnTo>
                      <a:lnTo>
                        <a:pt x="486" y="105"/>
                      </a:lnTo>
                      <a:lnTo>
                        <a:pt x="464" y="96"/>
                      </a:lnTo>
                      <a:lnTo>
                        <a:pt x="441" y="87"/>
                      </a:lnTo>
                      <a:lnTo>
                        <a:pt x="418" y="77"/>
                      </a:lnTo>
                      <a:lnTo>
                        <a:pt x="395" y="69"/>
                      </a:lnTo>
                      <a:lnTo>
                        <a:pt x="371" y="61"/>
                      </a:lnTo>
                      <a:lnTo>
                        <a:pt x="348" y="54"/>
                      </a:lnTo>
                      <a:lnTo>
                        <a:pt x="324" y="47"/>
                      </a:lnTo>
                      <a:lnTo>
                        <a:pt x="300" y="40"/>
                      </a:lnTo>
                      <a:lnTo>
                        <a:pt x="276" y="34"/>
                      </a:lnTo>
                      <a:lnTo>
                        <a:pt x="252" y="29"/>
                      </a:lnTo>
                      <a:lnTo>
                        <a:pt x="202" y="19"/>
                      </a:lnTo>
                      <a:lnTo>
                        <a:pt x="177" y="15"/>
                      </a:lnTo>
                      <a:lnTo>
                        <a:pt x="153" y="12"/>
                      </a:lnTo>
                      <a:lnTo>
                        <a:pt x="128" y="8"/>
                      </a:lnTo>
                      <a:lnTo>
                        <a:pt x="102" y="6"/>
                      </a:lnTo>
                      <a:lnTo>
                        <a:pt x="77" y="4"/>
                      </a:lnTo>
                      <a:lnTo>
                        <a:pt x="51" y="2"/>
                      </a:lnTo>
                      <a:lnTo>
                        <a:pt x="25" y="1"/>
                      </a:lnTo>
                      <a:lnTo>
                        <a:pt x="0" y="0"/>
                      </a:lnTo>
                      <a:lnTo>
                        <a:pt x="196" y="347"/>
                      </a:lnTo>
                      <a:lnTo>
                        <a:pt x="0" y="636"/>
                      </a:lnTo>
                      <a:close/>
                    </a:path>
                  </a:pathLst>
                </a:custGeom>
                <a:solidFill>
                  <a:srgbClr val="F67A8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rIns="0" anchor="ctr"/>
                <a:lstStyle/>
                <a:p>
                  <a:pPr marL="0" marR="0" lvl="0" indent="0" algn="l" defTabSz="532765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37897" name="箭头2"/>
                <p:cNvSpPr>
                  <a:spLocks noChangeAspect="1"/>
                </p:cNvSpPr>
                <p:nvPr/>
              </p:nvSpPr>
              <p:spPr bwMode="auto">
                <a:xfrm>
                  <a:off x="2437" y="1322"/>
                  <a:ext cx="1182" cy="1888"/>
                </a:xfrm>
                <a:custGeom>
                  <a:avLst/>
                  <a:gdLst>
                    <a:gd name="T0" fmla="*/ 11 w 839"/>
                    <a:gd name="T1" fmla="*/ 803 h 1334"/>
                    <a:gd name="T2" fmla="*/ 44 w 839"/>
                    <a:gd name="T3" fmla="*/ 768 h 1334"/>
                    <a:gd name="T4" fmla="*/ 64 w 839"/>
                    <a:gd name="T5" fmla="*/ 743 h 1334"/>
                    <a:gd name="T6" fmla="*/ 93 w 839"/>
                    <a:gd name="T7" fmla="*/ 704 h 1334"/>
                    <a:gd name="T8" fmla="*/ 110 w 839"/>
                    <a:gd name="T9" fmla="*/ 677 h 1334"/>
                    <a:gd name="T10" fmla="*/ 127 w 839"/>
                    <a:gd name="T11" fmla="*/ 649 h 1334"/>
                    <a:gd name="T12" fmla="*/ 142 w 839"/>
                    <a:gd name="T13" fmla="*/ 620 h 1334"/>
                    <a:gd name="T14" fmla="*/ 161 w 839"/>
                    <a:gd name="T15" fmla="*/ 574 h 1334"/>
                    <a:gd name="T16" fmla="*/ 172 w 839"/>
                    <a:gd name="T17" fmla="*/ 543 h 1334"/>
                    <a:gd name="T18" fmla="*/ 181 w 839"/>
                    <a:gd name="T19" fmla="*/ 512 h 1334"/>
                    <a:gd name="T20" fmla="*/ 189 w 839"/>
                    <a:gd name="T21" fmla="*/ 480 h 1334"/>
                    <a:gd name="T22" fmla="*/ 195 w 839"/>
                    <a:gd name="T23" fmla="*/ 447 h 1334"/>
                    <a:gd name="T24" fmla="*/ 199 w 839"/>
                    <a:gd name="T25" fmla="*/ 413 h 1334"/>
                    <a:gd name="T26" fmla="*/ 202 w 839"/>
                    <a:gd name="T27" fmla="*/ 379 h 1334"/>
                    <a:gd name="T28" fmla="*/ 203 w 839"/>
                    <a:gd name="T29" fmla="*/ 345 h 1334"/>
                    <a:gd name="T30" fmla="*/ 202 w 839"/>
                    <a:gd name="T31" fmla="*/ 306 h 1334"/>
                    <a:gd name="T32" fmla="*/ 198 w 839"/>
                    <a:gd name="T33" fmla="*/ 268 h 1334"/>
                    <a:gd name="T34" fmla="*/ 193 w 839"/>
                    <a:gd name="T35" fmla="*/ 230 h 1334"/>
                    <a:gd name="T36" fmla="*/ 185 w 839"/>
                    <a:gd name="T37" fmla="*/ 194 h 1334"/>
                    <a:gd name="T38" fmla="*/ 793 w 839"/>
                    <a:gd name="T39" fmla="*/ 0 h 1334"/>
                    <a:gd name="T40" fmla="*/ 808 w 839"/>
                    <a:gd name="T41" fmla="*/ 62 h 1334"/>
                    <a:gd name="T42" fmla="*/ 817 w 839"/>
                    <a:gd name="T43" fmla="*/ 104 h 1334"/>
                    <a:gd name="T44" fmla="*/ 824 w 839"/>
                    <a:gd name="T45" fmla="*/ 147 h 1334"/>
                    <a:gd name="T46" fmla="*/ 833 w 839"/>
                    <a:gd name="T47" fmla="*/ 212 h 1334"/>
                    <a:gd name="T48" fmla="*/ 838 w 839"/>
                    <a:gd name="T49" fmla="*/ 278 h 1334"/>
                    <a:gd name="T50" fmla="*/ 839 w 839"/>
                    <a:gd name="T51" fmla="*/ 345 h 1334"/>
                    <a:gd name="T52" fmla="*/ 837 w 839"/>
                    <a:gd name="T53" fmla="*/ 418 h 1334"/>
                    <a:gd name="T54" fmla="*/ 835 w 839"/>
                    <a:gd name="T55" fmla="*/ 456 h 1334"/>
                    <a:gd name="T56" fmla="*/ 831 w 839"/>
                    <a:gd name="T57" fmla="*/ 492 h 1334"/>
                    <a:gd name="T58" fmla="*/ 823 w 839"/>
                    <a:gd name="T59" fmla="*/ 546 h 1334"/>
                    <a:gd name="T60" fmla="*/ 814 w 839"/>
                    <a:gd name="T61" fmla="*/ 600 h 1334"/>
                    <a:gd name="T62" fmla="*/ 798 w 839"/>
                    <a:gd name="T63" fmla="*/ 669 h 1334"/>
                    <a:gd name="T64" fmla="*/ 778 w 839"/>
                    <a:gd name="T65" fmla="*/ 737 h 1334"/>
                    <a:gd name="T66" fmla="*/ 753 w 839"/>
                    <a:gd name="T67" fmla="*/ 805 h 1334"/>
                    <a:gd name="T68" fmla="*/ 740 w 839"/>
                    <a:gd name="T69" fmla="*/ 837 h 1334"/>
                    <a:gd name="T70" fmla="*/ 711 w 839"/>
                    <a:gd name="T71" fmla="*/ 901 h 1334"/>
                    <a:gd name="T72" fmla="*/ 695 w 839"/>
                    <a:gd name="T73" fmla="*/ 933 h 1334"/>
                    <a:gd name="T74" fmla="*/ 679 w 839"/>
                    <a:gd name="T75" fmla="*/ 963 h 1334"/>
                    <a:gd name="T76" fmla="*/ 644 w 839"/>
                    <a:gd name="T77" fmla="*/ 1023 h 1334"/>
                    <a:gd name="T78" fmla="*/ 605 w 839"/>
                    <a:gd name="T79" fmla="*/ 1082 h 1334"/>
                    <a:gd name="T80" fmla="*/ 563 w 839"/>
                    <a:gd name="T81" fmla="*/ 1137 h 1334"/>
                    <a:gd name="T82" fmla="*/ 518 w 839"/>
                    <a:gd name="T83" fmla="*/ 1190 h 1334"/>
                    <a:gd name="T84" fmla="*/ 495 w 839"/>
                    <a:gd name="T85" fmla="*/ 1215 h 1334"/>
                    <a:gd name="T86" fmla="*/ 447 w 839"/>
                    <a:gd name="T87" fmla="*/ 1265 h 1334"/>
                    <a:gd name="T88" fmla="*/ 395 w 839"/>
                    <a:gd name="T89" fmla="*/ 1312 h 1334"/>
                    <a:gd name="T90" fmla="*/ 13 w 839"/>
                    <a:gd name="T91" fmla="*/ 1187 h 13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839" h="1334">
                      <a:moveTo>
                        <a:pt x="0" y="814"/>
                      </a:moveTo>
                      <a:lnTo>
                        <a:pt x="11" y="803"/>
                      </a:lnTo>
                      <a:lnTo>
                        <a:pt x="22" y="792"/>
                      </a:lnTo>
                      <a:lnTo>
                        <a:pt x="44" y="768"/>
                      </a:lnTo>
                      <a:lnTo>
                        <a:pt x="54" y="756"/>
                      </a:lnTo>
                      <a:lnTo>
                        <a:pt x="64" y="743"/>
                      </a:lnTo>
                      <a:lnTo>
                        <a:pt x="84" y="717"/>
                      </a:lnTo>
                      <a:lnTo>
                        <a:pt x="93" y="704"/>
                      </a:lnTo>
                      <a:lnTo>
                        <a:pt x="102" y="690"/>
                      </a:lnTo>
                      <a:lnTo>
                        <a:pt x="110" y="677"/>
                      </a:lnTo>
                      <a:lnTo>
                        <a:pt x="119" y="663"/>
                      </a:lnTo>
                      <a:lnTo>
                        <a:pt x="127" y="649"/>
                      </a:lnTo>
                      <a:lnTo>
                        <a:pt x="134" y="634"/>
                      </a:lnTo>
                      <a:lnTo>
                        <a:pt x="142" y="620"/>
                      </a:lnTo>
                      <a:lnTo>
                        <a:pt x="148" y="605"/>
                      </a:lnTo>
                      <a:lnTo>
                        <a:pt x="161" y="574"/>
                      </a:lnTo>
                      <a:lnTo>
                        <a:pt x="166" y="559"/>
                      </a:lnTo>
                      <a:lnTo>
                        <a:pt x="172" y="543"/>
                      </a:lnTo>
                      <a:lnTo>
                        <a:pt x="176" y="528"/>
                      </a:lnTo>
                      <a:lnTo>
                        <a:pt x="181" y="512"/>
                      </a:lnTo>
                      <a:lnTo>
                        <a:pt x="185" y="496"/>
                      </a:lnTo>
                      <a:lnTo>
                        <a:pt x="189" y="480"/>
                      </a:lnTo>
                      <a:lnTo>
                        <a:pt x="192" y="463"/>
                      </a:lnTo>
                      <a:lnTo>
                        <a:pt x="195" y="447"/>
                      </a:lnTo>
                      <a:lnTo>
                        <a:pt x="197" y="430"/>
                      </a:lnTo>
                      <a:lnTo>
                        <a:pt x="199" y="413"/>
                      </a:lnTo>
                      <a:lnTo>
                        <a:pt x="201" y="396"/>
                      </a:lnTo>
                      <a:lnTo>
                        <a:pt x="202" y="379"/>
                      </a:lnTo>
                      <a:lnTo>
                        <a:pt x="202" y="362"/>
                      </a:lnTo>
                      <a:lnTo>
                        <a:pt x="203" y="345"/>
                      </a:lnTo>
                      <a:lnTo>
                        <a:pt x="202" y="325"/>
                      </a:lnTo>
                      <a:lnTo>
                        <a:pt x="202" y="306"/>
                      </a:lnTo>
                      <a:lnTo>
                        <a:pt x="200" y="287"/>
                      </a:lnTo>
                      <a:lnTo>
                        <a:pt x="198" y="268"/>
                      </a:lnTo>
                      <a:lnTo>
                        <a:pt x="196" y="249"/>
                      </a:lnTo>
                      <a:lnTo>
                        <a:pt x="193" y="230"/>
                      </a:lnTo>
                      <a:lnTo>
                        <a:pt x="189" y="212"/>
                      </a:lnTo>
                      <a:lnTo>
                        <a:pt x="185" y="194"/>
                      </a:lnTo>
                      <a:lnTo>
                        <a:pt x="513" y="300"/>
                      </a:lnTo>
                      <a:lnTo>
                        <a:pt x="793" y="0"/>
                      </a:lnTo>
                      <a:lnTo>
                        <a:pt x="803" y="41"/>
                      </a:lnTo>
                      <a:lnTo>
                        <a:pt x="808" y="62"/>
                      </a:lnTo>
                      <a:lnTo>
                        <a:pt x="813" y="83"/>
                      </a:lnTo>
                      <a:lnTo>
                        <a:pt x="817" y="104"/>
                      </a:lnTo>
                      <a:lnTo>
                        <a:pt x="821" y="126"/>
                      </a:lnTo>
                      <a:lnTo>
                        <a:pt x="824" y="147"/>
                      </a:lnTo>
                      <a:lnTo>
                        <a:pt x="827" y="169"/>
                      </a:lnTo>
                      <a:lnTo>
                        <a:pt x="833" y="212"/>
                      </a:lnTo>
                      <a:lnTo>
                        <a:pt x="836" y="255"/>
                      </a:lnTo>
                      <a:lnTo>
                        <a:pt x="838" y="278"/>
                      </a:lnTo>
                      <a:lnTo>
                        <a:pt x="839" y="300"/>
                      </a:lnTo>
                      <a:lnTo>
                        <a:pt x="839" y="345"/>
                      </a:lnTo>
                      <a:lnTo>
                        <a:pt x="839" y="382"/>
                      </a:lnTo>
                      <a:lnTo>
                        <a:pt x="837" y="418"/>
                      </a:lnTo>
                      <a:lnTo>
                        <a:pt x="836" y="438"/>
                      </a:lnTo>
                      <a:lnTo>
                        <a:pt x="835" y="456"/>
                      </a:lnTo>
                      <a:lnTo>
                        <a:pt x="833" y="474"/>
                      </a:lnTo>
                      <a:lnTo>
                        <a:pt x="831" y="492"/>
                      </a:lnTo>
                      <a:lnTo>
                        <a:pt x="826" y="528"/>
                      </a:lnTo>
                      <a:lnTo>
                        <a:pt x="823" y="546"/>
                      </a:lnTo>
                      <a:lnTo>
                        <a:pt x="821" y="564"/>
                      </a:lnTo>
                      <a:lnTo>
                        <a:pt x="814" y="600"/>
                      </a:lnTo>
                      <a:lnTo>
                        <a:pt x="806" y="635"/>
                      </a:lnTo>
                      <a:lnTo>
                        <a:pt x="798" y="669"/>
                      </a:lnTo>
                      <a:lnTo>
                        <a:pt x="788" y="704"/>
                      </a:lnTo>
                      <a:lnTo>
                        <a:pt x="778" y="737"/>
                      </a:lnTo>
                      <a:lnTo>
                        <a:pt x="766" y="772"/>
                      </a:lnTo>
                      <a:lnTo>
                        <a:pt x="753" y="805"/>
                      </a:lnTo>
                      <a:lnTo>
                        <a:pt x="747" y="821"/>
                      </a:lnTo>
                      <a:lnTo>
                        <a:pt x="740" y="837"/>
                      </a:lnTo>
                      <a:lnTo>
                        <a:pt x="726" y="869"/>
                      </a:lnTo>
                      <a:lnTo>
                        <a:pt x="711" y="901"/>
                      </a:lnTo>
                      <a:lnTo>
                        <a:pt x="703" y="917"/>
                      </a:lnTo>
                      <a:lnTo>
                        <a:pt x="695" y="933"/>
                      </a:lnTo>
                      <a:lnTo>
                        <a:pt x="687" y="948"/>
                      </a:lnTo>
                      <a:lnTo>
                        <a:pt x="679" y="963"/>
                      </a:lnTo>
                      <a:lnTo>
                        <a:pt x="662" y="993"/>
                      </a:lnTo>
                      <a:lnTo>
                        <a:pt x="644" y="1023"/>
                      </a:lnTo>
                      <a:lnTo>
                        <a:pt x="625" y="1052"/>
                      </a:lnTo>
                      <a:lnTo>
                        <a:pt x="605" y="1082"/>
                      </a:lnTo>
                      <a:lnTo>
                        <a:pt x="584" y="1109"/>
                      </a:lnTo>
                      <a:lnTo>
                        <a:pt x="563" y="1137"/>
                      </a:lnTo>
                      <a:lnTo>
                        <a:pt x="541" y="1164"/>
                      </a:lnTo>
                      <a:lnTo>
                        <a:pt x="518" y="1190"/>
                      </a:lnTo>
                      <a:lnTo>
                        <a:pt x="507" y="1203"/>
                      </a:lnTo>
                      <a:lnTo>
                        <a:pt x="495" y="1215"/>
                      </a:lnTo>
                      <a:lnTo>
                        <a:pt x="471" y="1241"/>
                      </a:lnTo>
                      <a:lnTo>
                        <a:pt x="447" y="1265"/>
                      </a:lnTo>
                      <a:lnTo>
                        <a:pt x="421" y="1289"/>
                      </a:lnTo>
                      <a:lnTo>
                        <a:pt x="395" y="1312"/>
                      </a:lnTo>
                      <a:lnTo>
                        <a:pt x="368" y="1334"/>
                      </a:lnTo>
                      <a:lnTo>
                        <a:pt x="13" y="1187"/>
                      </a:lnTo>
                      <a:lnTo>
                        <a:pt x="0" y="814"/>
                      </a:lnTo>
                      <a:close/>
                    </a:path>
                  </a:pathLst>
                </a:custGeom>
                <a:solidFill>
                  <a:srgbClr val="F67A8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19602" rIns="0" bIns="19602" anchor="ctr"/>
                <a:lstStyle/>
                <a:p>
                  <a:pPr marL="0" marR="0" lvl="0" indent="0" algn="l" defTabSz="532765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37898" name="箭头3"/>
                <p:cNvSpPr>
                  <a:spLocks noChangeAspect="1"/>
                </p:cNvSpPr>
                <p:nvPr/>
              </p:nvSpPr>
              <p:spPr bwMode="auto">
                <a:xfrm>
                  <a:off x="879" y="2555"/>
                  <a:ext cx="1989" cy="1065"/>
                </a:xfrm>
                <a:custGeom>
                  <a:avLst/>
                  <a:gdLst>
                    <a:gd name="T0" fmla="*/ 33 w 1411"/>
                    <a:gd name="T1" fmla="*/ 196 h 754"/>
                    <a:gd name="T2" fmla="*/ 406 w 1411"/>
                    <a:gd name="T3" fmla="*/ 64 h 754"/>
                    <a:gd name="T4" fmla="*/ 438 w 1411"/>
                    <a:gd name="T5" fmla="*/ 77 h 754"/>
                    <a:gd name="T6" fmla="*/ 470 w 1411"/>
                    <a:gd name="T7" fmla="*/ 88 h 754"/>
                    <a:gd name="T8" fmla="*/ 503 w 1411"/>
                    <a:gd name="T9" fmla="*/ 97 h 754"/>
                    <a:gd name="T10" fmla="*/ 537 w 1411"/>
                    <a:gd name="T11" fmla="*/ 105 h 754"/>
                    <a:gd name="T12" fmla="*/ 571 w 1411"/>
                    <a:gd name="T13" fmla="*/ 111 h 754"/>
                    <a:gd name="T14" fmla="*/ 607 w 1411"/>
                    <a:gd name="T15" fmla="*/ 115 h 754"/>
                    <a:gd name="T16" fmla="*/ 643 w 1411"/>
                    <a:gd name="T17" fmla="*/ 117 h 754"/>
                    <a:gd name="T18" fmla="*/ 686 w 1411"/>
                    <a:gd name="T19" fmla="*/ 117 h 754"/>
                    <a:gd name="T20" fmla="*/ 737 w 1411"/>
                    <a:gd name="T21" fmla="*/ 113 h 754"/>
                    <a:gd name="T22" fmla="*/ 787 w 1411"/>
                    <a:gd name="T23" fmla="*/ 105 h 754"/>
                    <a:gd name="T24" fmla="*/ 835 w 1411"/>
                    <a:gd name="T25" fmla="*/ 94 h 754"/>
                    <a:gd name="T26" fmla="*/ 882 w 1411"/>
                    <a:gd name="T27" fmla="*/ 79 h 754"/>
                    <a:gd name="T28" fmla="*/ 928 w 1411"/>
                    <a:gd name="T29" fmla="*/ 60 h 754"/>
                    <a:gd name="T30" fmla="*/ 960 w 1411"/>
                    <a:gd name="T31" fmla="*/ 44 h 754"/>
                    <a:gd name="T32" fmla="*/ 981 w 1411"/>
                    <a:gd name="T33" fmla="*/ 32 h 754"/>
                    <a:gd name="T34" fmla="*/ 1002 w 1411"/>
                    <a:gd name="T35" fmla="*/ 19 h 754"/>
                    <a:gd name="T36" fmla="*/ 1022 w 1411"/>
                    <a:gd name="T37" fmla="*/ 6 h 754"/>
                    <a:gd name="T38" fmla="*/ 1036 w 1411"/>
                    <a:gd name="T39" fmla="*/ 351 h 754"/>
                    <a:gd name="T40" fmla="*/ 1391 w 1411"/>
                    <a:gd name="T41" fmla="*/ 526 h 754"/>
                    <a:gd name="T42" fmla="*/ 1350 w 1411"/>
                    <a:gd name="T43" fmla="*/ 553 h 754"/>
                    <a:gd name="T44" fmla="*/ 1308 w 1411"/>
                    <a:gd name="T45" fmla="*/ 579 h 754"/>
                    <a:gd name="T46" fmla="*/ 1266 w 1411"/>
                    <a:gd name="T47" fmla="*/ 602 h 754"/>
                    <a:gd name="T48" fmla="*/ 1222 w 1411"/>
                    <a:gd name="T49" fmla="*/ 625 h 754"/>
                    <a:gd name="T50" fmla="*/ 1177 w 1411"/>
                    <a:gd name="T51" fmla="*/ 645 h 754"/>
                    <a:gd name="T52" fmla="*/ 1132 w 1411"/>
                    <a:gd name="T53" fmla="*/ 664 h 754"/>
                    <a:gd name="T54" fmla="*/ 1086 w 1411"/>
                    <a:gd name="T55" fmla="*/ 683 h 754"/>
                    <a:gd name="T56" fmla="*/ 1038 w 1411"/>
                    <a:gd name="T57" fmla="*/ 698 h 754"/>
                    <a:gd name="T58" fmla="*/ 990 w 1411"/>
                    <a:gd name="T59" fmla="*/ 712 h 754"/>
                    <a:gd name="T60" fmla="*/ 941 w 1411"/>
                    <a:gd name="T61" fmla="*/ 724 h 754"/>
                    <a:gd name="T62" fmla="*/ 866 w 1411"/>
                    <a:gd name="T63" fmla="*/ 738 h 754"/>
                    <a:gd name="T64" fmla="*/ 816 w 1411"/>
                    <a:gd name="T65" fmla="*/ 745 h 754"/>
                    <a:gd name="T66" fmla="*/ 765 w 1411"/>
                    <a:gd name="T67" fmla="*/ 750 h 754"/>
                    <a:gd name="T68" fmla="*/ 713 w 1411"/>
                    <a:gd name="T69" fmla="*/ 753 h 754"/>
                    <a:gd name="T70" fmla="*/ 661 w 1411"/>
                    <a:gd name="T71" fmla="*/ 754 h 754"/>
                    <a:gd name="T72" fmla="*/ 593 w 1411"/>
                    <a:gd name="T73" fmla="*/ 752 h 754"/>
                    <a:gd name="T74" fmla="*/ 548 w 1411"/>
                    <a:gd name="T75" fmla="*/ 749 h 754"/>
                    <a:gd name="T76" fmla="*/ 504 w 1411"/>
                    <a:gd name="T77" fmla="*/ 744 h 754"/>
                    <a:gd name="T78" fmla="*/ 461 w 1411"/>
                    <a:gd name="T79" fmla="*/ 738 h 754"/>
                    <a:gd name="T80" fmla="*/ 417 w 1411"/>
                    <a:gd name="T81" fmla="*/ 731 h 754"/>
                    <a:gd name="T82" fmla="*/ 374 w 1411"/>
                    <a:gd name="T83" fmla="*/ 722 h 754"/>
                    <a:gd name="T84" fmla="*/ 333 w 1411"/>
                    <a:gd name="T85" fmla="*/ 711 h 754"/>
                    <a:gd name="T86" fmla="*/ 271 w 1411"/>
                    <a:gd name="T87" fmla="*/ 693 h 754"/>
                    <a:gd name="T88" fmla="*/ 229 w 1411"/>
                    <a:gd name="T89" fmla="*/ 679 h 754"/>
                    <a:gd name="T90" fmla="*/ 190 w 1411"/>
                    <a:gd name="T91" fmla="*/ 663 h 754"/>
                    <a:gd name="T92" fmla="*/ 150 w 1411"/>
                    <a:gd name="T93" fmla="*/ 646 h 754"/>
                    <a:gd name="T94" fmla="*/ 112 w 1411"/>
                    <a:gd name="T95" fmla="*/ 628 h 754"/>
                    <a:gd name="T96" fmla="*/ 73 w 1411"/>
                    <a:gd name="T97" fmla="*/ 610 h 754"/>
                    <a:gd name="T98" fmla="*/ 0 w 1411"/>
                    <a:gd name="T99" fmla="*/ 568 h 7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411" h="754">
                      <a:moveTo>
                        <a:pt x="0" y="568"/>
                      </a:moveTo>
                      <a:lnTo>
                        <a:pt x="33" y="196"/>
                      </a:lnTo>
                      <a:lnTo>
                        <a:pt x="390" y="57"/>
                      </a:lnTo>
                      <a:lnTo>
                        <a:pt x="406" y="64"/>
                      </a:lnTo>
                      <a:lnTo>
                        <a:pt x="422" y="71"/>
                      </a:lnTo>
                      <a:lnTo>
                        <a:pt x="438" y="77"/>
                      </a:lnTo>
                      <a:lnTo>
                        <a:pt x="454" y="83"/>
                      </a:lnTo>
                      <a:lnTo>
                        <a:pt x="470" y="88"/>
                      </a:lnTo>
                      <a:lnTo>
                        <a:pt x="487" y="93"/>
                      </a:lnTo>
                      <a:lnTo>
                        <a:pt x="503" y="97"/>
                      </a:lnTo>
                      <a:lnTo>
                        <a:pt x="520" y="102"/>
                      </a:lnTo>
                      <a:lnTo>
                        <a:pt x="537" y="105"/>
                      </a:lnTo>
                      <a:lnTo>
                        <a:pt x="554" y="108"/>
                      </a:lnTo>
                      <a:lnTo>
                        <a:pt x="571" y="111"/>
                      </a:lnTo>
                      <a:lnTo>
                        <a:pt x="590" y="113"/>
                      </a:lnTo>
                      <a:lnTo>
                        <a:pt x="607" y="115"/>
                      </a:lnTo>
                      <a:lnTo>
                        <a:pt x="625" y="117"/>
                      </a:lnTo>
                      <a:lnTo>
                        <a:pt x="643" y="117"/>
                      </a:lnTo>
                      <a:lnTo>
                        <a:pt x="661" y="118"/>
                      </a:lnTo>
                      <a:lnTo>
                        <a:pt x="686" y="117"/>
                      </a:lnTo>
                      <a:lnTo>
                        <a:pt x="712" y="116"/>
                      </a:lnTo>
                      <a:lnTo>
                        <a:pt x="737" y="113"/>
                      </a:lnTo>
                      <a:lnTo>
                        <a:pt x="763" y="110"/>
                      </a:lnTo>
                      <a:lnTo>
                        <a:pt x="787" y="105"/>
                      </a:lnTo>
                      <a:lnTo>
                        <a:pt x="811" y="100"/>
                      </a:lnTo>
                      <a:lnTo>
                        <a:pt x="835" y="94"/>
                      </a:lnTo>
                      <a:lnTo>
                        <a:pt x="859" y="87"/>
                      </a:lnTo>
                      <a:lnTo>
                        <a:pt x="882" y="79"/>
                      </a:lnTo>
                      <a:lnTo>
                        <a:pt x="905" y="70"/>
                      </a:lnTo>
                      <a:lnTo>
                        <a:pt x="928" y="60"/>
                      </a:lnTo>
                      <a:lnTo>
                        <a:pt x="949" y="50"/>
                      </a:lnTo>
                      <a:lnTo>
                        <a:pt x="960" y="44"/>
                      </a:lnTo>
                      <a:lnTo>
                        <a:pt x="971" y="39"/>
                      </a:lnTo>
                      <a:lnTo>
                        <a:pt x="981" y="32"/>
                      </a:lnTo>
                      <a:lnTo>
                        <a:pt x="991" y="26"/>
                      </a:lnTo>
                      <a:lnTo>
                        <a:pt x="1002" y="19"/>
                      </a:lnTo>
                      <a:lnTo>
                        <a:pt x="1012" y="13"/>
                      </a:lnTo>
                      <a:lnTo>
                        <a:pt x="1022" y="6"/>
                      </a:lnTo>
                      <a:lnTo>
                        <a:pt x="1032" y="0"/>
                      </a:lnTo>
                      <a:lnTo>
                        <a:pt x="1036" y="351"/>
                      </a:lnTo>
                      <a:lnTo>
                        <a:pt x="1411" y="511"/>
                      </a:lnTo>
                      <a:lnTo>
                        <a:pt x="1391" y="526"/>
                      </a:lnTo>
                      <a:lnTo>
                        <a:pt x="1370" y="540"/>
                      </a:lnTo>
                      <a:lnTo>
                        <a:pt x="1350" y="553"/>
                      </a:lnTo>
                      <a:lnTo>
                        <a:pt x="1329" y="566"/>
                      </a:lnTo>
                      <a:lnTo>
                        <a:pt x="1308" y="579"/>
                      </a:lnTo>
                      <a:lnTo>
                        <a:pt x="1287" y="591"/>
                      </a:lnTo>
                      <a:lnTo>
                        <a:pt x="1266" y="602"/>
                      </a:lnTo>
                      <a:lnTo>
                        <a:pt x="1244" y="614"/>
                      </a:lnTo>
                      <a:lnTo>
                        <a:pt x="1222" y="625"/>
                      </a:lnTo>
                      <a:lnTo>
                        <a:pt x="1199" y="635"/>
                      </a:lnTo>
                      <a:lnTo>
                        <a:pt x="1177" y="645"/>
                      </a:lnTo>
                      <a:lnTo>
                        <a:pt x="1154" y="655"/>
                      </a:lnTo>
                      <a:lnTo>
                        <a:pt x="1132" y="664"/>
                      </a:lnTo>
                      <a:lnTo>
                        <a:pt x="1109" y="673"/>
                      </a:lnTo>
                      <a:lnTo>
                        <a:pt x="1086" y="683"/>
                      </a:lnTo>
                      <a:lnTo>
                        <a:pt x="1062" y="691"/>
                      </a:lnTo>
                      <a:lnTo>
                        <a:pt x="1038" y="698"/>
                      </a:lnTo>
                      <a:lnTo>
                        <a:pt x="1014" y="705"/>
                      </a:lnTo>
                      <a:lnTo>
                        <a:pt x="990" y="712"/>
                      </a:lnTo>
                      <a:lnTo>
                        <a:pt x="966" y="718"/>
                      </a:lnTo>
                      <a:lnTo>
                        <a:pt x="941" y="724"/>
                      </a:lnTo>
                      <a:lnTo>
                        <a:pt x="917" y="729"/>
                      </a:lnTo>
                      <a:lnTo>
                        <a:pt x="866" y="738"/>
                      </a:lnTo>
                      <a:lnTo>
                        <a:pt x="841" y="742"/>
                      </a:lnTo>
                      <a:lnTo>
                        <a:pt x="816" y="745"/>
                      </a:lnTo>
                      <a:lnTo>
                        <a:pt x="791" y="748"/>
                      </a:lnTo>
                      <a:lnTo>
                        <a:pt x="765" y="750"/>
                      </a:lnTo>
                      <a:lnTo>
                        <a:pt x="738" y="752"/>
                      </a:lnTo>
                      <a:lnTo>
                        <a:pt x="713" y="753"/>
                      </a:lnTo>
                      <a:lnTo>
                        <a:pt x="687" y="754"/>
                      </a:lnTo>
                      <a:lnTo>
                        <a:pt x="661" y="754"/>
                      </a:lnTo>
                      <a:lnTo>
                        <a:pt x="616" y="753"/>
                      </a:lnTo>
                      <a:lnTo>
                        <a:pt x="593" y="752"/>
                      </a:lnTo>
                      <a:lnTo>
                        <a:pt x="570" y="751"/>
                      </a:lnTo>
                      <a:lnTo>
                        <a:pt x="548" y="749"/>
                      </a:lnTo>
                      <a:lnTo>
                        <a:pt x="526" y="747"/>
                      </a:lnTo>
                      <a:lnTo>
                        <a:pt x="504" y="744"/>
                      </a:lnTo>
                      <a:lnTo>
                        <a:pt x="482" y="742"/>
                      </a:lnTo>
                      <a:lnTo>
                        <a:pt x="461" y="738"/>
                      </a:lnTo>
                      <a:lnTo>
                        <a:pt x="439" y="735"/>
                      </a:lnTo>
                      <a:lnTo>
                        <a:pt x="417" y="731"/>
                      </a:lnTo>
                      <a:lnTo>
                        <a:pt x="396" y="726"/>
                      </a:lnTo>
                      <a:lnTo>
                        <a:pt x="374" y="722"/>
                      </a:lnTo>
                      <a:lnTo>
                        <a:pt x="353" y="716"/>
                      </a:lnTo>
                      <a:lnTo>
                        <a:pt x="333" y="711"/>
                      </a:lnTo>
                      <a:lnTo>
                        <a:pt x="312" y="705"/>
                      </a:lnTo>
                      <a:lnTo>
                        <a:pt x="271" y="693"/>
                      </a:lnTo>
                      <a:lnTo>
                        <a:pt x="250" y="686"/>
                      </a:lnTo>
                      <a:lnTo>
                        <a:pt x="229" y="679"/>
                      </a:lnTo>
                      <a:lnTo>
                        <a:pt x="209" y="670"/>
                      </a:lnTo>
                      <a:lnTo>
                        <a:pt x="190" y="663"/>
                      </a:lnTo>
                      <a:lnTo>
                        <a:pt x="170" y="655"/>
                      </a:lnTo>
                      <a:lnTo>
                        <a:pt x="150" y="646"/>
                      </a:lnTo>
                      <a:lnTo>
                        <a:pt x="131" y="637"/>
                      </a:lnTo>
                      <a:lnTo>
                        <a:pt x="112" y="628"/>
                      </a:lnTo>
                      <a:lnTo>
                        <a:pt x="92" y="619"/>
                      </a:lnTo>
                      <a:lnTo>
                        <a:pt x="73" y="610"/>
                      </a:lnTo>
                      <a:lnTo>
                        <a:pt x="36" y="590"/>
                      </a:lnTo>
                      <a:lnTo>
                        <a:pt x="0" y="568"/>
                      </a:lnTo>
                      <a:close/>
                    </a:path>
                  </a:pathLst>
                </a:custGeom>
                <a:solidFill>
                  <a:srgbClr val="F67A8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532765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37899" name="箭头4"/>
                <p:cNvSpPr>
                  <a:spLocks noChangeAspect="1"/>
                </p:cNvSpPr>
                <p:nvPr/>
              </p:nvSpPr>
              <p:spPr bwMode="auto">
                <a:xfrm>
                  <a:off x="0" y="1278"/>
                  <a:ext cx="1322" cy="2028"/>
                </a:xfrm>
                <a:custGeom>
                  <a:avLst/>
                  <a:gdLst>
                    <a:gd name="T0" fmla="*/ 917 w 934"/>
                    <a:gd name="T1" fmla="*/ 907 h 1434"/>
                    <a:gd name="T2" fmla="*/ 885 w 934"/>
                    <a:gd name="T3" fmla="*/ 883 h 1434"/>
                    <a:gd name="T4" fmla="*/ 854 w 934"/>
                    <a:gd name="T5" fmla="*/ 858 h 1434"/>
                    <a:gd name="T6" fmla="*/ 825 w 934"/>
                    <a:gd name="T7" fmla="*/ 831 h 1434"/>
                    <a:gd name="T8" fmla="*/ 798 w 934"/>
                    <a:gd name="T9" fmla="*/ 803 h 1434"/>
                    <a:gd name="T10" fmla="*/ 773 w 934"/>
                    <a:gd name="T11" fmla="*/ 771 h 1434"/>
                    <a:gd name="T12" fmla="*/ 750 w 934"/>
                    <a:gd name="T13" fmla="*/ 740 h 1434"/>
                    <a:gd name="T14" fmla="*/ 729 w 934"/>
                    <a:gd name="T15" fmla="*/ 706 h 1434"/>
                    <a:gd name="T16" fmla="*/ 708 w 934"/>
                    <a:gd name="T17" fmla="*/ 672 h 1434"/>
                    <a:gd name="T18" fmla="*/ 691 w 934"/>
                    <a:gd name="T19" fmla="*/ 636 h 1434"/>
                    <a:gd name="T20" fmla="*/ 676 w 934"/>
                    <a:gd name="T21" fmla="*/ 598 h 1434"/>
                    <a:gd name="T22" fmla="*/ 663 w 934"/>
                    <a:gd name="T23" fmla="*/ 560 h 1434"/>
                    <a:gd name="T24" fmla="*/ 653 w 934"/>
                    <a:gd name="T25" fmla="*/ 521 h 1434"/>
                    <a:gd name="T26" fmla="*/ 645 w 934"/>
                    <a:gd name="T27" fmla="*/ 480 h 1434"/>
                    <a:gd name="T28" fmla="*/ 640 w 934"/>
                    <a:gd name="T29" fmla="*/ 438 h 1434"/>
                    <a:gd name="T30" fmla="*/ 637 w 934"/>
                    <a:gd name="T31" fmla="*/ 397 h 1434"/>
                    <a:gd name="T32" fmla="*/ 637 w 934"/>
                    <a:gd name="T33" fmla="*/ 355 h 1434"/>
                    <a:gd name="T34" fmla="*/ 639 w 934"/>
                    <a:gd name="T35" fmla="*/ 315 h 1434"/>
                    <a:gd name="T36" fmla="*/ 401 w 934"/>
                    <a:gd name="T37" fmla="*/ 0 h 1434"/>
                    <a:gd name="T38" fmla="*/ 26 w 934"/>
                    <a:gd name="T39" fmla="*/ 115 h 1434"/>
                    <a:gd name="T40" fmla="*/ 14 w 934"/>
                    <a:gd name="T41" fmla="*/ 188 h 1434"/>
                    <a:gd name="T42" fmla="*/ 9 w 934"/>
                    <a:gd name="T43" fmla="*/ 225 h 1434"/>
                    <a:gd name="T44" fmla="*/ 5 w 934"/>
                    <a:gd name="T45" fmla="*/ 262 h 1434"/>
                    <a:gd name="T46" fmla="*/ 1 w 934"/>
                    <a:gd name="T47" fmla="*/ 338 h 1434"/>
                    <a:gd name="T48" fmla="*/ 0 w 934"/>
                    <a:gd name="T49" fmla="*/ 396 h 1434"/>
                    <a:gd name="T50" fmla="*/ 2 w 934"/>
                    <a:gd name="T51" fmla="*/ 437 h 1434"/>
                    <a:gd name="T52" fmla="*/ 4 w 934"/>
                    <a:gd name="T53" fmla="*/ 478 h 1434"/>
                    <a:gd name="T54" fmla="*/ 10 w 934"/>
                    <a:gd name="T55" fmla="*/ 538 h 1434"/>
                    <a:gd name="T56" fmla="*/ 16 w 934"/>
                    <a:gd name="T57" fmla="*/ 577 h 1434"/>
                    <a:gd name="T58" fmla="*/ 31 w 934"/>
                    <a:gd name="T59" fmla="*/ 656 h 1434"/>
                    <a:gd name="T60" fmla="*/ 40 w 934"/>
                    <a:gd name="T61" fmla="*/ 694 h 1434"/>
                    <a:gd name="T62" fmla="*/ 62 w 934"/>
                    <a:gd name="T63" fmla="*/ 769 h 1434"/>
                    <a:gd name="T64" fmla="*/ 82 w 934"/>
                    <a:gd name="T65" fmla="*/ 825 h 1434"/>
                    <a:gd name="T66" fmla="*/ 96 w 934"/>
                    <a:gd name="T67" fmla="*/ 861 h 1434"/>
                    <a:gd name="T68" fmla="*/ 119 w 934"/>
                    <a:gd name="T69" fmla="*/ 914 h 1434"/>
                    <a:gd name="T70" fmla="*/ 154 w 934"/>
                    <a:gd name="T71" fmla="*/ 983 h 1434"/>
                    <a:gd name="T72" fmla="*/ 173 w 934"/>
                    <a:gd name="T73" fmla="*/ 1016 h 1434"/>
                    <a:gd name="T74" fmla="*/ 203 w 934"/>
                    <a:gd name="T75" fmla="*/ 1065 h 1434"/>
                    <a:gd name="T76" fmla="*/ 235 w 934"/>
                    <a:gd name="T77" fmla="*/ 1114 h 1434"/>
                    <a:gd name="T78" fmla="*/ 281 w 934"/>
                    <a:gd name="T79" fmla="*/ 1175 h 1434"/>
                    <a:gd name="T80" fmla="*/ 306 w 934"/>
                    <a:gd name="T81" fmla="*/ 1204 h 1434"/>
                    <a:gd name="T82" fmla="*/ 331 w 934"/>
                    <a:gd name="T83" fmla="*/ 1232 h 1434"/>
                    <a:gd name="T84" fmla="*/ 357 w 934"/>
                    <a:gd name="T85" fmla="*/ 1261 h 1434"/>
                    <a:gd name="T86" fmla="*/ 383 w 934"/>
                    <a:gd name="T87" fmla="*/ 1288 h 1434"/>
                    <a:gd name="T88" fmla="*/ 412 w 934"/>
                    <a:gd name="T89" fmla="*/ 1315 h 1434"/>
                    <a:gd name="T90" fmla="*/ 469 w 934"/>
                    <a:gd name="T91" fmla="*/ 1364 h 1434"/>
                    <a:gd name="T92" fmla="*/ 529 w 934"/>
                    <a:gd name="T93" fmla="*/ 1411 h 1434"/>
                    <a:gd name="T94" fmla="*/ 601 w 934"/>
                    <a:gd name="T95" fmla="*/ 1030 h 14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934" h="1434">
                      <a:moveTo>
                        <a:pt x="934" y="918"/>
                      </a:moveTo>
                      <a:lnTo>
                        <a:pt x="917" y="907"/>
                      </a:lnTo>
                      <a:lnTo>
                        <a:pt x="901" y="895"/>
                      </a:lnTo>
                      <a:lnTo>
                        <a:pt x="885" y="883"/>
                      </a:lnTo>
                      <a:lnTo>
                        <a:pt x="869" y="871"/>
                      </a:lnTo>
                      <a:lnTo>
                        <a:pt x="854" y="858"/>
                      </a:lnTo>
                      <a:lnTo>
                        <a:pt x="839" y="845"/>
                      </a:lnTo>
                      <a:lnTo>
                        <a:pt x="825" y="831"/>
                      </a:lnTo>
                      <a:lnTo>
                        <a:pt x="812" y="817"/>
                      </a:lnTo>
                      <a:lnTo>
                        <a:pt x="798" y="803"/>
                      </a:lnTo>
                      <a:lnTo>
                        <a:pt x="786" y="788"/>
                      </a:lnTo>
                      <a:lnTo>
                        <a:pt x="773" y="771"/>
                      </a:lnTo>
                      <a:lnTo>
                        <a:pt x="761" y="756"/>
                      </a:lnTo>
                      <a:lnTo>
                        <a:pt x="750" y="740"/>
                      </a:lnTo>
                      <a:lnTo>
                        <a:pt x="739" y="723"/>
                      </a:lnTo>
                      <a:lnTo>
                        <a:pt x="729" y="706"/>
                      </a:lnTo>
                      <a:lnTo>
                        <a:pt x="718" y="689"/>
                      </a:lnTo>
                      <a:lnTo>
                        <a:pt x="708" y="672"/>
                      </a:lnTo>
                      <a:lnTo>
                        <a:pt x="699" y="654"/>
                      </a:lnTo>
                      <a:lnTo>
                        <a:pt x="691" y="636"/>
                      </a:lnTo>
                      <a:lnTo>
                        <a:pt x="683" y="618"/>
                      </a:lnTo>
                      <a:lnTo>
                        <a:pt x="676" y="598"/>
                      </a:lnTo>
                      <a:lnTo>
                        <a:pt x="669" y="579"/>
                      </a:lnTo>
                      <a:lnTo>
                        <a:pt x="663" y="560"/>
                      </a:lnTo>
                      <a:lnTo>
                        <a:pt x="658" y="540"/>
                      </a:lnTo>
                      <a:lnTo>
                        <a:pt x="653" y="521"/>
                      </a:lnTo>
                      <a:lnTo>
                        <a:pt x="649" y="501"/>
                      </a:lnTo>
                      <a:lnTo>
                        <a:pt x="645" y="480"/>
                      </a:lnTo>
                      <a:lnTo>
                        <a:pt x="642" y="460"/>
                      </a:lnTo>
                      <a:lnTo>
                        <a:pt x="640" y="438"/>
                      </a:lnTo>
                      <a:lnTo>
                        <a:pt x="638" y="418"/>
                      </a:lnTo>
                      <a:lnTo>
                        <a:pt x="637" y="397"/>
                      </a:lnTo>
                      <a:lnTo>
                        <a:pt x="637" y="376"/>
                      </a:lnTo>
                      <a:lnTo>
                        <a:pt x="637" y="355"/>
                      </a:lnTo>
                      <a:lnTo>
                        <a:pt x="638" y="335"/>
                      </a:lnTo>
                      <a:lnTo>
                        <a:pt x="639" y="315"/>
                      </a:lnTo>
                      <a:lnTo>
                        <a:pt x="642" y="295"/>
                      </a:lnTo>
                      <a:lnTo>
                        <a:pt x="401" y="0"/>
                      </a:lnTo>
                      <a:lnTo>
                        <a:pt x="34" y="80"/>
                      </a:lnTo>
                      <a:lnTo>
                        <a:pt x="26" y="115"/>
                      </a:lnTo>
                      <a:lnTo>
                        <a:pt x="20" y="152"/>
                      </a:lnTo>
                      <a:lnTo>
                        <a:pt x="14" y="188"/>
                      </a:lnTo>
                      <a:lnTo>
                        <a:pt x="11" y="207"/>
                      </a:lnTo>
                      <a:lnTo>
                        <a:pt x="9" y="225"/>
                      </a:lnTo>
                      <a:lnTo>
                        <a:pt x="7" y="243"/>
                      </a:lnTo>
                      <a:lnTo>
                        <a:pt x="5" y="262"/>
                      </a:lnTo>
                      <a:lnTo>
                        <a:pt x="2" y="300"/>
                      </a:lnTo>
                      <a:lnTo>
                        <a:pt x="1" y="338"/>
                      </a:lnTo>
                      <a:lnTo>
                        <a:pt x="0" y="376"/>
                      </a:lnTo>
                      <a:lnTo>
                        <a:pt x="0" y="396"/>
                      </a:lnTo>
                      <a:lnTo>
                        <a:pt x="1" y="416"/>
                      </a:lnTo>
                      <a:lnTo>
                        <a:pt x="2" y="437"/>
                      </a:lnTo>
                      <a:lnTo>
                        <a:pt x="3" y="458"/>
                      </a:lnTo>
                      <a:lnTo>
                        <a:pt x="4" y="478"/>
                      </a:lnTo>
                      <a:lnTo>
                        <a:pt x="6" y="498"/>
                      </a:lnTo>
                      <a:lnTo>
                        <a:pt x="10" y="538"/>
                      </a:lnTo>
                      <a:lnTo>
                        <a:pt x="13" y="557"/>
                      </a:lnTo>
                      <a:lnTo>
                        <a:pt x="16" y="577"/>
                      </a:lnTo>
                      <a:lnTo>
                        <a:pt x="23" y="617"/>
                      </a:lnTo>
                      <a:lnTo>
                        <a:pt x="31" y="656"/>
                      </a:lnTo>
                      <a:lnTo>
                        <a:pt x="35" y="675"/>
                      </a:lnTo>
                      <a:lnTo>
                        <a:pt x="40" y="694"/>
                      </a:lnTo>
                      <a:lnTo>
                        <a:pt x="50" y="732"/>
                      </a:lnTo>
                      <a:lnTo>
                        <a:pt x="62" y="769"/>
                      </a:lnTo>
                      <a:lnTo>
                        <a:pt x="74" y="807"/>
                      </a:lnTo>
                      <a:lnTo>
                        <a:pt x="82" y="825"/>
                      </a:lnTo>
                      <a:lnTo>
                        <a:pt x="89" y="843"/>
                      </a:lnTo>
                      <a:lnTo>
                        <a:pt x="96" y="861"/>
                      </a:lnTo>
                      <a:lnTo>
                        <a:pt x="104" y="878"/>
                      </a:lnTo>
                      <a:lnTo>
                        <a:pt x="119" y="914"/>
                      </a:lnTo>
                      <a:lnTo>
                        <a:pt x="136" y="949"/>
                      </a:lnTo>
                      <a:lnTo>
                        <a:pt x="154" y="983"/>
                      </a:lnTo>
                      <a:lnTo>
                        <a:pt x="163" y="1000"/>
                      </a:lnTo>
                      <a:lnTo>
                        <a:pt x="173" y="1016"/>
                      </a:lnTo>
                      <a:lnTo>
                        <a:pt x="192" y="1049"/>
                      </a:lnTo>
                      <a:lnTo>
                        <a:pt x="203" y="1065"/>
                      </a:lnTo>
                      <a:lnTo>
                        <a:pt x="213" y="1081"/>
                      </a:lnTo>
                      <a:lnTo>
                        <a:pt x="235" y="1114"/>
                      </a:lnTo>
                      <a:lnTo>
                        <a:pt x="258" y="1145"/>
                      </a:lnTo>
                      <a:lnTo>
                        <a:pt x="281" y="1175"/>
                      </a:lnTo>
                      <a:lnTo>
                        <a:pt x="293" y="1189"/>
                      </a:lnTo>
                      <a:lnTo>
                        <a:pt x="306" y="1204"/>
                      </a:lnTo>
                      <a:lnTo>
                        <a:pt x="318" y="1218"/>
                      </a:lnTo>
                      <a:lnTo>
                        <a:pt x="331" y="1232"/>
                      </a:lnTo>
                      <a:lnTo>
                        <a:pt x="344" y="1246"/>
                      </a:lnTo>
                      <a:lnTo>
                        <a:pt x="357" y="1261"/>
                      </a:lnTo>
                      <a:lnTo>
                        <a:pt x="370" y="1275"/>
                      </a:lnTo>
                      <a:lnTo>
                        <a:pt x="383" y="1288"/>
                      </a:lnTo>
                      <a:lnTo>
                        <a:pt x="397" y="1301"/>
                      </a:lnTo>
                      <a:lnTo>
                        <a:pt x="412" y="1315"/>
                      </a:lnTo>
                      <a:lnTo>
                        <a:pt x="440" y="1340"/>
                      </a:lnTo>
                      <a:lnTo>
                        <a:pt x="469" y="1364"/>
                      </a:lnTo>
                      <a:lnTo>
                        <a:pt x="499" y="1388"/>
                      </a:lnTo>
                      <a:lnTo>
                        <a:pt x="529" y="1411"/>
                      </a:lnTo>
                      <a:lnTo>
                        <a:pt x="561" y="1434"/>
                      </a:lnTo>
                      <a:lnTo>
                        <a:pt x="601" y="1030"/>
                      </a:lnTo>
                      <a:lnTo>
                        <a:pt x="934" y="918"/>
                      </a:lnTo>
                      <a:close/>
                    </a:path>
                  </a:pathLst>
                </a:custGeom>
                <a:solidFill>
                  <a:srgbClr val="F67A8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532765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</p:grpSp>
          <p:sp>
            <p:nvSpPr>
              <p:cNvPr id="248842" name="中心文本"/>
              <p:cNvSpPr txBox="1"/>
              <p:nvPr/>
            </p:nvSpPr>
            <p:spPr>
              <a:xfrm>
                <a:off x="480" y="960"/>
                <a:ext cx="1740" cy="98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40003" tIns="20001" rIns="40003" bIns="20001" anchor="t">
                <a:spAutoFit/>
              </a:bodyPr>
              <a:p>
                <a:pPr algn="ctr" defTabSz="532130">
                  <a:buFont typeface="Arial" panose="020B0604020202020204" pitchFamily="34" charset="0"/>
                  <a:buNone/>
                </a:pPr>
                <a:r>
                  <a:rPr lang="zh-CN" altLang="zh-CN" sz="1000" dirty="0">
                    <a:solidFill>
                      <a:srgbClr val="000000"/>
                    </a:solidFill>
                    <a:latin typeface="Arial" panose="020B0604020202020204" pitchFamily="34" charset="0"/>
                    <a:ea typeface="方正正中黑简体" charset="-122"/>
                  </a:rPr>
                  <a:t>心理预</a:t>
                </a:r>
                <a:endParaRPr lang="zh-CN" altLang="zh-CN" sz="1000" dirty="0">
                  <a:solidFill>
                    <a:srgbClr val="000000"/>
                  </a:solidFill>
                  <a:latin typeface="Arial" panose="020B0604020202020204" pitchFamily="34" charset="0"/>
                  <a:ea typeface="方正正中黑简体" charset="-122"/>
                </a:endParaRPr>
              </a:p>
              <a:p>
                <a:pPr algn="ctr" defTabSz="532130">
                  <a:buFont typeface="Arial" panose="020B0604020202020204" pitchFamily="34" charset="0"/>
                  <a:buNone/>
                </a:pPr>
                <a:r>
                  <a:rPr lang="zh-CN" altLang="zh-CN" sz="1000" dirty="0">
                    <a:solidFill>
                      <a:srgbClr val="000000"/>
                    </a:solidFill>
                    <a:latin typeface="Arial" panose="020B0604020202020204" pitchFamily="34" charset="0"/>
                    <a:ea typeface="方正正中黑简体" charset="-122"/>
                  </a:rPr>
                  <a:t>警机制</a:t>
                </a:r>
                <a:endParaRPr lang="zh-CN" altLang="zh-CN" sz="1000" dirty="0">
                  <a:solidFill>
                    <a:srgbClr val="000000"/>
                  </a:solidFill>
                  <a:latin typeface="Arial" panose="020B0604020202020204" pitchFamily="34" charset="0"/>
                  <a:ea typeface="方正正中黑简体" charset="-122"/>
                </a:endParaRPr>
              </a:p>
            </p:txBody>
          </p:sp>
        </p:grpSp>
        <p:sp>
          <p:nvSpPr>
            <p:cNvPr id="248843" name="TextBox 10"/>
            <p:cNvSpPr txBox="1"/>
            <p:nvPr/>
          </p:nvSpPr>
          <p:spPr>
            <a:xfrm>
              <a:off x="4199" y="0"/>
              <a:ext cx="2503" cy="1144"/>
            </a:xfrm>
            <a:prstGeom prst="rect">
              <a:avLst/>
            </a:prstGeom>
            <a:noFill/>
            <a:ln w="9525">
              <a:noFill/>
            </a:ln>
          </p:spPr>
          <p:txBody>
            <a:bodyPr tIns="52497" bIns="52497" anchor="ctr"/>
            <a:p>
              <a:pPr algn="ctr" defTabSz="532130">
                <a:lnSpc>
                  <a:spcPct val="130000"/>
                </a:lnSpc>
                <a:buFont typeface="Arial" panose="020B0604020202020204" pitchFamily="34" charset="0"/>
                <a:buNone/>
              </a:pPr>
              <a:r>
                <a:rPr lang="zh-CN" altLang="en-US" sz="1000" dirty="0">
                  <a:solidFill>
                    <a:srgbClr val="000000"/>
                  </a:solidFill>
                  <a:latin typeface="Arial" panose="020B0604020202020204" pitchFamily="34" charset="0"/>
                  <a:ea typeface="汉仪粗宋简" charset="-122"/>
                </a:rPr>
                <a:t>感情问题</a:t>
              </a:r>
              <a:endParaRPr lang="zh-CN" altLang="en-US" sz="1000" dirty="0">
                <a:solidFill>
                  <a:srgbClr val="000000"/>
                </a:solidFill>
                <a:latin typeface="Arial" panose="020B0604020202020204" pitchFamily="34" charset="0"/>
                <a:ea typeface="汉仪粗宋简" charset="-122"/>
              </a:endParaRPr>
            </a:p>
          </p:txBody>
        </p:sp>
        <p:sp>
          <p:nvSpPr>
            <p:cNvPr id="248844" name="TextBox 10"/>
            <p:cNvSpPr txBox="1"/>
            <p:nvPr/>
          </p:nvSpPr>
          <p:spPr>
            <a:xfrm>
              <a:off x="4559" y="1680"/>
              <a:ext cx="2503" cy="1144"/>
            </a:xfrm>
            <a:prstGeom prst="rect">
              <a:avLst/>
            </a:prstGeom>
            <a:noFill/>
            <a:ln w="9525">
              <a:noFill/>
            </a:ln>
          </p:spPr>
          <p:txBody>
            <a:bodyPr tIns="52497" bIns="52497" anchor="ctr"/>
            <a:p>
              <a:pPr algn="ctr" defTabSz="532130">
                <a:lnSpc>
                  <a:spcPct val="130000"/>
                </a:lnSpc>
                <a:buFont typeface="Arial" panose="020B0604020202020204" pitchFamily="34" charset="0"/>
                <a:buNone/>
              </a:pPr>
              <a:r>
                <a:rPr lang="zh-CN" altLang="en-US" sz="1000" dirty="0">
                  <a:solidFill>
                    <a:srgbClr val="000000"/>
                  </a:solidFill>
                  <a:latin typeface="Arial" panose="020B0604020202020204" pitchFamily="34" charset="0"/>
                  <a:ea typeface="汉仪粗宋简" charset="-122"/>
                </a:rPr>
                <a:t>突发事件</a:t>
              </a:r>
              <a:endParaRPr lang="zh-CN" altLang="en-US" sz="1000" dirty="0">
                <a:solidFill>
                  <a:srgbClr val="000000"/>
                </a:solidFill>
                <a:latin typeface="Arial" panose="020B0604020202020204" pitchFamily="34" charset="0"/>
                <a:ea typeface="汉仪粗宋简" charset="-122"/>
              </a:endParaRPr>
            </a:p>
          </p:txBody>
        </p:sp>
        <p:sp>
          <p:nvSpPr>
            <p:cNvPr id="248845" name="TextBox 10"/>
            <p:cNvSpPr txBox="1"/>
            <p:nvPr/>
          </p:nvSpPr>
          <p:spPr>
            <a:xfrm>
              <a:off x="2400" y="2880"/>
              <a:ext cx="2503" cy="1140"/>
            </a:xfrm>
            <a:prstGeom prst="rect">
              <a:avLst/>
            </a:prstGeom>
            <a:noFill/>
            <a:ln w="9525">
              <a:noFill/>
            </a:ln>
          </p:spPr>
          <p:txBody>
            <a:bodyPr tIns="52497" bIns="52497" anchor="ctr"/>
            <a:p>
              <a:pPr algn="ctr" defTabSz="532130">
                <a:lnSpc>
                  <a:spcPct val="130000"/>
                </a:lnSpc>
                <a:buFont typeface="Arial" panose="020B0604020202020204" pitchFamily="34" charset="0"/>
                <a:buNone/>
              </a:pPr>
              <a:r>
                <a:rPr lang="zh-CN" altLang="en-US" sz="1000" dirty="0">
                  <a:solidFill>
                    <a:srgbClr val="000000"/>
                  </a:solidFill>
                  <a:latin typeface="Arial" panose="020B0604020202020204" pitchFamily="34" charset="0"/>
                  <a:ea typeface="汉仪粗宋简" charset="-122"/>
                </a:rPr>
                <a:t>家庭变故</a:t>
              </a:r>
              <a:endParaRPr lang="zh-CN" altLang="en-US" sz="1000" dirty="0">
                <a:solidFill>
                  <a:srgbClr val="000000"/>
                </a:solidFill>
                <a:latin typeface="Arial" panose="020B0604020202020204" pitchFamily="34" charset="0"/>
                <a:ea typeface="汉仪粗宋简" charset="-122"/>
              </a:endParaRPr>
            </a:p>
          </p:txBody>
        </p:sp>
        <p:sp>
          <p:nvSpPr>
            <p:cNvPr id="248846" name="TextBox 10"/>
            <p:cNvSpPr txBox="1"/>
            <p:nvPr/>
          </p:nvSpPr>
          <p:spPr>
            <a:xfrm>
              <a:off x="120" y="1680"/>
              <a:ext cx="2503" cy="1140"/>
            </a:xfrm>
            <a:prstGeom prst="rect">
              <a:avLst/>
            </a:prstGeom>
            <a:noFill/>
            <a:ln w="9525">
              <a:noFill/>
            </a:ln>
          </p:spPr>
          <p:txBody>
            <a:bodyPr tIns="52497" bIns="52497" anchor="ctr"/>
            <a:p>
              <a:pPr algn="ctr" defTabSz="532130">
                <a:lnSpc>
                  <a:spcPct val="130000"/>
                </a:lnSpc>
                <a:buFont typeface="Arial" panose="020B0604020202020204" pitchFamily="34" charset="0"/>
                <a:buNone/>
              </a:pPr>
              <a:r>
                <a:rPr lang="zh-CN" altLang="en-US" sz="1000" dirty="0">
                  <a:solidFill>
                    <a:srgbClr val="000000"/>
                  </a:solidFill>
                  <a:latin typeface="Arial" panose="020B0604020202020204" pitchFamily="34" charset="0"/>
                  <a:ea typeface="汉仪粗宋简" charset="-122"/>
                </a:rPr>
                <a:t>经济困难</a:t>
              </a:r>
              <a:endParaRPr lang="zh-CN" altLang="en-US" sz="1000" dirty="0">
                <a:solidFill>
                  <a:srgbClr val="000000"/>
                </a:solidFill>
                <a:latin typeface="Arial" panose="020B0604020202020204" pitchFamily="34" charset="0"/>
                <a:ea typeface="汉仪粗宋简" charset="-122"/>
              </a:endParaRPr>
            </a:p>
          </p:txBody>
        </p:sp>
        <p:sp>
          <p:nvSpPr>
            <p:cNvPr id="248847" name="TextBox 10"/>
            <p:cNvSpPr txBox="1"/>
            <p:nvPr/>
          </p:nvSpPr>
          <p:spPr>
            <a:xfrm>
              <a:off x="0" y="0"/>
              <a:ext cx="2743" cy="1140"/>
            </a:xfrm>
            <a:prstGeom prst="rect">
              <a:avLst/>
            </a:prstGeom>
            <a:noFill/>
            <a:ln w="9525">
              <a:noFill/>
            </a:ln>
          </p:spPr>
          <p:txBody>
            <a:bodyPr tIns="52497" bIns="52497" anchor="ctr"/>
            <a:p>
              <a:pPr algn="ctr" defTabSz="532130">
                <a:lnSpc>
                  <a:spcPct val="130000"/>
                </a:lnSpc>
                <a:buFont typeface="Arial" panose="020B0604020202020204" pitchFamily="34" charset="0"/>
                <a:buNone/>
              </a:pPr>
              <a:r>
                <a:rPr lang="zh-CN" altLang="en-US" sz="1000" dirty="0">
                  <a:solidFill>
                    <a:srgbClr val="000000"/>
                  </a:solidFill>
                  <a:latin typeface="Arial" panose="020B0604020202020204" pitchFamily="34" charset="0"/>
                  <a:ea typeface="汉仪粗宋简" charset="-122"/>
                </a:rPr>
                <a:t>学习就业压力</a:t>
              </a:r>
              <a:endParaRPr lang="zh-CN" altLang="en-US" sz="1000" dirty="0">
                <a:solidFill>
                  <a:srgbClr val="000000"/>
                </a:solidFill>
                <a:latin typeface="Arial" panose="020B0604020202020204" pitchFamily="34" charset="0"/>
                <a:ea typeface="汉仪粗宋简" charset="-122"/>
              </a:endParaRPr>
            </a:p>
          </p:txBody>
        </p:sp>
      </p:grpSp>
      <p:sp>
        <p:nvSpPr>
          <p:cNvPr id="37906" name="Text Box 2"/>
          <p:cNvSpPr txBox="1">
            <a:spLocks noChangeArrowheads="1"/>
          </p:cNvSpPr>
          <p:nvPr/>
        </p:nvSpPr>
        <p:spPr bwMode="auto">
          <a:xfrm>
            <a:off x="1582738" y="3938588"/>
            <a:ext cx="1417638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ctr" defTabSz="532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165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三级心理信息网络</a:t>
            </a:r>
            <a:endParaRPr kumimoji="0" lang="zh-CN" altLang="en-US" sz="1165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248849" name="Group 19"/>
          <p:cNvGrpSpPr/>
          <p:nvPr/>
        </p:nvGrpSpPr>
        <p:grpSpPr>
          <a:xfrm>
            <a:off x="1109663" y="1501775"/>
            <a:ext cx="2220912" cy="2273300"/>
            <a:chOff x="0" y="0"/>
            <a:chExt cx="5999" cy="6138"/>
          </a:xfrm>
        </p:grpSpPr>
        <p:sp>
          <p:nvSpPr>
            <p:cNvPr id="37908" name="AutoShape 12"/>
            <p:cNvSpPr>
              <a:spLocks noChangeArrowheads="1"/>
            </p:cNvSpPr>
            <p:nvPr/>
          </p:nvSpPr>
          <p:spPr bwMode="auto">
            <a:xfrm>
              <a:off x="3722" y="2370"/>
              <a:ext cx="2277" cy="1470"/>
            </a:xfrm>
            <a:prstGeom prst="roundRect">
              <a:avLst>
                <a:gd name="adj" fmla="val 50000"/>
              </a:avLst>
            </a:prstGeom>
            <a:solidFill>
              <a:srgbClr val="FCC7F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50929" tIns="25927" rIns="50929" bIns="25927" anchor="ctr"/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algn="l" defTabSz="532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909" name="AutoShape 14"/>
            <p:cNvSpPr>
              <a:spLocks noChangeArrowheads="1"/>
            </p:cNvSpPr>
            <p:nvPr/>
          </p:nvSpPr>
          <p:spPr bwMode="auto">
            <a:xfrm>
              <a:off x="0" y="2400"/>
              <a:ext cx="2397" cy="1440"/>
            </a:xfrm>
            <a:prstGeom prst="roundRect">
              <a:avLst>
                <a:gd name="adj" fmla="val 50000"/>
              </a:avLst>
            </a:prstGeom>
            <a:solidFill>
              <a:srgbClr val="FCC7F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50929" tIns="25927" rIns="50929" bIns="25927" anchor="ctr"/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algn="l" defTabSz="532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248852" name="Group 22"/>
            <p:cNvGrpSpPr/>
            <p:nvPr/>
          </p:nvGrpSpPr>
          <p:grpSpPr>
            <a:xfrm>
              <a:off x="1199" y="5280"/>
              <a:ext cx="4024" cy="858"/>
              <a:chOff x="0" y="0"/>
              <a:chExt cx="4024" cy="858"/>
            </a:xfrm>
          </p:grpSpPr>
          <p:sp>
            <p:nvSpPr>
              <p:cNvPr id="37911" name="AutoShape 5"/>
              <p:cNvSpPr>
                <a:spLocks noChangeArrowheads="1"/>
              </p:cNvSpPr>
              <p:nvPr/>
            </p:nvSpPr>
            <p:spPr bwMode="auto">
              <a:xfrm>
                <a:off x="2" y="1"/>
                <a:ext cx="4022" cy="857"/>
              </a:xfrm>
              <a:prstGeom prst="roundRect">
                <a:avLst>
                  <a:gd name="adj" fmla="val 50000"/>
                </a:avLst>
              </a:prstGeom>
              <a:solidFill>
                <a:srgbClr val="FCC7F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50929" tIns="25927" rIns="50929" bIns="25927" anchor="ctr"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marL="0" marR="0" lvl="0" indent="0" algn="l" defTabSz="53276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48854" name="Rectangle 16"/>
              <p:cNvSpPr/>
              <p:nvPr/>
            </p:nvSpPr>
            <p:spPr>
              <a:xfrm>
                <a:off x="482" y="121"/>
                <a:ext cx="2967" cy="5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 anchor="t">
                <a:spAutoFit/>
              </a:bodyPr>
              <a:p>
                <a:pPr defTabSz="532130" latinLnBrk="1">
                  <a:buFont typeface="Arial" panose="020B0604020202020204" pitchFamily="34" charset="0"/>
                  <a:buNone/>
                </a:pPr>
                <a:r>
                  <a:rPr lang="zh-CN" alt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ea typeface="汉仪粗宋简" charset="-122"/>
                  </a:rPr>
                  <a:t>宿舍心理联络员</a:t>
                </a:r>
                <a:endParaRPr lang="zh-CN" altLang="en-US" sz="1200" dirty="0">
                  <a:solidFill>
                    <a:srgbClr val="000000"/>
                  </a:solidFill>
                  <a:latin typeface="Arial" panose="020B0604020202020204" pitchFamily="34" charset="0"/>
                  <a:ea typeface="汉仪粗宋简" charset="-122"/>
                </a:endParaRPr>
              </a:p>
            </p:txBody>
          </p:sp>
        </p:grpSp>
        <p:sp>
          <p:nvSpPr>
            <p:cNvPr id="248855" name="Rectangle 17"/>
            <p:cNvSpPr/>
            <p:nvPr/>
          </p:nvSpPr>
          <p:spPr>
            <a:xfrm>
              <a:off x="3958" y="2640"/>
              <a:ext cx="1801" cy="87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>
              <a:spAutoFit/>
            </a:bodyPr>
            <a:p>
              <a:pPr algn="ctr" defTabSz="532130" latinLnBrk="1">
                <a:buFont typeface="Arial" panose="020B0604020202020204" pitchFamily="34" charset="0"/>
                <a:buNone/>
              </a:pPr>
              <a:r>
                <a:rPr lang="zh-CN" altLang="en-US" sz="1000" dirty="0">
                  <a:solidFill>
                    <a:srgbClr val="000000"/>
                  </a:solidFill>
                  <a:latin typeface="汉仪粗宋简" charset="-122"/>
                  <a:ea typeface="汉仪粗宋简" charset="-122"/>
                </a:rPr>
                <a:t>班   级</a:t>
              </a:r>
              <a:endParaRPr lang="en-US" altLang="zh-CN" sz="1000" dirty="0">
                <a:solidFill>
                  <a:srgbClr val="000000"/>
                </a:solidFill>
                <a:latin typeface="汉仪粗宋简" charset="-122"/>
                <a:ea typeface="汉仪粗宋简" charset="-122"/>
              </a:endParaRPr>
            </a:p>
            <a:p>
              <a:pPr algn="ctr" defTabSz="532130" latinLnBrk="1">
                <a:buFont typeface="Arial" panose="020B0604020202020204" pitchFamily="34" charset="0"/>
                <a:buNone/>
              </a:pPr>
              <a:r>
                <a:rPr lang="zh-CN" altLang="en-US" sz="1000" dirty="0">
                  <a:solidFill>
                    <a:srgbClr val="000000"/>
                  </a:solidFill>
                  <a:latin typeface="汉仪粗宋简" charset="-122"/>
                  <a:ea typeface="汉仪粗宋简" charset="-122"/>
                </a:rPr>
                <a:t>心理委员</a:t>
              </a:r>
              <a:endParaRPr lang="zh-CN" altLang="en-US" sz="1000" dirty="0">
                <a:solidFill>
                  <a:srgbClr val="000000"/>
                </a:solidFill>
                <a:latin typeface="汉仪粗宋简" charset="-122"/>
                <a:ea typeface="汉仪粗宋简" charset="-122"/>
              </a:endParaRPr>
            </a:p>
          </p:txBody>
        </p:sp>
        <p:sp>
          <p:nvSpPr>
            <p:cNvPr id="248856" name="Rectangle 18"/>
            <p:cNvSpPr/>
            <p:nvPr/>
          </p:nvSpPr>
          <p:spPr>
            <a:xfrm>
              <a:off x="240" y="2640"/>
              <a:ext cx="1818" cy="87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p>
              <a:pPr defTabSz="532130" latinLnBrk="1">
                <a:buFont typeface="Arial" panose="020B0604020202020204" pitchFamily="34" charset="0"/>
                <a:buNone/>
              </a:pPr>
              <a:r>
                <a:rPr lang="zh-CN" altLang="en-US" sz="1000" dirty="0">
                  <a:solidFill>
                    <a:srgbClr val="000000"/>
                  </a:solidFill>
                  <a:latin typeface="Arial" panose="020B0604020202020204" pitchFamily="34" charset="0"/>
                  <a:ea typeface="汉仪粗宋简" charset="-122"/>
                </a:rPr>
                <a:t>心理健康部</a:t>
              </a:r>
              <a:endParaRPr lang="en-US" altLang="zh-CN" sz="1000" dirty="0">
                <a:solidFill>
                  <a:srgbClr val="000000"/>
                </a:solidFill>
                <a:latin typeface="Arial" panose="020B0604020202020204" pitchFamily="34" charset="0"/>
                <a:ea typeface="汉仪粗宋简" charset="-122"/>
              </a:endParaRPr>
            </a:p>
            <a:p>
              <a:pPr defTabSz="532130" latinLnBrk="1">
                <a:buFont typeface="Arial" panose="020B0604020202020204" pitchFamily="34" charset="0"/>
                <a:buNone/>
              </a:pPr>
              <a:r>
                <a:rPr lang="zh-CN" altLang="en-US" sz="1000" dirty="0">
                  <a:solidFill>
                    <a:srgbClr val="000000"/>
                  </a:solidFill>
                  <a:latin typeface="Arial" panose="020B0604020202020204" pitchFamily="34" charset="0"/>
                  <a:ea typeface="汉仪粗宋简" charset="-122"/>
                </a:rPr>
                <a:t>（宣传部）</a:t>
              </a:r>
              <a:endParaRPr lang="zh-CN" altLang="en-US" sz="1000" dirty="0">
                <a:solidFill>
                  <a:srgbClr val="000000"/>
                </a:solidFill>
                <a:latin typeface="Arial" panose="020B0604020202020204" pitchFamily="34" charset="0"/>
                <a:ea typeface="汉仪粗宋简" charset="-122"/>
              </a:endParaRPr>
            </a:p>
          </p:txBody>
        </p:sp>
        <p:sp>
          <p:nvSpPr>
            <p:cNvPr id="37915" name="AutoShape 19"/>
            <p:cNvSpPr>
              <a:spLocks noChangeArrowheads="1"/>
            </p:cNvSpPr>
            <p:nvPr/>
          </p:nvSpPr>
          <p:spPr bwMode="auto">
            <a:xfrm>
              <a:off x="2041" y="0"/>
              <a:ext cx="2174" cy="1076"/>
            </a:xfrm>
            <a:prstGeom prst="roundRect">
              <a:avLst>
                <a:gd name="adj" fmla="val 50000"/>
              </a:avLst>
            </a:prstGeom>
            <a:solidFill>
              <a:srgbClr val="FCC7F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50929" tIns="25927" rIns="50929" bIns="25927" anchor="ctr"/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algn="l" defTabSz="532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8858" name="Rectangle 21"/>
            <p:cNvSpPr/>
            <p:nvPr/>
          </p:nvSpPr>
          <p:spPr>
            <a:xfrm>
              <a:off x="2279" y="240"/>
              <a:ext cx="1828" cy="582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>
              <a:spAutoFit/>
            </a:bodyPr>
            <a:p>
              <a:pPr algn="ctr" defTabSz="532130" latinLnBrk="1">
                <a:buFont typeface="Arial" panose="020B0604020202020204" pitchFamily="34" charset="0"/>
                <a:buNone/>
              </a:pPr>
              <a:r>
                <a:rPr lang="zh-CN" altLang="en-US" sz="1400" dirty="0">
                  <a:solidFill>
                    <a:srgbClr val="000000"/>
                  </a:solidFill>
                  <a:latin typeface="Arial" panose="020B0604020202020204" pitchFamily="34" charset="0"/>
                  <a:ea typeface="汉仪粗宋简" charset="-122"/>
                </a:rPr>
                <a:t>辅导员</a:t>
              </a:r>
              <a:endPara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汉仪粗宋简" charset="-122"/>
              </a:endParaRPr>
            </a:p>
          </p:txBody>
        </p:sp>
        <p:sp>
          <p:nvSpPr>
            <p:cNvPr id="37917" name="AutoShape 29"/>
            <p:cNvSpPr/>
            <p:nvPr/>
          </p:nvSpPr>
          <p:spPr bwMode="auto">
            <a:xfrm rot="5400000">
              <a:off x="2820" y="-779"/>
              <a:ext cx="600" cy="5038"/>
            </a:xfrm>
            <a:prstGeom prst="leftBrace">
              <a:avLst>
                <a:gd name="adj1" fmla="val 70000"/>
                <a:gd name="adj2" fmla="val 50000"/>
              </a:avLst>
            </a:prstGeom>
            <a:noFill/>
            <a:ln w="9525" cmpd="sng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53882" dir="13500000" algn="ctr" rotWithShape="0">
                      <a:schemeClr val="tx1">
                        <a:gamma/>
                        <a:shade val="60000"/>
                        <a:invGamma/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l" defTabSz="532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37918" name="AutoShape 30"/>
            <p:cNvSpPr/>
            <p:nvPr/>
          </p:nvSpPr>
          <p:spPr bwMode="auto">
            <a:xfrm rot="16200000" flipV="1">
              <a:off x="2820" y="1981"/>
              <a:ext cx="600" cy="5038"/>
            </a:xfrm>
            <a:prstGeom prst="leftBrace">
              <a:avLst>
                <a:gd name="adj1" fmla="val 70000"/>
                <a:gd name="adj2" fmla="val 50000"/>
              </a:avLst>
            </a:prstGeom>
            <a:noFill/>
            <a:ln w="9525" cmpd="sng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53882" dir="13500000" algn="ctr" rotWithShape="0">
                      <a:schemeClr val="tx1">
                        <a:gamma/>
                        <a:shade val="60000"/>
                        <a:invGamma/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l" defTabSz="532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endParaRPr>
            </a:p>
          </p:txBody>
        </p:sp>
      </p:grp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9857" name="标题 1"/>
          <p:cNvSpPr>
            <a:spLocks noGrp="1"/>
          </p:cNvSpPr>
          <p:nvPr>
            <p:ph type="title"/>
          </p:nvPr>
        </p:nvSpPr>
        <p:spPr>
          <a:xfrm>
            <a:off x="1882775" y="482600"/>
            <a:ext cx="4822825" cy="503238"/>
          </a:xfrm>
        </p:spPr>
        <p:txBody>
          <a:bodyPr wrap="square" lIns="91440" tIns="45720" rIns="91440" bIns="45720" anchor="ctr"/>
          <a:p>
            <a:pPr eaLnBrk="1" hangingPunct="1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特色工作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新媒体应用篇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9858" name="文本框 4"/>
          <p:cNvSpPr txBox="1"/>
          <p:nvPr/>
        </p:nvSpPr>
        <p:spPr>
          <a:xfrm>
            <a:off x="225425" y="1268413"/>
            <a:ext cx="6480175" cy="4168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      2017-2018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学年，我院心联在媒体方面的成绩（不完全统计）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1.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体育学院心理委员联合会微信公众号发文</a:t>
            </a:r>
            <a:r>
              <a:rPr lang="en-US" altLang="zh-CN" sz="2000" b="1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9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篇；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2.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体育学院心理委员联合会官方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QQ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发说说</a:t>
            </a:r>
            <a:r>
              <a:rPr lang="en-US" altLang="zh-CN" b="1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476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条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,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更新相册</a:t>
            </a:r>
            <a:r>
              <a:rPr lang="en-US" altLang="zh-CN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934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个，空间访问量</a:t>
            </a:r>
            <a:r>
              <a:rPr lang="en-US" altLang="zh-CN" b="1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7712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人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3.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阜阳师范学院校园网上发布新闻稿</a:t>
            </a:r>
            <a:r>
              <a:rPr lang="en-US" altLang="zh-CN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10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篇；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4.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阜阳师范学院微信公众号发布</a:t>
            </a:r>
            <a:r>
              <a:rPr lang="en-US" altLang="zh-CN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5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篇；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5.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阜阳师范学院官方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qq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发布</a:t>
            </a:r>
            <a:r>
              <a:rPr lang="en-US" altLang="zh-CN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篇；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6.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在阜阳新闻网发布新闻稿</a:t>
            </a:r>
            <a:r>
              <a:rPr lang="en-US" altLang="zh-CN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篇；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7.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在新华网发布新闻稿</a:t>
            </a:r>
            <a:r>
              <a:rPr lang="en-US" altLang="zh-CN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篇；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8.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安徽日报发布新闻稿</a:t>
            </a:r>
            <a:r>
              <a:rPr lang="en-US" altLang="zh-CN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篇；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9.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阜阳日报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篇。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共计新闻宣传量：</a:t>
            </a:r>
            <a:r>
              <a:rPr lang="en-US" altLang="zh-CN" sz="36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1442</a:t>
            </a:r>
            <a:r>
              <a:rPr lang="zh-CN" altLang="en-US" sz="36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条。</a:t>
            </a:r>
            <a:endParaRPr lang="zh-CN" altLang="en-US" sz="36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0881" name="矩形 4"/>
          <p:cNvSpPr/>
          <p:nvPr/>
        </p:nvSpPr>
        <p:spPr>
          <a:xfrm>
            <a:off x="2765425" y="496888"/>
            <a:ext cx="2425700" cy="41751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532130"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体育心联品牌活动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0882" name="矩形 53"/>
          <p:cNvSpPr/>
          <p:nvPr/>
        </p:nvSpPr>
        <p:spPr>
          <a:xfrm>
            <a:off x="4976813" y="1985963"/>
            <a:ext cx="454025" cy="2540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defTabSz="533400"/>
            <a:r>
              <a:rPr lang="zh-CN" altLang="en-US" sz="10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占比</a:t>
            </a:r>
            <a:endParaRPr lang="zh-CN" altLang="en-US" sz="1000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50883" name="图片 1" descr="照片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000" y="1073150"/>
            <a:ext cx="2890838" cy="21034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0884" name="文本框 2"/>
          <p:cNvSpPr txBox="1"/>
          <p:nvPr/>
        </p:nvSpPr>
        <p:spPr>
          <a:xfrm>
            <a:off x="420688" y="3249613"/>
            <a:ext cx="6527800" cy="2292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班级风采大赛参与人数体育学院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</a:rPr>
              <a:t>2017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级全体学生，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</a:rPr>
              <a:t>295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人。荧光夜跑活动，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天参与人数近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</a:rPr>
              <a:t>800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人。阜阳师范学院、新华网、安徽日报、阜阳新闻网、阜阳日报报道对此活动也进行了报道。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      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  <a:sym typeface="等线" pitchFamily="2" charset="-122"/>
              </a:rPr>
              <a:t>班级风采大赛，体育学院心理委员联合会官方微信公众号预览量大</a:t>
            </a:r>
            <a:r>
              <a:rPr lang="en-US" altLang="zh-CN" b="1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  <a:sym typeface="等线" pitchFamily="2" charset="-122"/>
              </a:rPr>
              <a:t>13710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  <a:sym typeface="等线" pitchFamily="2" charset="-122"/>
              </a:rPr>
              <a:t>人次。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  <a:sym typeface="等线" pitchFamily="2" charset="-122"/>
            </a:endParaRPr>
          </a:p>
          <a:p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  <a:sym typeface="等线" pitchFamily="2" charset="-122"/>
              </a:rPr>
              <a:t>     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荧光夜跑阜阳新闻网关注人数</a:t>
            </a:r>
            <a:r>
              <a:rPr lang="en-US" altLang="zh-CN" b="1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2546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人，阜阳师范学院官方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qq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关注人数达</a:t>
            </a:r>
            <a:r>
              <a:rPr lang="en-US" altLang="zh-CN" b="1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5884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人。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      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50885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0975" y="989013"/>
            <a:ext cx="2425700" cy="20589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2929" name="标题 1"/>
          <p:cNvSpPr>
            <a:spLocks noGrp="1"/>
          </p:cNvSpPr>
          <p:nvPr>
            <p:ph type="title"/>
          </p:nvPr>
        </p:nvSpPr>
        <p:spPr>
          <a:xfrm>
            <a:off x="1479550" y="287338"/>
            <a:ext cx="5226050" cy="706437"/>
          </a:xfrm>
        </p:spPr>
        <p:txBody>
          <a:bodyPr anchor="ctr"/>
          <a:p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心联其他方面表现（指导教师）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52930" name="内容占位符 2"/>
          <p:cNvSpPr>
            <a:spLocks noGrp="1"/>
          </p:cNvSpPr>
          <p:nvPr>
            <p:ph idx="1" hasCustomPrompt="1"/>
          </p:nvPr>
        </p:nvSpPr>
        <p:spPr>
          <a:xfrm>
            <a:off x="577850" y="1057275"/>
            <a:ext cx="6565900" cy="1698625"/>
          </a:xfrm>
        </p:spPr>
        <p:txBody>
          <a:bodyPr anchor="t"/>
          <a:p>
            <a:r>
              <a:rPr lang="en-US" altLang="zh-CN"/>
              <a:t>1.</a:t>
            </a:r>
            <a:r>
              <a:rPr lang="zh-CN" altLang="en-US"/>
              <a:t>心联指导教师发表心理健康教育论文</a:t>
            </a:r>
            <a:r>
              <a:rPr lang="en-US" altLang="zh-CN"/>
              <a:t>1</a:t>
            </a:r>
            <a:r>
              <a:rPr lang="zh-CN" altLang="en-US"/>
              <a:t>篇；</a:t>
            </a:r>
            <a:endParaRPr lang="zh-CN" altLang="en-US"/>
          </a:p>
          <a:p>
            <a:r>
              <a:rPr lang="en-US" altLang="zh-CN"/>
              <a:t>2.2018</a:t>
            </a:r>
            <a:r>
              <a:rPr lang="zh-CN" altLang="en-US"/>
              <a:t>年主持校级重点课题</a:t>
            </a:r>
            <a:r>
              <a:rPr lang="en-US" altLang="zh-CN"/>
              <a:t>1</a:t>
            </a:r>
            <a:r>
              <a:rPr lang="zh-CN" altLang="en-US"/>
              <a:t>项（心理相关）；</a:t>
            </a:r>
            <a:endParaRPr lang="zh-CN" altLang="en-US"/>
          </a:p>
          <a:p>
            <a:r>
              <a:rPr lang="en-US" altLang="zh-CN"/>
              <a:t>3.</a:t>
            </a:r>
            <a:r>
              <a:rPr lang="zh-CN" altLang="en-US"/>
              <a:t>参与</a:t>
            </a:r>
            <a:r>
              <a:rPr lang="en-US" altLang="zh-CN"/>
              <a:t>2018</a:t>
            </a:r>
            <a:r>
              <a:rPr lang="zh-CN" altLang="en-US"/>
              <a:t>年校级重点课题</a:t>
            </a:r>
            <a:r>
              <a:rPr lang="en-US" altLang="zh-CN"/>
              <a:t>1</a:t>
            </a:r>
            <a:r>
              <a:rPr lang="zh-CN" altLang="en-US"/>
              <a:t>项（心理相关）；</a:t>
            </a:r>
            <a:endParaRPr lang="zh-CN" altLang="en-US"/>
          </a:p>
          <a:p>
            <a:r>
              <a:rPr lang="en-US" altLang="zh-CN"/>
              <a:t>4.2017</a:t>
            </a:r>
            <a:r>
              <a:rPr lang="zh-CN" altLang="en-US"/>
              <a:t>年顺利通过国家二级心理咨询师考试。</a:t>
            </a:r>
            <a:endParaRPr lang="zh-CN" altLang="en-US"/>
          </a:p>
        </p:txBody>
      </p:sp>
      <p:pic>
        <p:nvPicPr>
          <p:cNvPr id="252931" name="图片 45" descr="initpintu_副本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163513" y="2728913"/>
            <a:ext cx="2560637" cy="24145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293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1125" y="2705100"/>
            <a:ext cx="2357438" cy="24622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2933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8563" y="2705100"/>
            <a:ext cx="2135187" cy="23955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3953" name="矩形 2"/>
          <p:cNvSpPr/>
          <p:nvPr/>
        </p:nvSpPr>
        <p:spPr>
          <a:xfrm>
            <a:off x="50800" y="2220913"/>
            <a:ext cx="7200900" cy="66675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anchor="ctr"/>
          <a:p>
            <a:pPr algn="ctr" defTabSz="533400"/>
            <a:endParaRPr lang="zh-CN" altLang="zh-CN" sz="1000">
              <a:solidFill>
                <a:srgbClr val="CC0000"/>
              </a:solidFill>
              <a:latin typeface="Arial Narrow" pitchFamily="34" charset="0"/>
              <a:ea typeface="微软雅黑" panose="020B0503020204020204" pitchFamily="34" charset="-122"/>
            </a:endParaRPr>
          </a:p>
        </p:txBody>
      </p:sp>
      <p:sp>
        <p:nvSpPr>
          <p:cNvPr id="253954" name="文本框 1"/>
          <p:cNvSpPr txBox="1"/>
          <p:nvPr/>
        </p:nvSpPr>
        <p:spPr>
          <a:xfrm>
            <a:off x="2212975" y="2220913"/>
            <a:ext cx="2878138" cy="73818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defTabSz="532130">
              <a:buFont typeface="Arial" panose="020B0604020202020204" pitchFamily="34" charset="0"/>
              <a:buNone/>
            </a:pPr>
            <a:r>
              <a:rPr lang="zh-CN" altLang="zh-CN" sz="4200" dirty="0">
                <a:solidFill>
                  <a:srgbClr val="FFFFFF"/>
                </a:solidFill>
                <a:latin typeface="Modern No. 20" pitchFamily="18" charset="0"/>
                <a:ea typeface="方正正中黑简体" charset="-122"/>
              </a:rPr>
              <a:t>感谢聆听！</a:t>
            </a:r>
            <a:endParaRPr lang="zh-CN" altLang="zh-CN" sz="4200" dirty="0">
              <a:solidFill>
                <a:srgbClr val="FFFFFF"/>
              </a:solidFill>
              <a:latin typeface="Modern No. 20" pitchFamily="18" charset="0"/>
              <a:ea typeface="方正正中黑简体" charset="-122"/>
            </a:endParaRPr>
          </a:p>
        </p:txBody>
      </p:sp>
      <p:sp>
        <p:nvSpPr>
          <p:cNvPr id="253955" name="椭圆形标注 3"/>
          <p:cNvSpPr/>
          <p:nvPr/>
        </p:nvSpPr>
        <p:spPr>
          <a:xfrm rot="437392">
            <a:off x="4611688" y="1543050"/>
            <a:ext cx="1025525" cy="936625"/>
          </a:xfrm>
          <a:prstGeom prst="wedgeEllipseCallout">
            <a:avLst>
              <a:gd name="adj1" fmla="val -40199"/>
              <a:gd name="adj2" fmla="val 53991"/>
            </a:avLst>
          </a:prstGeom>
          <a:solidFill>
            <a:srgbClr val="FFC000"/>
          </a:solidFill>
          <a:ln w="2857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 defTabSz="533400"/>
            <a:endParaRPr lang="zh-CN" altLang="zh-CN" sz="1000">
              <a:solidFill>
                <a:srgbClr val="FFFFFF"/>
              </a:solidFill>
              <a:latin typeface="Arial Narrow" pitchFamily="34" charset="0"/>
              <a:ea typeface="微软雅黑" panose="020B0503020204020204" pitchFamily="34" charset="-122"/>
            </a:endParaRPr>
          </a:p>
        </p:txBody>
      </p:sp>
      <p:sp>
        <p:nvSpPr>
          <p:cNvPr id="60655" name="文本框 4"/>
          <p:cNvSpPr txBox="1">
            <a:spLocks noChangeArrowheads="1"/>
          </p:cNvSpPr>
          <p:nvPr/>
        </p:nvSpPr>
        <p:spPr bwMode="auto">
          <a:xfrm>
            <a:off x="4632325" y="1881188"/>
            <a:ext cx="989013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532765" rtl="0" eaLnBrk="1" fontAlgn="base" latinLnBrk="0" hangingPunct="1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33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dern No. 20" pitchFamily="18" charset="0"/>
                <a:ea typeface="宋体" panose="02010600030101010101" pitchFamily="2" charset="-122"/>
                <a:cs typeface="+mn-cs"/>
              </a:rPr>
              <a:t>Thank</a:t>
            </a:r>
            <a:endParaRPr kumimoji="0" lang="en-US" altLang="zh-CN" sz="233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dern No. 20" pitchFamily="18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ctr" defTabSz="532765" rtl="0" eaLnBrk="1" fontAlgn="base" latinLnBrk="0" hangingPunct="1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33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dern No. 20" pitchFamily="18" charset="0"/>
                <a:ea typeface="宋体" panose="02010600030101010101" pitchFamily="2" charset="-122"/>
                <a:cs typeface="+mn-cs"/>
              </a:rPr>
              <a:t>you</a:t>
            </a:r>
            <a:endParaRPr kumimoji="0" lang="zh-CN" altLang="en-US" sz="233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dern No. 20" pitchFamily="18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53957" name="Group 2"/>
          <p:cNvGrpSpPr/>
          <p:nvPr/>
        </p:nvGrpSpPr>
        <p:grpSpPr>
          <a:xfrm>
            <a:off x="1941513" y="1655763"/>
            <a:ext cx="4673600" cy="3232150"/>
            <a:chOff x="1" y="-3"/>
            <a:chExt cx="13054" cy="9114"/>
          </a:xfrm>
        </p:grpSpPr>
        <p:grpSp>
          <p:nvGrpSpPr>
            <p:cNvPr id="253958" name="Group 5"/>
            <p:cNvGrpSpPr/>
            <p:nvPr/>
          </p:nvGrpSpPr>
          <p:grpSpPr>
            <a:xfrm>
              <a:off x="7965" y="1034"/>
              <a:ext cx="5090" cy="8077"/>
              <a:chOff x="0" y="-9"/>
              <a:chExt cx="1077" cy="1563"/>
            </a:xfrm>
          </p:grpSpPr>
          <p:sp>
            <p:nvSpPr>
              <p:cNvPr id="60420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0" y="0"/>
                <a:ext cx="1077" cy="1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53276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  <a:sym typeface="宋体" panose="02010600030101010101" pitchFamily="2" charset="-122"/>
                </a:endParaRPr>
              </a:p>
            </p:txBody>
          </p:sp>
          <p:grpSp>
            <p:nvGrpSpPr>
              <p:cNvPr id="253960" name="Group 206"/>
              <p:cNvGrpSpPr/>
              <p:nvPr/>
            </p:nvGrpSpPr>
            <p:grpSpPr>
              <a:xfrm>
                <a:off x="1" y="-9"/>
                <a:ext cx="1076" cy="1563"/>
                <a:chOff x="-1" y="0"/>
                <a:chExt cx="1076" cy="1563"/>
              </a:xfrm>
            </p:grpSpPr>
            <p:sp>
              <p:nvSpPr>
                <p:cNvPr id="60422" name="Freeform 6"/>
                <p:cNvSpPr>
                  <a:spLocks noChangeArrowheads="1"/>
                </p:cNvSpPr>
                <p:nvPr/>
              </p:nvSpPr>
              <p:spPr bwMode="auto">
                <a:xfrm>
                  <a:off x="570" y="564"/>
                  <a:ext cx="255" cy="255"/>
                </a:xfrm>
                <a:custGeom>
                  <a:avLst/>
                  <a:gdLst>
                    <a:gd name="T0" fmla="*/ 108 w 108"/>
                    <a:gd name="T1" fmla="*/ 15 h 108"/>
                    <a:gd name="T2" fmla="*/ 45 w 108"/>
                    <a:gd name="T3" fmla="*/ 85 h 108"/>
                    <a:gd name="T4" fmla="*/ 108 w 108"/>
                    <a:gd name="T5" fmla="*/ 15 h 108"/>
                    <a:gd name="T6" fmla="*/ 0 60000 65536"/>
                    <a:gd name="T7" fmla="*/ 0 60000 65536"/>
                    <a:gd name="T8" fmla="*/ 0 60000 65536"/>
                    <a:gd name="T9" fmla="*/ 0 w 108"/>
                    <a:gd name="T10" fmla="*/ 0 h 108"/>
                    <a:gd name="T11" fmla="*/ 108 w 108"/>
                    <a:gd name="T12" fmla="*/ 108 h 10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8" h="108">
                      <a:moveTo>
                        <a:pt x="108" y="15"/>
                      </a:moveTo>
                      <a:cubicBezTo>
                        <a:pt x="94" y="28"/>
                        <a:pt x="104" y="108"/>
                        <a:pt x="45" y="85"/>
                      </a:cubicBezTo>
                      <a:cubicBezTo>
                        <a:pt x="0" y="39"/>
                        <a:pt x="79" y="0"/>
                        <a:pt x="108" y="15"/>
                      </a:cubicBezTo>
                      <a:close/>
                    </a:path>
                  </a:pathLst>
                </a:custGeom>
                <a:solidFill>
                  <a:srgbClr val="BDC2A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423" name="Freeform 7"/>
                <p:cNvSpPr>
                  <a:spLocks noChangeArrowheads="1"/>
                </p:cNvSpPr>
                <p:nvPr/>
              </p:nvSpPr>
              <p:spPr bwMode="auto">
                <a:xfrm>
                  <a:off x="657" y="588"/>
                  <a:ext cx="168" cy="182"/>
                </a:xfrm>
                <a:custGeom>
                  <a:avLst/>
                  <a:gdLst>
                    <a:gd name="T0" fmla="*/ 8 w 71"/>
                    <a:gd name="T1" fmla="*/ 75 h 77"/>
                    <a:gd name="T2" fmla="*/ 7 w 71"/>
                    <a:gd name="T3" fmla="*/ 50 h 77"/>
                    <a:gd name="T4" fmla="*/ 17 w 71"/>
                    <a:gd name="T5" fmla="*/ 40 h 77"/>
                    <a:gd name="T6" fmla="*/ 31 w 71"/>
                    <a:gd name="T7" fmla="*/ 21 h 77"/>
                    <a:gd name="T8" fmla="*/ 71 w 71"/>
                    <a:gd name="T9" fmla="*/ 5 h 77"/>
                    <a:gd name="T10" fmla="*/ 40 w 71"/>
                    <a:gd name="T11" fmla="*/ 29 h 77"/>
                    <a:gd name="T12" fmla="*/ 52 w 71"/>
                    <a:gd name="T13" fmla="*/ 27 h 77"/>
                    <a:gd name="T14" fmla="*/ 50 w 71"/>
                    <a:gd name="T15" fmla="*/ 35 h 77"/>
                    <a:gd name="T16" fmla="*/ 40 w 71"/>
                    <a:gd name="T17" fmla="*/ 44 h 77"/>
                    <a:gd name="T18" fmla="*/ 27 w 71"/>
                    <a:gd name="T19" fmla="*/ 52 h 77"/>
                    <a:gd name="T20" fmla="*/ 19 w 71"/>
                    <a:gd name="T21" fmla="*/ 61 h 77"/>
                    <a:gd name="T22" fmla="*/ 32 w 71"/>
                    <a:gd name="T23" fmla="*/ 67 h 77"/>
                    <a:gd name="T24" fmla="*/ 8 w 71"/>
                    <a:gd name="T25" fmla="*/ 75 h 7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71"/>
                    <a:gd name="T40" fmla="*/ 0 h 77"/>
                    <a:gd name="T41" fmla="*/ 71 w 71"/>
                    <a:gd name="T42" fmla="*/ 77 h 7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71" h="77">
                      <a:moveTo>
                        <a:pt x="8" y="75"/>
                      </a:moveTo>
                      <a:cubicBezTo>
                        <a:pt x="0" y="67"/>
                        <a:pt x="5" y="53"/>
                        <a:pt x="7" y="50"/>
                      </a:cubicBezTo>
                      <a:cubicBezTo>
                        <a:pt x="11" y="46"/>
                        <a:pt x="16" y="57"/>
                        <a:pt x="17" y="40"/>
                      </a:cubicBezTo>
                      <a:cubicBezTo>
                        <a:pt x="17" y="28"/>
                        <a:pt x="28" y="24"/>
                        <a:pt x="31" y="21"/>
                      </a:cubicBezTo>
                      <a:cubicBezTo>
                        <a:pt x="40" y="14"/>
                        <a:pt x="59" y="0"/>
                        <a:pt x="71" y="5"/>
                      </a:cubicBezTo>
                      <a:cubicBezTo>
                        <a:pt x="67" y="8"/>
                        <a:pt x="41" y="13"/>
                        <a:pt x="40" y="29"/>
                      </a:cubicBezTo>
                      <a:cubicBezTo>
                        <a:pt x="40" y="33"/>
                        <a:pt x="48" y="27"/>
                        <a:pt x="52" y="27"/>
                      </a:cubicBezTo>
                      <a:cubicBezTo>
                        <a:pt x="59" y="28"/>
                        <a:pt x="61" y="30"/>
                        <a:pt x="50" y="35"/>
                      </a:cubicBezTo>
                      <a:cubicBezTo>
                        <a:pt x="43" y="37"/>
                        <a:pt x="37" y="40"/>
                        <a:pt x="40" y="44"/>
                      </a:cubicBezTo>
                      <a:cubicBezTo>
                        <a:pt x="43" y="48"/>
                        <a:pt x="24" y="46"/>
                        <a:pt x="27" y="52"/>
                      </a:cubicBezTo>
                      <a:cubicBezTo>
                        <a:pt x="31" y="58"/>
                        <a:pt x="19" y="57"/>
                        <a:pt x="19" y="61"/>
                      </a:cubicBezTo>
                      <a:cubicBezTo>
                        <a:pt x="19" y="72"/>
                        <a:pt x="36" y="60"/>
                        <a:pt x="32" y="67"/>
                      </a:cubicBezTo>
                      <a:cubicBezTo>
                        <a:pt x="31" y="69"/>
                        <a:pt x="18" y="77"/>
                        <a:pt x="8" y="75"/>
                      </a:cubicBezTo>
                      <a:close/>
                    </a:path>
                  </a:pathLst>
                </a:custGeom>
                <a:solidFill>
                  <a:srgbClr val="B8BDA7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424" name="Freeform 8"/>
                <p:cNvSpPr>
                  <a:spLocks noChangeArrowheads="1"/>
                </p:cNvSpPr>
                <p:nvPr/>
              </p:nvSpPr>
              <p:spPr bwMode="auto">
                <a:xfrm>
                  <a:off x="704" y="602"/>
                  <a:ext cx="118" cy="187"/>
                </a:xfrm>
                <a:custGeom>
                  <a:avLst/>
                  <a:gdLst>
                    <a:gd name="T0" fmla="*/ 50 w 50"/>
                    <a:gd name="T1" fmla="*/ 0 h 80"/>
                    <a:gd name="T2" fmla="*/ 0 w 50"/>
                    <a:gd name="T3" fmla="*/ 73 h 80"/>
                    <a:gd name="T4" fmla="*/ 15 w 50"/>
                    <a:gd name="T5" fmla="*/ 61 h 80"/>
                    <a:gd name="T6" fmla="*/ 23 w 50"/>
                    <a:gd name="T7" fmla="*/ 51 h 80"/>
                    <a:gd name="T8" fmla="*/ 24 w 50"/>
                    <a:gd name="T9" fmla="*/ 40 h 80"/>
                    <a:gd name="T10" fmla="*/ 41 w 50"/>
                    <a:gd name="T11" fmla="*/ 26 h 80"/>
                    <a:gd name="T12" fmla="*/ 31 w 50"/>
                    <a:gd name="T13" fmla="*/ 15 h 80"/>
                    <a:gd name="T14" fmla="*/ 50 w 50"/>
                    <a:gd name="T15" fmla="*/ 0 h 8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0"/>
                    <a:gd name="T25" fmla="*/ 0 h 80"/>
                    <a:gd name="T26" fmla="*/ 50 w 50"/>
                    <a:gd name="T27" fmla="*/ 80 h 8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0" h="80">
                      <a:moveTo>
                        <a:pt x="50" y="0"/>
                      </a:moveTo>
                      <a:cubicBezTo>
                        <a:pt x="38" y="16"/>
                        <a:pt x="44" y="80"/>
                        <a:pt x="0" y="73"/>
                      </a:cubicBezTo>
                      <a:cubicBezTo>
                        <a:pt x="8" y="71"/>
                        <a:pt x="17" y="68"/>
                        <a:pt x="15" y="61"/>
                      </a:cubicBezTo>
                      <a:cubicBezTo>
                        <a:pt x="13" y="53"/>
                        <a:pt x="19" y="53"/>
                        <a:pt x="23" y="51"/>
                      </a:cubicBezTo>
                      <a:cubicBezTo>
                        <a:pt x="26" y="48"/>
                        <a:pt x="24" y="44"/>
                        <a:pt x="24" y="40"/>
                      </a:cubicBezTo>
                      <a:cubicBezTo>
                        <a:pt x="25" y="30"/>
                        <a:pt x="39" y="32"/>
                        <a:pt x="41" y="26"/>
                      </a:cubicBezTo>
                      <a:cubicBezTo>
                        <a:pt x="45" y="17"/>
                        <a:pt x="29" y="21"/>
                        <a:pt x="31" y="15"/>
                      </a:cubicBezTo>
                      <a:cubicBezTo>
                        <a:pt x="33" y="7"/>
                        <a:pt x="45" y="3"/>
                        <a:pt x="50" y="0"/>
                      </a:cubicBezTo>
                      <a:close/>
                    </a:path>
                  </a:pathLst>
                </a:custGeom>
                <a:solidFill>
                  <a:srgbClr val="C2C7B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425" name="Freeform 9"/>
                <p:cNvSpPr>
                  <a:spLocks noChangeArrowheads="1"/>
                </p:cNvSpPr>
                <p:nvPr/>
              </p:nvSpPr>
              <p:spPr bwMode="auto">
                <a:xfrm>
                  <a:off x="570" y="564"/>
                  <a:ext cx="255" cy="201"/>
                </a:xfrm>
                <a:custGeom>
                  <a:avLst/>
                  <a:gdLst>
                    <a:gd name="T0" fmla="*/ 45 w 108"/>
                    <a:gd name="T1" fmla="*/ 85 h 85"/>
                    <a:gd name="T2" fmla="*/ 108 w 108"/>
                    <a:gd name="T3" fmla="*/ 15 h 85"/>
                    <a:gd name="T4" fmla="*/ 45 w 108"/>
                    <a:gd name="T5" fmla="*/ 85 h 85"/>
                    <a:gd name="T6" fmla="*/ 0 60000 65536"/>
                    <a:gd name="T7" fmla="*/ 0 60000 65536"/>
                    <a:gd name="T8" fmla="*/ 0 60000 65536"/>
                    <a:gd name="T9" fmla="*/ 0 w 108"/>
                    <a:gd name="T10" fmla="*/ 0 h 85"/>
                    <a:gd name="T11" fmla="*/ 108 w 108"/>
                    <a:gd name="T12" fmla="*/ 85 h 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8" h="85">
                      <a:moveTo>
                        <a:pt x="45" y="85"/>
                      </a:moveTo>
                      <a:cubicBezTo>
                        <a:pt x="0" y="39"/>
                        <a:pt x="79" y="0"/>
                        <a:pt x="108" y="15"/>
                      </a:cubicBezTo>
                      <a:cubicBezTo>
                        <a:pt x="60" y="20"/>
                        <a:pt x="64" y="57"/>
                        <a:pt x="45" y="85"/>
                      </a:cubicBezTo>
                      <a:close/>
                    </a:path>
                  </a:pathLst>
                </a:custGeom>
                <a:solidFill>
                  <a:srgbClr val="BDC2A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426" name="Freeform 10"/>
                <p:cNvSpPr>
                  <a:spLocks noChangeArrowheads="1"/>
                </p:cNvSpPr>
                <p:nvPr/>
              </p:nvSpPr>
              <p:spPr bwMode="auto">
                <a:xfrm>
                  <a:off x="657" y="588"/>
                  <a:ext cx="168" cy="177"/>
                </a:xfrm>
                <a:custGeom>
                  <a:avLst/>
                  <a:gdLst>
                    <a:gd name="T0" fmla="*/ 8 w 71"/>
                    <a:gd name="T1" fmla="*/ 75 h 75"/>
                    <a:gd name="T2" fmla="*/ 7 w 71"/>
                    <a:gd name="T3" fmla="*/ 50 h 75"/>
                    <a:gd name="T4" fmla="*/ 17 w 71"/>
                    <a:gd name="T5" fmla="*/ 40 h 75"/>
                    <a:gd name="T6" fmla="*/ 31 w 71"/>
                    <a:gd name="T7" fmla="*/ 21 h 75"/>
                    <a:gd name="T8" fmla="*/ 71 w 71"/>
                    <a:gd name="T9" fmla="*/ 5 h 75"/>
                    <a:gd name="T10" fmla="*/ 8 w 71"/>
                    <a:gd name="T11" fmla="*/ 75 h 7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1"/>
                    <a:gd name="T19" fmla="*/ 0 h 75"/>
                    <a:gd name="T20" fmla="*/ 71 w 71"/>
                    <a:gd name="T21" fmla="*/ 75 h 7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1" h="75">
                      <a:moveTo>
                        <a:pt x="8" y="75"/>
                      </a:moveTo>
                      <a:cubicBezTo>
                        <a:pt x="0" y="67"/>
                        <a:pt x="5" y="53"/>
                        <a:pt x="7" y="50"/>
                      </a:cubicBezTo>
                      <a:cubicBezTo>
                        <a:pt x="11" y="46"/>
                        <a:pt x="16" y="57"/>
                        <a:pt x="17" y="40"/>
                      </a:cubicBezTo>
                      <a:cubicBezTo>
                        <a:pt x="17" y="28"/>
                        <a:pt x="28" y="24"/>
                        <a:pt x="31" y="21"/>
                      </a:cubicBezTo>
                      <a:cubicBezTo>
                        <a:pt x="40" y="14"/>
                        <a:pt x="59" y="0"/>
                        <a:pt x="71" y="5"/>
                      </a:cubicBezTo>
                      <a:cubicBezTo>
                        <a:pt x="23" y="10"/>
                        <a:pt x="27" y="47"/>
                        <a:pt x="8" y="75"/>
                      </a:cubicBezTo>
                      <a:close/>
                    </a:path>
                  </a:pathLst>
                </a:custGeom>
                <a:solidFill>
                  <a:srgbClr val="B0B5A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427" name="Freeform 11"/>
                <p:cNvSpPr>
                  <a:spLocks noChangeArrowheads="1"/>
                </p:cNvSpPr>
                <p:nvPr/>
              </p:nvSpPr>
              <p:spPr bwMode="auto">
                <a:xfrm>
                  <a:off x="718" y="288"/>
                  <a:ext cx="137" cy="97"/>
                </a:xfrm>
                <a:custGeom>
                  <a:avLst/>
                  <a:gdLst>
                    <a:gd name="T0" fmla="*/ 20 w 58"/>
                    <a:gd name="T1" fmla="*/ 41 h 41"/>
                    <a:gd name="T2" fmla="*/ 58 w 58"/>
                    <a:gd name="T3" fmla="*/ 10 h 41"/>
                    <a:gd name="T4" fmla="*/ 20 w 58"/>
                    <a:gd name="T5" fmla="*/ 41 h 41"/>
                    <a:gd name="T6" fmla="*/ 0 60000 65536"/>
                    <a:gd name="T7" fmla="*/ 0 60000 65536"/>
                    <a:gd name="T8" fmla="*/ 0 60000 65536"/>
                    <a:gd name="T9" fmla="*/ 0 w 58"/>
                    <a:gd name="T10" fmla="*/ 0 h 41"/>
                    <a:gd name="T11" fmla="*/ 58 w 58"/>
                    <a:gd name="T12" fmla="*/ 41 h 4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8" h="41">
                      <a:moveTo>
                        <a:pt x="20" y="41"/>
                      </a:moveTo>
                      <a:cubicBezTo>
                        <a:pt x="0" y="14"/>
                        <a:pt x="44" y="0"/>
                        <a:pt x="58" y="10"/>
                      </a:cubicBezTo>
                      <a:cubicBezTo>
                        <a:pt x="33" y="9"/>
                        <a:pt x="32" y="28"/>
                        <a:pt x="20" y="41"/>
                      </a:cubicBezTo>
                      <a:close/>
                    </a:path>
                  </a:pathLst>
                </a:custGeom>
                <a:solidFill>
                  <a:srgbClr val="A3A35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428" name="Freeform 12"/>
                <p:cNvSpPr>
                  <a:spLocks noChangeArrowheads="1"/>
                </p:cNvSpPr>
                <p:nvPr/>
              </p:nvSpPr>
              <p:spPr bwMode="auto">
                <a:xfrm>
                  <a:off x="718" y="288"/>
                  <a:ext cx="137" cy="137"/>
                </a:xfrm>
                <a:custGeom>
                  <a:avLst/>
                  <a:gdLst>
                    <a:gd name="T0" fmla="*/ 58 w 58"/>
                    <a:gd name="T1" fmla="*/ 10 h 58"/>
                    <a:gd name="T2" fmla="*/ 20 w 58"/>
                    <a:gd name="T3" fmla="*/ 41 h 58"/>
                    <a:gd name="T4" fmla="*/ 58 w 58"/>
                    <a:gd name="T5" fmla="*/ 10 h 58"/>
                    <a:gd name="T6" fmla="*/ 0 60000 65536"/>
                    <a:gd name="T7" fmla="*/ 0 60000 65536"/>
                    <a:gd name="T8" fmla="*/ 0 60000 65536"/>
                    <a:gd name="T9" fmla="*/ 0 w 58"/>
                    <a:gd name="T10" fmla="*/ 0 h 58"/>
                    <a:gd name="T11" fmla="*/ 58 w 58"/>
                    <a:gd name="T12" fmla="*/ 58 h 5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8" h="58">
                      <a:moveTo>
                        <a:pt x="58" y="10"/>
                      </a:moveTo>
                      <a:cubicBezTo>
                        <a:pt x="49" y="16"/>
                        <a:pt x="49" y="58"/>
                        <a:pt x="20" y="41"/>
                      </a:cubicBezTo>
                      <a:cubicBezTo>
                        <a:pt x="0" y="14"/>
                        <a:pt x="44" y="0"/>
                        <a:pt x="58" y="10"/>
                      </a:cubicBezTo>
                      <a:close/>
                    </a:path>
                  </a:pathLst>
                </a:custGeom>
                <a:solidFill>
                  <a:srgbClr val="B8BDA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429" name="Freeform 13"/>
                <p:cNvSpPr>
                  <a:spLocks noChangeArrowheads="1"/>
                </p:cNvSpPr>
                <p:nvPr/>
              </p:nvSpPr>
              <p:spPr bwMode="auto">
                <a:xfrm>
                  <a:off x="759" y="303"/>
                  <a:ext cx="96" cy="85"/>
                </a:xfrm>
                <a:custGeom>
                  <a:avLst/>
                  <a:gdLst>
                    <a:gd name="T0" fmla="*/ 3 w 41"/>
                    <a:gd name="T1" fmla="*/ 34 h 36"/>
                    <a:gd name="T2" fmla="*/ 5 w 41"/>
                    <a:gd name="T3" fmla="*/ 21 h 36"/>
                    <a:gd name="T4" fmla="*/ 10 w 41"/>
                    <a:gd name="T5" fmla="*/ 17 h 36"/>
                    <a:gd name="T6" fmla="*/ 19 w 41"/>
                    <a:gd name="T7" fmla="*/ 8 h 36"/>
                    <a:gd name="T8" fmla="*/ 41 w 41"/>
                    <a:gd name="T9" fmla="*/ 3 h 36"/>
                    <a:gd name="T10" fmla="*/ 23 w 41"/>
                    <a:gd name="T11" fmla="*/ 13 h 36"/>
                    <a:gd name="T12" fmla="*/ 30 w 41"/>
                    <a:gd name="T13" fmla="*/ 13 h 36"/>
                    <a:gd name="T14" fmla="*/ 28 w 41"/>
                    <a:gd name="T15" fmla="*/ 16 h 36"/>
                    <a:gd name="T16" fmla="*/ 22 w 41"/>
                    <a:gd name="T17" fmla="*/ 20 h 36"/>
                    <a:gd name="T18" fmla="*/ 15 w 41"/>
                    <a:gd name="T19" fmla="*/ 24 h 36"/>
                    <a:gd name="T20" fmla="*/ 10 w 41"/>
                    <a:gd name="T21" fmla="*/ 28 h 36"/>
                    <a:gd name="T22" fmla="*/ 16 w 41"/>
                    <a:gd name="T23" fmla="*/ 32 h 36"/>
                    <a:gd name="T24" fmla="*/ 3 w 41"/>
                    <a:gd name="T25" fmla="*/ 34 h 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1"/>
                    <a:gd name="T40" fmla="*/ 0 h 36"/>
                    <a:gd name="T41" fmla="*/ 41 w 41"/>
                    <a:gd name="T42" fmla="*/ 36 h 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1" h="36">
                      <a:moveTo>
                        <a:pt x="3" y="34"/>
                      </a:moveTo>
                      <a:cubicBezTo>
                        <a:pt x="0" y="29"/>
                        <a:pt x="3" y="23"/>
                        <a:pt x="5" y="21"/>
                      </a:cubicBezTo>
                      <a:cubicBezTo>
                        <a:pt x="7" y="19"/>
                        <a:pt x="9" y="26"/>
                        <a:pt x="10" y="17"/>
                      </a:cubicBezTo>
                      <a:cubicBezTo>
                        <a:pt x="11" y="11"/>
                        <a:pt x="17" y="9"/>
                        <a:pt x="19" y="8"/>
                      </a:cubicBezTo>
                      <a:cubicBezTo>
                        <a:pt x="24" y="5"/>
                        <a:pt x="35" y="0"/>
                        <a:pt x="41" y="3"/>
                      </a:cubicBezTo>
                      <a:cubicBezTo>
                        <a:pt x="39" y="4"/>
                        <a:pt x="25" y="5"/>
                        <a:pt x="23" y="13"/>
                      </a:cubicBezTo>
                      <a:cubicBezTo>
                        <a:pt x="23" y="15"/>
                        <a:pt x="27" y="13"/>
                        <a:pt x="30" y="13"/>
                      </a:cubicBezTo>
                      <a:cubicBezTo>
                        <a:pt x="33" y="14"/>
                        <a:pt x="34" y="15"/>
                        <a:pt x="28" y="16"/>
                      </a:cubicBezTo>
                      <a:cubicBezTo>
                        <a:pt x="24" y="17"/>
                        <a:pt x="21" y="18"/>
                        <a:pt x="22" y="20"/>
                      </a:cubicBezTo>
                      <a:cubicBezTo>
                        <a:pt x="23" y="23"/>
                        <a:pt x="13" y="20"/>
                        <a:pt x="15" y="24"/>
                      </a:cubicBezTo>
                      <a:cubicBezTo>
                        <a:pt x="16" y="27"/>
                        <a:pt x="10" y="26"/>
                        <a:pt x="10" y="28"/>
                      </a:cubicBezTo>
                      <a:cubicBezTo>
                        <a:pt x="9" y="33"/>
                        <a:pt x="19" y="28"/>
                        <a:pt x="16" y="32"/>
                      </a:cubicBezTo>
                      <a:cubicBezTo>
                        <a:pt x="15" y="33"/>
                        <a:pt x="8" y="36"/>
                        <a:pt x="3" y="34"/>
                      </a:cubicBezTo>
                      <a:close/>
                    </a:path>
                  </a:pathLst>
                </a:custGeom>
                <a:solidFill>
                  <a:srgbClr val="B0B5A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430" name="Freeform 14"/>
                <p:cNvSpPr>
                  <a:spLocks noChangeArrowheads="1"/>
                </p:cNvSpPr>
                <p:nvPr/>
              </p:nvSpPr>
              <p:spPr bwMode="auto">
                <a:xfrm>
                  <a:off x="780" y="313"/>
                  <a:ext cx="73" cy="95"/>
                </a:xfrm>
                <a:custGeom>
                  <a:avLst/>
                  <a:gdLst>
                    <a:gd name="T0" fmla="*/ 31 w 31"/>
                    <a:gd name="T1" fmla="*/ 0 h 40"/>
                    <a:gd name="T2" fmla="*/ 0 w 31"/>
                    <a:gd name="T3" fmla="*/ 33 h 40"/>
                    <a:gd name="T4" fmla="*/ 9 w 31"/>
                    <a:gd name="T5" fmla="*/ 28 h 40"/>
                    <a:gd name="T6" fmla="*/ 14 w 31"/>
                    <a:gd name="T7" fmla="*/ 23 h 40"/>
                    <a:gd name="T8" fmla="*/ 15 w 31"/>
                    <a:gd name="T9" fmla="*/ 18 h 40"/>
                    <a:gd name="T10" fmla="*/ 25 w 31"/>
                    <a:gd name="T11" fmla="*/ 12 h 40"/>
                    <a:gd name="T12" fmla="*/ 20 w 31"/>
                    <a:gd name="T13" fmla="*/ 5 h 40"/>
                    <a:gd name="T14" fmla="*/ 31 w 31"/>
                    <a:gd name="T15" fmla="*/ 0 h 4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1"/>
                    <a:gd name="T25" fmla="*/ 0 h 40"/>
                    <a:gd name="T26" fmla="*/ 31 w 31"/>
                    <a:gd name="T27" fmla="*/ 40 h 4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1" h="40">
                      <a:moveTo>
                        <a:pt x="31" y="0"/>
                      </a:moveTo>
                      <a:cubicBezTo>
                        <a:pt x="24" y="6"/>
                        <a:pt x="22" y="40"/>
                        <a:pt x="0" y="33"/>
                      </a:cubicBezTo>
                      <a:cubicBezTo>
                        <a:pt x="4" y="33"/>
                        <a:pt x="9" y="32"/>
                        <a:pt x="9" y="28"/>
                      </a:cubicBezTo>
                      <a:cubicBezTo>
                        <a:pt x="8" y="24"/>
                        <a:pt x="11" y="25"/>
                        <a:pt x="14" y="23"/>
                      </a:cubicBezTo>
                      <a:cubicBezTo>
                        <a:pt x="15" y="22"/>
                        <a:pt x="15" y="20"/>
                        <a:pt x="15" y="18"/>
                      </a:cubicBezTo>
                      <a:cubicBezTo>
                        <a:pt x="16" y="13"/>
                        <a:pt x="23" y="15"/>
                        <a:pt x="25" y="12"/>
                      </a:cubicBezTo>
                      <a:cubicBezTo>
                        <a:pt x="27" y="8"/>
                        <a:pt x="19" y="9"/>
                        <a:pt x="20" y="5"/>
                      </a:cubicBezTo>
                      <a:cubicBezTo>
                        <a:pt x="22" y="2"/>
                        <a:pt x="28" y="0"/>
                        <a:pt x="31" y="0"/>
                      </a:cubicBezTo>
                      <a:close/>
                    </a:path>
                  </a:pathLst>
                </a:custGeom>
                <a:solidFill>
                  <a:srgbClr val="BDC2A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431" name="Freeform 15"/>
                <p:cNvSpPr>
                  <a:spLocks noChangeArrowheads="1"/>
                </p:cNvSpPr>
                <p:nvPr/>
              </p:nvSpPr>
              <p:spPr bwMode="auto">
                <a:xfrm>
                  <a:off x="563" y="30"/>
                  <a:ext cx="311" cy="929"/>
                </a:xfrm>
                <a:custGeom>
                  <a:avLst/>
                  <a:gdLst>
                    <a:gd name="T0" fmla="*/ 63 w 132"/>
                    <a:gd name="T1" fmla="*/ 390 h 393"/>
                    <a:gd name="T2" fmla="*/ 93 w 132"/>
                    <a:gd name="T3" fmla="*/ 37 h 393"/>
                    <a:gd name="T4" fmla="*/ 39 w 132"/>
                    <a:gd name="T5" fmla="*/ 6 h 393"/>
                    <a:gd name="T6" fmla="*/ 37 w 132"/>
                    <a:gd name="T7" fmla="*/ 67 h 393"/>
                    <a:gd name="T8" fmla="*/ 40 w 132"/>
                    <a:gd name="T9" fmla="*/ 11 h 393"/>
                    <a:gd name="T10" fmla="*/ 88 w 132"/>
                    <a:gd name="T11" fmla="*/ 39 h 393"/>
                    <a:gd name="T12" fmla="*/ 61 w 132"/>
                    <a:gd name="T13" fmla="*/ 393 h 393"/>
                    <a:gd name="T14" fmla="*/ 63 w 132"/>
                    <a:gd name="T15" fmla="*/ 390 h 39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32"/>
                    <a:gd name="T25" fmla="*/ 0 h 393"/>
                    <a:gd name="T26" fmla="*/ 132 w 132"/>
                    <a:gd name="T27" fmla="*/ 393 h 39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32" h="393">
                      <a:moveTo>
                        <a:pt x="63" y="390"/>
                      </a:moveTo>
                      <a:cubicBezTo>
                        <a:pt x="9" y="231"/>
                        <a:pt x="132" y="143"/>
                        <a:pt x="93" y="37"/>
                      </a:cubicBezTo>
                      <a:cubicBezTo>
                        <a:pt x="82" y="9"/>
                        <a:pt x="57" y="0"/>
                        <a:pt x="39" y="6"/>
                      </a:cubicBezTo>
                      <a:cubicBezTo>
                        <a:pt x="5" y="16"/>
                        <a:pt x="6" y="62"/>
                        <a:pt x="37" y="67"/>
                      </a:cubicBezTo>
                      <a:cubicBezTo>
                        <a:pt x="8" y="57"/>
                        <a:pt x="11" y="20"/>
                        <a:pt x="40" y="11"/>
                      </a:cubicBezTo>
                      <a:cubicBezTo>
                        <a:pt x="56" y="6"/>
                        <a:pt x="80" y="17"/>
                        <a:pt x="88" y="39"/>
                      </a:cubicBezTo>
                      <a:cubicBezTo>
                        <a:pt x="124" y="140"/>
                        <a:pt x="0" y="253"/>
                        <a:pt x="61" y="393"/>
                      </a:cubicBezTo>
                      <a:cubicBezTo>
                        <a:pt x="62" y="393"/>
                        <a:pt x="64" y="392"/>
                        <a:pt x="63" y="390"/>
                      </a:cubicBezTo>
                      <a:close/>
                    </a:path>
                  </a:pathLst>
                </a:custGeom>
                <a:solidFill>
                  <a:srgbClr val="B0B5A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432" name="Freeform 16"/>
                <p:cNvSpPr>
                  <a:spLocks noChangeArrowheads="1"/>
                </p:cNvSpPr>
                <p:nvPr/>
              </p:nvSpPr>
              <p:spPr bwMode="auto">
                <a:xfrm>
                  <a:off x="648" y="1065"/>
                  <a:ext cx="160" cy="123"/>
                </a:xfrm>
                <a:custGeom>
                  <a:avLst/>
                  <a:gdLst>
                    <a:gd name="T0" fmla="*/ 41 w 68"/>
                    <a:gd name="T1" fmla="*/ 52 h 52"/>
                    <a:gd name="T2" fmla="*/ 0 w 68"/>
                    <a:gd name="T3" fmla="*/ 10 h 52"/>
                    <a:gd name="T4" fmla="*/ 41 w 68"/>
                    <a:gd name="T5" fmla="*/ 52 h 52"/>
                    <a:gd name="T6" fmla="*/ 0 60000 65536"/>
                    <a:gd name="T7" fmla="*/ 0 60000 65536"/>
                    <a:gd name="T8" fmla="*/ 0 60000 65536"/>
                    <a:gd name="T9" fmla="*/ 0 w 68"/>
                    <a:gd name="T10" fmla="*/ 0 h 52"/>
                    <a:gd name="T11" fmla="*/ 68 w 68"/>
                    <a:gd name="T12" fmla="*/ 52 h 5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8" h="52">
                      <a:moveTo>
                        <a:pt x="41" y="52"/>
                      </a:moveTo>
                      <a:cubicBezTo>
                        <a:pt x="68" y="22"/>
                        <a:pt x="18" y="0"/>
                        <a:pt x="0" y="10"/>
                      </a:cubicBezTo>
                      <a:cubicBezTo>
                        <a:pt x="30" y="12"/>
                        <a:pt x="29" y="35"/>
                        <a:pt x="41" y="52"/>
                      </a:cubicBezTo>
                      <a:close/>
                    </a:path>
                  </a:pathLst>
                </a:custGeom>
                <a:solidFill>
                  <a:srgbClr val="A3A35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433" name="Freeform 17"/>
                <p:cNvSpPr>
                  <a:spLocks noChangeArrowheads="1"/>
                </p:cNvSpPr>
                <p:nvPr/>
              </p:nvSpPr>
              <p:spPr bwMode="auto">
                <a:xfrm>
                  <a:off x="648" y="1065"/>
                  <a:ext cx="160" cy="161"/>
                </a:xfrm>
                <a:custGeom>
                  <a:avLst/>
                  <a:gdLst>
                    <a:gd name="T0" fmla="*/ 0 w 68"/>
                    <a:gd name="T1" fmla="*/ 10 h 68"/>
                    <a:gd name="T2" fmla="*/ 41 w 68"/>
                    <a:gd name="T3" fmla="*/ 52 h 68"/>
                    <a:gd name="T4" fmla="*/ 0 w 68"/>
                    <a:gd name="T5" fmla="*/ 10 h 68"/>
                    <a:gd name="T6" fmla="*/ 0 60000 65536"/>
                    <a:gd name="T7" fmla="*/ 0 60000 65536"/>
                    <a:gd name="T8" fmla="*/ 0 60000 65536"/>
                    <a:gd name="T9" fmla="*/ 0 w 68"/>
                    <a:gd name="T10" fmla="*/ 0 h 68"/>
                    <a:gd name="T11" fmla="*/ 68 w 68"/>
                    <a:gd name="T12" fmla="*/ 68 h 6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8" h="68">
                      <a:moveTo>
                        <a:pt x="0" y="10"/>
                      </a:moveTo>
                      <a:cubicBezTo>
                        <a:pt x="9" y="18"/>
                        <a:pt x="5" y="68"/>
                        <a:pt x="41" y="52"/>
                      </a:cubicBezTo>
                      <a:cubicBezTo>
                        <a:pt x="68" y="22"/>
                        <a:pt x="18" y="0"/>
                        <a:pt x="0" y="10"/>
                      </a:cubicBezTo>
                      <a:close/>
                    </a:path>
                  </a:pathLst>
                </a:custGeom>
                <a:solidFill>
                  <a:srgbClr val="B8BDA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434" name="Freeform 18"/>
                <p:cNvSpPr>
                  <a:spLocks noChangeArrowheads="1"/>
                </p:cNvSpPr>
                <p:nvPr/>
              </p:nvSpPr>
              <p:spPr bwMode="auto">
                <a:xfrm>
                  <a:off x="648" y="1082"/>
                  <a:ext cx="108" cy="108"/>
                </a:xfrm>
                <a:custGeom>
                  <a:avLst/>
                  <a:gdLst>
                    <a:gd name="T0" fmla="*/ 41 w 46"/>
                    <a:gd name="T1" fmla="*/ 45 h 46"/>
                    <a:gd name="T2" fmla="*/ 41 w 46"/>
                    <a:gd name="T3" fmla="*/ 30 h 46"/>
                    <a:gd name="T4" fmla="*/ 35 w 46"/>
                    <a:gd name="T5" fmla="*/ 24 h 46"/>
                    <a:gd name="T6" fmla="*/ 25 w 46"/>
                    <a:gd name="T7" fmla="*/ 12 h 46"/>
                    <a:gd name="T8" fmla="*/ 0 w 46"/>
                    <a:gd name="T9" fmla="*/ 3 h 46"/>
                    <a:gd name="T10" fmla="*/ 20 w 46"/>
                    <a:gd name="T11" fmla="*/ 17 h 46"/>
                    <a:gd name="T12" fmla="*/ 12 w 46"/>
                    <a:gd name="T13" fmla="*/ 17 h 46"/>
                    <a:gd name="T14" fmla="*/ 14 w 46"/>
                    <a:gd name="T15" fmla="*/ 21 h 46"/>
                    <a:gd name="T16" fmla="*/ 20 w 46"/>
                    <a:gd name="T17" fmla="*/ 26 h 46"/>
                    <a:gd name="T18" fmla="*/ 29 w 46"/>
                    <a:gd name="T19" fmla="*/ 31 h 46"/>
                    <a:gd name="T20" fmla="*/ 34 w 46"/>
                    <a:gd name="T21" fmla="*/ 37 h 46"/>
                    <a:gd name="T22" fmla="*/ 26 w 46"/>
                    <a:gd name="T23" fmla="*/ 41 h 46"/>
                    <a:gd name="T24" fmla="*/ 41 w 46"/>
                    <a:gd name="T25" fmla="*/ 45 h 4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6"/>
                    <a:gd name="T40" fmla="*/ 0 h 46"/>
                    <a:gd name="T41" fmla="*/ 46 w 46"/>
                    <a:gd name="T42" fmla="*/ 46 h 4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6" h="46">
                      <a:moveTo>
                        <a:pt x="41" y="45"/>
                      </a:moveTo>
                      <a:cubicBezTo>
                        <a:pt x="46" y="40"/>
                        <a:pt x="43" y="31"/>
                        <a:pt x="41" y="30"/>
                      </a:cubicBezTo>
                      <a:cubicBezTo>
                        <a:pt x="38" y="27"/>
                        <a:pt x="36" y="34"/>
                        <a:pt x="35" y="24"/>
                      </a:cubicBezTo>
                      <a:cubicBezTo>
                        <a:pt x="34" y="16"/>
                        <a:pt x="27" y="14"/>
                        <a:pt x="25" y="12"/>
                      </a:cubicBezTo>
                      <a:cubicBezTo>
                        <a:pt x="20" y="8"/>
                        <a:pt x="8" y="0"/>
                        <a:pt x="0" y="3"/>
                      </a:cubicBezTo>
                      <a:cubicBezTo>
                        <a:pt x="2" y="5"/>
                        <a:pt x="19" y="8"/>
                        <a:pt x="20" y="17"/>
                      </a:cubicBezTo>
                      <a:cubicBezTo>
                        <a:pt x="20" y="19"/>
                        <a:pt x="15" y="16"/>
                        <a:pt x="12" y="17"/>
                      </a:cubicBezTo>
                      <a:cubicBezTo>
                        <a:pt x="8" y="17"/>
                        <a:pt x="7" y="19"/>
                        <a:pt x="14" y="21"/>
                      </a:cubicBezTo>
                      <a:cubicBezTo>
                        <a:pt x="19" y="22"/>
                        <a:pt x="22" y="24"/>
                        <a:pt x="20" y="26"/>
                      </a:cubicBezTo>
                      <a:cubicBezTo>
                        <a:pt x="18" y="29"/>
                        <a:pt x="31" y="27"/>
                        <a:pt x="29" y="31"/>
                      </a:cubicBezTo>
                      <a:cubicBezTo>
                        <a:pt x="26" y="35"/>
                        <a:pt x="34" y="34"/>
                        <a:pt x="34" y="37"/>
                      </a:cubicBezTo>
                      <a:cubicBezTo>
                        <a:pt x="34" y="43"/>
                        <a:pt x="23" y="36"/>
                        <a:pt x="26" y="41"/>
                      </a:cubicBezTo>
                      <a:cubicBezTo>
                        <a:pt x="27" y="42"/>
                        <a:pt x="35" y="46"/>
                        <a:pt x="41" y="45"/>
                      </a:cubicBezTo>
                      <a:close/>
                    </a:path>
                  </a:pathLst>
                </a:custGeom>
                <a:solidFill>
                  <a:srgbClr val="B3B8A4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435" name="Freeform 19"/>
                <p:cNvSpPr>
                  <a:spLocks noChangeArrowheads="1"/>
                </p:cNvSpPr>
                <p:nvPr/>
              </p:nvSpPr>
              <p:spPr bwMode="auto">
                <a:xfrm>
                  <a:off x="648" y="1091"/>
                  <a:ext cx="80" cy="116"/>
                </a:xfrm>
                <a:custGeom>
                  <a:avLst/>
                  <a:gdLst>
                    <a:gd name="T0" fmla="*/ 0 w 34"/>
                    <a:gd name="T1" fmla="*/ 0 h 49"/>
                    <a:gd name="T2" fmla="*/ 34 w 34"/>
                    <a:gd name="T3" fmla="*/ 44 h 49"/>
                    <a:gd name="T4" fmla="*/ 24 w 34"/>
                    <a:gd name="T5" fmla="*/ 37 h 49"/>
                    <a:gd name="T6" fmla="*/ 19 w 34"/>
                    <a:gd name="T7" fmla="*/ 30 h 49"/>
                    <a:gd name="T8" fmla="*/ 18 w 34"/>
                    <a:gd name="T9" fmla="*/ 24 h 49"/>
                    <a:gd name="T10" fmla="*/ 7 w 34"/>
                    <a:gd name="T11" fmla="*/ 16 h 49"/>
                    <a:gd name="T12" fmla="*/ 13 w 34"/>
                    <a:gd name="T13" fmla="*/ 8 h 49"/>
                    <a:gd name="T14" fmla="*/ 0 w 34"/>
                    <a:gd name="T15" fmla="*/ 0 h 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4"/>
                    <a:gd name="T25" fmla="*/ 0 h 49"/>
                    <a:gd name="T26" fmla="*/ 34 w 34"/>
                    <a:gd name="T27" fmla="*/ 49 h 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4" h="49">
                      <a:moveTo>
                        <a:pt x="0" y="0"/>
                      </a:moveTo>
                      <a:cubicBezTo>
                        <a:pt x="8" y="9"/>
                        <a:pt x="7" y="49"/>
                        <a:pt x="34" y="44"/>
                      </a:cubicBezTo>
                      <a:cubicBezTo>
                        <a:pt x="29" y="43"/>
                        <a:pt x="23" y="41"/>
                        <a:pt x="24" y="37"/>
                      </a:cubicBezTo>
                      <a:cubicBezTo>
                        <a:pt x="25" y="31"/>
                        <a:pt x="21" y="32"/>
                        <a:pt x="19" y="30"/>
                      </a:cubicBezTo>
                      <a:cubicBezTo>
                        <a:pt x="17" y="29"/>
                        <a:pt x="18" y="27"/>
                        <a:pt x="18" y="24"/>
                      </a:cubicBezTo>
                      <a:cubicBezTo>
                        <a:pt x="17" y="18"/>
                        <a:pt x="8" y="19"/>
                        <a:pt x="7" y="16"/>
                      </a:cubicBezTo>
                      <a:cubicBezTo>
                        <a:pt x="4" y="10"/>
                        <a:pt x="14" y="12"/>
                        <a:pt x="13" y="8"/>
                      </a:cubicBezTo>
                      <a:cubicBezTo>
                        <a:pt x="12" y="4"/>
                        <a:pt x="4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BDC2A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436" name="Freeform 20"/>
                <p:cNvSpPr>
                  <a:spLocks noChangeArrowheads="1"/>
                </p:cNvSpPr>
                <p:nvPr/>
              </p:nvSpPr>
              <p:spPr bwMode="auto">
                <a:xfrm>
                  <a:off x="570" y="804"/>
                  <a:ext cx="226" cy="203"/>
                </a:xfrm>
                <a:custGeom>
                  <a:avLst/>
                  <a:gdLst>
                    <a:gd name="T0" fmla="*/ 10 w 96"/>
                    <a:gd name="T1" fmla="*/ 9 h 86"/>
                    <a:gd name="T2" fmla="*/ 53 w 96"/>
                    <a:gd name="T3" fmla="*/ 76 h 86"/>
                    <a:gd name="T4" fmla="*/ 10 w 96"/>
                    <a:gd name="T5" fmla="*/ 9 h 86"/>
                    <a:gd name="T6" fmla="*/ 0 60000 65536"/>
                    <a:gd name="T7" fmla="*/ 0 60000 65536"/>
                    <a:gd name="T8" fmla="*/ 0 60000 65536"/>
                    <a:gd name="T9" fmla="*/ 0 w 96"/>
                    <a:gd name="T10" fmla="*/ 0 h 86"/>
                    <a:gd name="T11" fmla="*/ 96 w 96"/>
                    <a:gd name="T12" fmla="*/ 86 h 8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6" h="86">
                      <a:moveTo>
                        <a:pt x="10" y="9"/>
                      </a:moveTo>
                      <a:cubicBezTo>
                        <a:pt x="21" y="22"/>
                        <a:pt x="0" y="86"/>
                        <a:pt x="53" y="76"/>
                      </a:cubicBezTo>
                      <a:cubicBezTo>
                        <a:pt x="96" y="44"/>
                        <a:pt x="37" y="0"/>
                        <a:pt x="10" y="9"/>
                      </a:cubicBezTo>
                      <a:close/>
                    </a:path>
                  </a:pathLst>
                </a:custGeom>
                <a:solidFill>
                  <a:srgbClr val="BDC2A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437" name="Freeform 21"/>
                <p:cNvSpPr>
                  <a:spLocks noChangeArrowheads="1"/>
                </p:cNvSpPr>
                <p:nvPr/>
              </p:nvSpPr>
              <p:spPr bwMode="auto">
                <a:xfrm>
                  <a:off x="593" y="822"/>
                  <a:ext cx="118" cy="163"/>
                </a:xfrm>
                <a:custGeom>
                  <a:avLst/>
                  <a:gdLst>
                    <a:gd name="T0" fmla="*/ 43 w 50"/>
                    <a:gd name="T1" fmla="*/ 69 h 69"/>
                    <a:gd name="T2" fmla="*/ 46 w 50"/>
                    <a:gd name="T3" fmla="*/ 48 h 69"/>
                    <a:gd name="T4" fmla="*/ 40 w 50"/>
                    <a:gd name="T5" fmla="*/ 39 h 69"/>
                    <a:gd name="T6" fmla="*/ 31 w 50"/>
                    <a:gd name="T7" fmla="*/ 21 h 69"/>
                    <a:gd name="T8" fmla="*/ 0 w 50"/>
                    <a:gd name="T9" fmla="*/ 2 h 69"/>
                    <a:gd name="T10" fmla="*/ 23 w 50"/>
                    <a:gd name="T11" fmla="*/ 26 h 69"/>
                    <a:gd name="T12" fmla="*/ 13 w 50"/>
                    <a:gd name="T13" fmla="*/ 23 h 69"/>
                    <a:gd name="T14" fmla="*/ 14 w 50"/>
                    <a:gd name="T15" fmla="*/ 29 h 69"/>
                    <a:gd name="T16" fmla="*/ 21 w 50"/>
                    <a:gd name="T17" fmla="*/ 38 h 69"/>
                    <a:gd name="T18" fmla="*/ 30 w 50"/>
                    <a:gd name="T19" fmla="*/ 47 h 69"/>
                    <a:gd name="T20" fmla="*/ 36 w 50"/>
                    <a:gd name="T21" fmla="*/ 56 h 69"/>
                    <a:gd name="T22" fmla="*/ 24 w 50"/>
                    <a:gd name="T23" fmla="*/ 59 h 69"/>
                    <a:gd name="T24" fmla="*/ 43 w 50"/>
                    <a:gd name="T25" fmla="*/ 69 h 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50"/>
                    <a:gd name="T40" fmla="*/ 0 h 69"/>
                    <a:gd name="T41" fmla="*/ 50 w 50"/>
                    <a:gd name="T42" fmla="*/ 69 h 6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50" h="69">
                      <a:moveTo>
                        <a:pt x="43" y="69"/>
                      </a:moveTo>
                      <a:cubicBezTo>
                        <a:pt x="50" y="63"/>
                        <a:pt x="48" y="52"/>
                        <a:pt x="46" y="48"/>
                      </a:cubicBezTo>
                      <a:cubicBezTo>
                        <a:pt x="44" y="44"/>
                        <a:pt x="38" y="53"/>
                        <a:pt x="40" y="39"/>
                      </a:cubicBezTo>
                      <a:cubicBezTo>
                        <a:pt x="42" y="29"/>
                        <a:pt x="33" y="24"/>
                        <a:pt x="31" y="21"/>
                      </a:cubicBezTo>
                      <a:cubicBezTo>
                        <a:pt x="25" y="13"/>
                        <a:pt x="12" y="0"/>
                        <a:pt x="0" y="2"/>
                      </a:cubicBezTo>
                      <a:cubicBezTo>
                        <a:pt x="4" y="5"/>
                        <a:pt x="24" y="13"/>
                        <a:pt x="23" y="26"/>
                      </a:cubicBezTo>
                      <a:cubicBezTo>
                        <a:pt x="23" y="29"/>
                        <a:pt x="16" y="24"/>
                        <a:pt x="13" y="23"/>
                      </a:cubicBezTo>
                      <a:cubicBezTo>
                        <a:pt x="8" y="22"/>
                        <a:pt x="6" y="24"/>
                        <a:pt x="14" y="29"/>
                      </a:cubicBezTo>
                      <a:cubicBezTo>
                        <a:pt x="19" y="33"/>
                        <a:pt x="24" y="36"/>
                        <a:pt x="21" y="38"/>
                      </a:cubicBezTo>
                      <a:cubicBezTo>
                        <a:pt x="17" y="41"/>
                        <a:pt x="34" y="43"/>
                        <a:pt x="30" y="47"/>
                      </a:cubicBezTo>
                      <a:cubicBezTo>
                        <a:pt x="26" y="52"/>
                        <a:pt x="36" y="53"/>
                        <a:pt x="36" y="56"/>
                      </a:cubicBezTo>
                      <a:cubicBezTo>
                        <a:pt x="34" y="64"/>
                        <a:pt x="21" y="52"/>
                        <a:pt x="24" y="59"/>
                      </a:cubicBezTo>
                      <a:cubicBezTo>
                        <a:pt x="25" y="60"/>
                        <a:pt x="34" y="69"/>
                        <a:pt x="43" y="69"/>
                      </a:cubicBezTo>
                      <a:close/>
                    </a:path>
                  </a:pathLst>
                </a:custGeom>
                <a:solidFill>
                  <a:srgbClr val="B8BDA7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438" name="Freeform 22"/>
                <p:cNvSpPr>
                  <a:spLocks noChangeArrowheads="1"/>
                </p:cNvSpPr>
                <p:nvPr/>
              </p:nvSpPr>
              <p:spPr bwMode="auto">
                <a:xfrm>
                  <a:off x="579" y="829"/>
                  <a:ext cx="90" cy="158"/>
                </a:xfrm>
                <a:custGeom>
                  <a:avLst/>
                  <a:gdLst>
                    <a:gd name="T0" fmla="*/ 7 w 38"/>
                    <a:gd name="T1" fmla="*/ 0 h 67"/>
                    <a:gd name="T2" fmla="*/ 38 w 38"/>
                    <a:gd name="T3" fmla="*/ 67 h 67"/>
                    <a:gd name="T4" fmla="*/ 27 w 38"/>
                    <a:gd name="T5" fmla="*/ 55 h 67"/>
                    <a:gd name="T6" fmla="*/ 22 w 38"/>
                    <a:gd name="T7" fmla="*/ 45 h 67"/>
                    <a:gd name="T8" fmla="*/ 23 w 38"/>
                    <a:gd name="T9" fmla="*/ 37 h 67"/>
                    <a:gd name="T10" fmla="*/ 11 w 38"/>
                    <a:gd name="T11" fmla="*/ 22 h 67"/>
                    <a:gd name="T12" fmla="*/ 21 w 38"/>
                    <a:gd name="T13" fmla="*/ 15 h 67"/>
                    <a:gd name="T14" fmla="*/ 7 w 38"/>
                    <a:gd name="T15" fmla="*/ 0 h 6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8"/>
                    <a:gd name="T25" fmla="*/ 0 h 67"/>
                    <a:gd name="T26" fmla="*/ 38 w 38"/>
                    <a:gd name="T27" fmla="*/ 67 h 6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8" h="67">
                      <a:moveTo>
                        <a:pt x="7" y="0"/>
                      </a:moveTo>
                      <a:cubicBezTo>
                        <a:pt x="15" y="14"/>
                        <a:pt x="0" y="67"/>
                        <a:pt x="38" y="67"/>
                      </a:cubicBezTo>
                      <a:cubicBezTo>
                        <a:pt x="32" y="64"/>
                        <a:pt x="25" y="61"/>
                        <a:pt x="27" y="55"/>
                      </a:cubicBezTo>
                      <a:cubicBezTo>
                        <a:pt x="30" y="48"/>
                        <a:pt x="25" y="48"/>
                        <a:pt x="22" y="45"/>
                      </a:cubicBezTo>
                      <a:cubicBezTo>
                        <a:pt x="20" y="43"/>
                        <a:pt x="22" y="40"/>
                        <a:pt x="23" y="37"/>
                      </a:cubicBezTo>
                      <a:cubicBezTo>
                        <a:pt x="24" y="28"/>
                        <a:pt x="12" y="28"/>
                        <a:pt x="11" y="22"/>
                      </a:cubicBezTo>
                      <a:cubicBezTo>
                        <a:pt x="9" y="15"/>
                        <a:pt x="22" y="20"/>
                        <a:pt x="21" y="15"/>
                      </a:cubicBezTo>
                      <a:cubicBezTo>
                        <a:pt x="21" y="8"/>
                        <a:pt x="12" y="3"/>
                        <a:pt x="7" y="0"/>
                      </a:cubicBezTo>
                      <a:close/>
                    </a:path>
                  </a:pathLst>
                </a:custGeom>
                <a:solidFill>
                  <a:srgbClr val="C2C7B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439" name="Freeform 23"/>
                <p:cNvSpPr>
                  <a:spLocks noChangeArrowheads="1"/>
                </p:cNvSpPr>
                <p:nvPr/>
              </p:nvSpPr>
              <p:spPr bwMode="auto">
                <a:xfrm>
                  <a:off x="593" y="804"/>
                  <a:ext cx="203" cy="180"/>
                </a:xfrm>
                <a:custGeom>
                  <a:avLst/>
                  <a:gdLst>
                    <a:gd name="T0" fmla="*/ 43 w 86"/>
                    <a:gd name="T1" fmla="*/ 76 h 76"/>
                    <a:gd name="T2" fmla="*/ 0 w 86"/>
                    <a:gd name="T3" fmla="*/ 9 h 76"/>
                    <a:gd name="T4" fmla="*/ 43 w 86"/>
                    <a:gd name="T5" fmla="*/ 76 h 76"/>
                    <a:gd name="T6" fmla="*/ 0 60000 65536"/>
                    <a:gd name="T7" fmla="*/ 0 60000 65536"/>
                    <a:gd name="T8" fmla="*/ 0 60000 65536"/>
                    <a:gd name="T9" fmla="*/ 0 w 86"/>
                    <a:gd name="T10" fmla="*/ 0 h 76"/>
                    <a:gd name="T11" fmla="*/ 86 w 86"/>
                    <a:gd name="T12" fmla="*/ 76 h 7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6" h="76">
                      <a:moveTo>
                        <a:pt x="43" y="76"/>
                      </a:moveTo>
                      <a:cubicBezTo>
                        <a:pt x="86" y="44"/>
                        <a:pt x="27" y="0"/>
                        <a:pt x="0" y="9"/>
                      </a:cubicBezTo>
                      <a:cubicBezTo>
                        <a:pt x="40" y="20"/>
                        <a:pt x="31" y="50"/>
                        <a:pt x="43" y="76"/>
                      </a:cubicBezTo>
                      <a:close/>
                    </a:path>
                  </a:pathLst>
                </a:custGeom>
                <a:solidFill>
                  <a:srgbClr val="BDC2A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440" name="Freeform 24"/>
                <p:cNvSpPr>
                  <a:spLocks noChangeArrowheads="1"/>
                </p:cNvSpPr>
                <p:nvPr/>
              </p:nvSpPr>
              <p:spPr bwMode="auto">
                <a:xfrm>
                  <a:off x="593" y="822"/>
                  <a:ext cx="118" cy="163"/>
                </a:xfrm>
                <a:custGeom>
                  <a:avLst/>
                  <a:gdLst>
                    <a:gd name="T0" fmla="*/ 43 w 50"/>
                    <a:gd name="T1" fmla="*/ 69 h 69"/>
                    <a:gd name="T2" fmla="*/ 46 w 50"/>
                    <a:gd name="T3" fmla="*/ 48 h 69"/>
                    <a:gd name="T4" fmla="*/ 40 w 50"/>
                    <a:gd name="T5" fmla="*/ 39 h 69"/>
                    <a:gd name="T6" fmla="*/ 31 w 50"/>
                    <a:gd name="T7" fmla="*/ 21 h 69"/>
                    <a:gd name="T8" fmla="*/ 0 w 50"/>
                    <a:gd name="T9" fmla="*/ 2 h 69"/>
                    <a:gd name="T10" fmla="*/ 43 w 50"/>
                    <a:gd name="T11" fmla="*/ 69 h 6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0"/>
                    <a:gd name="T19" fmla="*/ 0 h 69"/>
                    <a:gd name="T20" fmla="*/ 50 w 50"/>
                    <a:gd name="T21" fmla="*/ 69 h 6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0" h="69">
                      <a:moveTo>
                        <a:pt x="43" y="69"/>
                      </a:moveTo>
                      <a:cubicBezTo>
                        <a:pt x="50" y="63"/>
                        <a:pt x="48" y="52"/>
                        <a:pt x="46" y="48"/>
                      </a:cubicBezTo>
                      <a:cubicBezTo>
                        <a:pt x="44" y="44"/>
                        <a:pt x="38" y="53"/>
                        <a:pt x="40" y="39"/>
                      </a:cubicBezTo>
                      <a:cubicBezTo>
                        <a:pt x="42" y="29"/>
                        <a:pt x="33" y="24"/>
                        <a:pt x="31" y="21"/>
                      </a:cubicBezTo>
                      <a:cubicBezTo>
                        <a:pt x="25" y="13"/>
                        <a:pt x="12" y="0"/>
                        <a:pt x="0" y="2"/>
                      </a:cubicBezTo>
                      <a:cubicBezTo>
                        <a:pt x="40" y="13"/>
                        <a:pt x="31" y="43"/>
                        <a:pt x="43" y="69"/>
                      </a:cubicBezTo>
                      <a:close/>
                    </a:path>
                  </a:pathLst>
                </a:custGeom>
                <a:solidFill>
                  <a:srgbClr val="B0B5A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441" name="Freeform 25"/>
                <p:cNvSpPr>
                  <a:spLocks noChangeArrowheads="1"/>
                </p:cNvSpPr>
                <p:nvPr/>
              </p:nvSpPr>
              <p:spPr bwMode="auto">
                <a:xfrm>
                  <a:off x="695" y="1006"/>
                  <a:ext cx="68" cy="275"/>
                </a:xfrm>
                <a:custGeom>
                  <a:avLst/>
                  <a:gdLst>
                    <a:gd name="T0" fmla="*/ 3 w 29"/>
                    <a:gd name="T1" fmla="*/ 0 h 117"/>
                    <a:gd name="T2" fmla="*/ 15 w 29"/>
                    <a:gd name="T3" fmla="*/ 112 h 117"/>
                    <a:gd name="T4" fmla="*/ 8 w 29"/>
                    <a:gd name="T5" fmla="*/ 114 h 117"/>
                    <a:gd name="T6" fmla="*/ 1 w 29"/>
                    <a:gd name="T7" fmla="*/ 10 h 117"/>
                    <a:gd name="T8" fmla="*/ 3 w 29"/>
                    <a:gd name="T9" fmla="*/ 0 h 1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"/>
                    <a:gd name="T16" fmla="*/ 0 h 117"/>
                    <a:gd name="T17" fmla="*/ 29 w 29"/>
                    <a:gd name="T18" fmla="*/ 117 h 1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" h="117">
                      <a:moveTo>
                        <a:pt x="3" y="0"/>
                      </a:moveTo>
                      <a:cubicBezTo>
                        <a:pt x="29" y="46"/>
                        <a:pt x="26" y="78"/>
                        <a:pt x="15" y="112"/>
                      </a:cubicBezTo>
                      <a:cubicBezTo>
                        <a:pt x="13" y="115"/>
                        <a:pt x="9" y="117"/>
                        <a:pt x="8" y="114"/>
                      </a:cubicBezTo>
                      <a:cubicBezTo>
                        <a:pt x="26" y="81"/>
                        <a:pt x="21" y="40"/>
                        <a:pt x="1" y="10"/>
                      </a:cubicBezTo>
                      <a:cubicBezTo>
                        <a:pt x="0" y="7"/>
                        <a:pt x="0" y="1"/>
                        <a:pt x="3" y="0"/>
                      </a:cubicBezTo>
                      <a:close/>
                    </a:path>
                  </a:pathLst>
                </a:custGeom>
                <a:solidFill>
                  <a:srgbClr val="B0B5A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442" name="Freeform 26"/>
                <p:cNvSpPr>
                  <a:spLocks noChangeArrowheads="1"/>
                </p:cNvSpPr>
                <p:nvPr/>
              </p:nvSpPr>
              <p:spPr bwMode="auto">
                <a:xfrm>
                  <a:off x="529" y="907"/>
                  <a:ext cx="140" cy="97"/>
                </a:xfrm>
                <a:custGeom>
                  <a:avLst/>
                  <a:gdLst>
                    <a:gd name="T0" fmla="*/ 1 w 59"/>
                    <a:gd name="T1" fmla="*/ 41 h 41"/>
                    <a:gd name="T2" fmla="*/ 19 w 59"/>
                    <a:gd name="T3" fmla="*/ 19 h 41"/>
                    <a:gd name="T4" fmla="*/ 51 w 59"/>
                    <a:gd name="T5" fmla="*/ 10 h 41"/>
                    <a:gd name="T6" fmla="*/ 59 w 59"/>
                    <a:gd name="T7" fmla="*/ 31 h 41"/>
                    <a:gd name="T8" fmla="*/ 1 w 59"/>
                    <a:gd name="T9" fmla="*/ 41 h 4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9"/>
                    <a:gd name="T16" fmla="*/ 0 h 41"/>
                    <a:gd name="T17" fmla="*/ 59 w 59"/>
                    <a:gd name="T18" fmla="*/ 41 h 4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9" h="41">
                      <a:moveTo>
                        <a:pt x="1" y="41"/>
                      </a:moveTo>
                      <a:cubicBezTo>
                        <a:pt x="0" y="28"/>
                        <a:pt x="16" y="22"/>
                        <a:pt x="19" y="19"/>
                      </a:cubicBezTo>
                      <a:cubicBezTo>
                        <a:pt x="28" y="14"/>
                        <a:pt x="39" y="0"/>
                        <a:pt x="51" y="10"/>
                      </a:cubicBezTo>
                      <a:cubicBezTo>
                        <a:pt x="56" y="14"/>
                        <a:pt x="49" y="21"/>
                        <a:pt x="59" y="31"/>
                      </a:cubicBezTo>
                      <a:cubicBezTo>
                        <a:pt x="36" y="32"/>
                        <a:pt x="23" y="27"/>
                        <a:pt x="1" y="41"/>
                      </a:cubicBezTo>
                      <a:close/>
                    </a:path>
                  </a:pathLst>
                </a:custGeom>
                <a:solidFill>
                  <a:srgbClr val="BDC2A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443" name="Freeform 27"/>
                <p:cNvSpPr>
                  <a:spLocks noChangeArrowheads="1"/>
                </p:cNvSpPr>
                <p:nvPr/>
              </p:nvSpPr>
              <p:spPr bwMode="auto">
                <a:xfrm>
                  <a:off x="532" y="930"/>
                  <a:ext cx="134" cy="74"/>
                </a:xfrm>
                <a:custGeom>
                  <a:avLst/>
                  <a:gdLst>
                    <a:gd name="T0" fmla="*/ 54 w 57"/>
                    <a:gd name="T1" fmla="*/ 17 h 31"/>
                    <a:gd name="T2" fmla="*/ 44 w 57"/>
                    <a:gd name="T3" fmla="*/ 6 h 31"/>
                    <a:gd name="T4" fmla="*/ 37 w 57"/>
                    <a:gd name="T5" fmla="*/ 7 h 31"/>
                    <a:gd name="T6" fmla="*/ 32 w 57"/>
                    <a:gd name="T7" fmla="*/ 5 h 31"/>
                    <a:gd name="T8" fmla="*/ 20 w 57"/>
                    <a:gd name="T9" fmla="*/ 10 h 31"/>
                    <a:gd name="T10" fmla="*/ 36 w 57"/>
                    <a:gd name="T11" fmla="*/ 16 h 31"/>
                    <a:gd name="T12" fmla="*/ 39 w 57"/>
                    <a:gd name="T13" fmla="*/ 20 h 31"/>
                    <a:gd name="T14" fmla="*/ 30 w 57"/>
                    <a:gd name="T15" fmla="*/ 14 h 31"/>
                    <a:gd name="T16" fmla="*/ 19 w 57"/>
                    <a:gd name="T17" fmla="*/ 11 h 31"/>
                    <a:gd name="T18" fmla="*/ 15 w 57"/>
                    <a:gd name="T19" fmla="*/ 17 h 31"/>
                    <a:gd name="T20" fmla="*/ 0 w 57"/>
                    <a:gd name="T21" fmla="*/ 31 h 31"/>
                    <a:gd name="T22" fmla="*/ 24 w 57"/>
                    <a:gd name="T23" fmla="*/ 24 h 31"/>
                    <a:gd name="T24" fmla="*/ 54 w 57"/>
                    <a:gd name="T25" fmla="*/ 17 h 3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57"/>
                    <a:gd name="T40" fmla="*/ 0 h 31"/>
                    <a:gd name="T41" fmla="*/ 57 w 57"/>
                    <a:gd name="T42" fmla="*/ 31 h 3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57" h="31">
                      <a:moveTo>
                        <a:pt x="54" y="17"/>
                      </a:moveTo>
                      <a:cubicBezTo>
                        <a:pt x="53" y="16"/>
                        <a:pt x="49" y="14"/>
                        <a:pt x="44" y="6"/>
                      </a:cubicBezTo>
                      <a:cubicBezTo>
                        <a:pt x="40" y="0"/>
                        <a:pt x="35" y="4"/>
                        <a:pt x="37" y="7"/>
                      </a:cubicBezTo>
                      <a:cubicBezTo>
                        <a:pt x="38" y="8"/>
                        <a:pt x="33" y="5"/>
                        <a:pt x="32" y="5"/>
                      </a:cubicBezTo>
                      <a:cubicBezTo>
                        <a:pt x="27" y="2"/>
                        <a:pt x="24" y="8"/>
                        <a:pt x="20" y="10"/>
                      </a:cubicBezTo>
                      <a:cubicBezTo>
                        <a:pt x="26" y="8"/>
                        <a:pt x="32" y="13"/>
                        <a:pt x="36" y="16"/>
                      </a:cubicBezTo>
                      <a:cubicBezTo>
                        <a:pt x="37" y="17"/>
                        <a:pt x="39" y="19"/>
                        <a:pt x="39" y="20"/>
                      </a:cubicBezTo>
                      <a:cubicBezTo>
                        <a:pt x="37" y="19"/>
                        <a:pt x="34" y="16"/>
                        <a:pt x="30" y="14"/>
                      </a:cubicBezTo>
                      <a:cubicBezTo>
                        <a:pt x="26" y="12"/>
                        <a:pt x="24" y="10"/>
                        <a:pt x="19" y="11"/>
                      </a:cubicBezTo>
                      <a:cubicBezTo>
                        <a:pt x="11" y="13"/>
                        <a:pt x="17" y="17"/>
                        <a:pt x="15" y="17"/>
                      </a:cubicBezTo>
                      <a:cubicBezTo>
                        <a:pt x="11" y="17"/>
                        <a:pt x="1" y="24"/>
                        <a:pt x="0" y="31"/>
                      </a:cubicBezTo>
                      <a:cubicBezTo>
                        <a:pt x="8" y="23"/>
                        <a:pt x="20" y="23"/>
                        <a:pt x="24" y="24"/>
                      </a:cubicBezTo>
                      <a:cubicBezTo>
                        <a:pt x="30" y="25"/>
                        <a:pt x="57" y="21"/>
                        <a:pt x="54" y="17"/>
                      </a:cubicBezTo>
                      <a:close/>
                    </a:path>
                  </a:pathLst>
                </a:custGeom>
                <a:solidFill>
                  <a:srgbClr val="B8BDA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444" name="Freeform 28"/>
                <p:cNvSpPr>
                  <a:spLocks noChangeArrowheads="1"/>
                </p:cNvSpPr>
                <p:nvPr/>
              </p:nvSpPr>
              <p:spPr bwMode="auto">
                <a:xfrm>
                  <a:off x="558" y="941"/>
                  <a:ext cx="101" cy="43"/>
                </a:xfrm>
                <a:custGeom>
                  <a:avLst/>
                  <a:gdLst>
                    <a:gd name="T0" fmla="*/ 42 w 43"/>
                    <a:gd name="T1" fmla="*/ 12 h 18"/>
                    <a:gd name="T2" fmla="*/ 31 w 43"/>
                    <a:gd name="T3" fmla="*/ 2 h 18"/>
                    <a:gd name="T4" fmla="*/ 27 w 43"/>
                    <a:gd name="T5" fmla="*/ 4 h 18"/>
                    <a:gd name="T6" fmla="*/ 21 w 43"/>
                    <a:gd name="T7" fmla="*/ 6 h 18"/>
                    <a:gd name="T8" fmla="*/ 28 w 43"/>
                    <a:gd name="T9" fmla="*/ 14 h 18"/>
                    <a:gd name="T10" fmla="*/ 14 w 43"/>
                    <a:gd name="T11" fmla="*/ 9 h 18"/>
                    <a:gd name="T12" fmla="*/ 8 w 43"/>
                    <a:gd name="T13" fmla="*/ 16 h 18"/>
                    <a:gd name="T14" fmla="*/ 25 w 43"/>
                    <a:gd name="T15" fmla="*/ 17 h 18"/>
                    <a:gd name="T16" fmla="*/ 40 w 43"/>
                    <a:gd name="T17" fmla="*/ 15 h 18"/>
                    <a:gd name="T18" fmla="*/ 42 w 43"/>
                    <a:gd name="T19" fmla="*/ 12 h 1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43"/>
                    <a:gd name="T31" fmla="*/ 0 h 18"/>
                    <a:gd name="T32" fmla="*/ 43 w 43"/>
                    <a:gd name="T33" fmla="*/ 18 h 1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43" h="18">
                      <a:moveTo>
                        <a:pt x="42" y="12"/>
                      </a:moveTo>
                      <a:cubicBezTo>
                        <a:pt x="35" y="7"/>
                        <a:pt x="34" y="2"/>
                        <a:pt x="31" y="2"/>
                      </a:cubicBezTo>
                      <a:cubicBezTo>
                        <a:pt x="28" y="2"/>
                        <a:pt x="30" y="5"/>
                        <a:pt x="27" y="4"/>
                      </a:cubicBezTo>
                      <a:cubicBezTo>
                        <a:pt x="19" y="0"/>
                        <a:pt x="16" y="4"/>
                        <a:pt x="21" y="6"/>
                      </a:cubicBezTo>
                      <a:cubicBezTo>
                        <a:pt x="26" y="9"/>
                        <a:pt x="29" y="13"/>
                        <a:pt x="28" y="14"/>
                      </a:cubicBezTo>
                      <a:cubicBezTo>
                        <a:pt x="25" y="16"/>
                        <a:pt x="19" y="7"/>
                        <a:pt x="14" y="9"/>
                      </a:cubicBezTo>
                      <a:cubicBezTo>
                        <a:pt x="9" y="11"/>
                        <a:pt x="0" y="15"/>
                        <a:pt x="8" y="16"/>
                      </a:cubicBezTo>
                      <a:cubicBezTo>
                        <a:pt x="13" y="16"/>
                        <a:pt x="15" y="14"/>
                        <a:pt x="25" y="17"/>
                      </a:cubicBezTo>
                      <a:cubicBezTo>
                        <a:pt x="28" y="18"/>
                        <a:pt x="37" y="16"/>
                        <a:pt x="40" y="15"/>
                      </a:cubicBezTo>
                      <a:cubicBezTo>
                        <a:pt x="43" y="14"/>
                        <a:pt x="43" y="13"/>
                        <a:pt x="42" y="12"/>
                      </a:cubicBezTo>
                      <a:close/>
                    </a:path>
                  </a:pathLst>
                </a:custGeom>
                <a:solidFill>
                  <a:srgbClr val="B0B5A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445" name="Freeform 29"/>
                <p:cNvSpPr>
                  <a:spLocks noChangeArrowheads="1"/>
                </p:cNvSpPr>
                <p:nvPr/>
              </p:nvSpPr>
              <p:spPr bwMode="auto">
                <a:xfrm>
                  <a:off x="554" y="963"/>
                  <a:ext cx="152" cy="78"/>
                </a:xfrm>
                <a:custGeom>
                  <a:avLst/>
                  <a:gdLst>
                    <a:gd name="T0" fmla="*/ 0 w 64"/>
                    <a:gd name="T1" fmla="*/ 17 h 33"/>
                    <a:gd name="T2" fmla="*/ 62 w 64"/>
                    <a:gd name="T3" fmla="*/ 33 h 33"/>
                    <a:gd name="T4" fmla="*/ 59 w 64"/>
                    <a:gd name="T5" fmla="*/ 13 h 33"/>
                    <a:gd name="T6" fmla="*/ 0 w 64"/>
                    <a:gd name="T7" fmla="*/ 17 h 3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4"/>
                    <a:gd name="T13" fmla="*/ 0 h 33"/>
                    <a:gd name="T14" fmla="*/ 64 w 64"/>
                    <a:gd name="T15" fmla="*/ 33 h 3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4" h="33">
                      <a:moveTo>
                        <a:pt x="0" y="17"/>
                      </a:moveTo>
                      <a:cubicBezTo>
                        <a:pt x="28" y="8"/>
                        <a:pt x="52" y="15"/>
                        <a:pt x="62" y="33"/>
                      </a:cubicBezTo>
                      <a:cubicBezTo>
                        <a:pt x="64" y="25"/>
                        <a:pt x="63" y="18"/>
                        <a:pt x="59" y="13"/>
                      </a:cubicBezTo>
                      <a:cubicBezTo>
                        <a:pt x="50" y="0"/>
                        <a:pt x="20" y="3"/>
                        <a:pt x="0" y="17"/>
                      </a:cubicBezTo>
                      <a:close/>
                    </a:path>
                  </a:pathLst>
                </a:custGeom>
                <a:solidFill>
                  <a:srgbClr val="B0B5A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446" name="Freeform 30"/>
                <p:cNvSpPr>
                  <a:spLocks noChangeArrowheads="1"/>
                </p:cNvSpPr>
                <p:nvPr/>
              </p:nvSpPr>
              <p:spPr bwMode="auto">
                <a:xfrm>
                  <a:off x="532" y="963"/>
                  <a:ext cx="163" cy="75"/>
                </a:xfrm>
                <a:custGeom>
                  <a:avLst/>
                  <a:gdLst>
                    <a:gd name="T0" fmla="*/ 69 w 69"/>
                    <a:gd name="T1" fmla="*/ 13 h 32"/>
                    <a:gd name="T2" fmla="*/ 39 w 69"/>
                    <a:gd name="T3" fmla="*/ 2 h 32"/>
                    <a:gd name="T4" fmla="*/ 0 w 69"/>
                    <a:gd name="T5" fmla="*/ 17 h 32"/>
                    <a:gd name="T6" fmla="*/ 27 w 69"/>
                    <a:gd name="T7" fmla="*/ 26 h 32"/>
                    <a:gd name="T8" fmla="*/ 46 w 69"/>
                    <a:gd name="T9" fmla="*/ 13 h 32"/>
                    <a:gd name="T10" fmla="*/ 69 w 69"/>
                    <a:gd name="T11" fmla="*/ 13 h 3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9"/>
                    <a:gd name="T19" fmla="*/ 0 h 32"/>
                    <a:gd name="T20" fmla="*/ 69 w 69"/>
                    <a:gd name="T21" fmla="*/ 32 h 3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9" h="32">
                      <a:moveTo>
                        <a:pt x="69" y="13"/>
                      </a:moveTo>
                      <a:cubicBezTo>
                        <a:pt x="63" y="2"/>
                        <a:pt x="57" y="0"/>
                        <a:pt x="39" y="2"/>
                      </a:cubicBezTo>
                      <a:cubicBezTo>
                        <a:pt x="31" y="3"/>
                        <a:pt x="10" y="1"/>
                        <a:pt x="0" y="17"/>
                      </a:cubicBezTo>
                      <a:cubicBezTo>
                        <a:pt x="10" y="24"/>
                        <a:pt x="19" y="32"/>
                        <a:pt x="27" y="26"/>
                      </a:cubicBezTo>
                      <a:cubicBezTo>
                        <a:pt x="35" y="21"/>
                        <a:pt x="35" y="8"/>
                        <a:pt x="46" y="13"/>
                      </a:cubicBezTo>
                      <a:cubicBezTo>
                        <a:pt x="57" y="17"/>
                        <a:pt x="54" y="2"/>
                        <a:pt x="69" y="13"/>
                      </a:cubicBezTo>
                      <a:close/>
                    </a:path>
                  </a:pathLst>
                </a:custGeom>
                <a:solidFill>
                  <a:srgbClr val="B3B8A4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447" name="Freeform 31"/>
                <p:cNvSpPr>
                  <a:spLocks noChangeArrowheads="1"/>
                </p:cNvSpPr>
                <p:nvPr/>
              </p:nvSpPr>
              <p:spPr bwMode="auto">
                <a:xfrm>
                  <a:off x="534" y="968"/>
                  <a:ext cx="161" cy="62"/>
                </a:xfrm>
                <a:custGeom>
                  <a:avLst/>
                  <a:gdLst>
                    <a:gd name="T0" fmla="*/ 68 w 68"/>
                    <a:gd name="T1" fmla="*/ 11 h 26"/>
                    <a:gd name="T2" fmla="*/ 59 w 68"/>
                    <a:gd name="T3" fmla="*/ 1 h 26"/>
                    <a:gd name="T4" fmla="*/ 49 w 68"/>
                    <a:gd name="T5" fmla="*/ 5 h 26"/>
                    <a:gd name="T6" fmla="*/ 46 w 68"/>
                    <a:gd name="T7" fmla="*/ 5 h 26"/>
                    <a:gd name="T8" fmla="*/ 29 w 68"/>
                    <a:gd name="T9" fmla="*/ 7 h 26"/>
                    <a:gd name="T10" fmla="*/ 24 w 68"/>
                    <a:gd name="T11" fmla="*/ 12 h 26"/>
                    <a:gd name="T12" fmla="*/ 20 w 68"/>
                    <a:gd name="T13" fmla="*/ 15 h 26"/>
                    <a:gd name="T14" fmla="*/ 30 w 68"/>
                    <a:gd name="T15" fmla="*/ 3 h 26"/>
                    <a:gd name="T16" fmla="*/ 19 w 68"/>
                    <a:gd name="T17" fmla="*/ 3 h 26"/>
                    <a:gd name="T18" fmla="*/ 6 w 68"/>
                    <a:gd name="T19" fmla="*/ 18 h 26"/>
                    <a:gd name="T20" fmla="*/ 19 w 68"/>
                    <a:gd name="T21" fmla="*/ 26 h 26"/>
                    <a:gd name="T22" fmla="*/ 26 w 68"/>
                    <a:gd name="T23" fmla="*/ 24 h 26"/>
                    <a:gd name="T24" fmla="*/ 45 w 68"/>
                    <a:gd name="T25" fmla="*/ 11 h 26"/>
                    <a:gd name="T26" fmla="*/ 68 w 68"/>
                    <a:gd name="T27" fmla="*/ 11 h 2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68"/>
                    <a:gd name="T43" fmla="*/ 0 h 26"/>
                    <a:gd name="T44" fmla="*/ 68 w 68"/>
                    <a:gd name="T45" fmla="*/ 26 h 2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68" h="26">
                      <a:moveTo>
                        <a:pt x="68" y="11"/>
                      </a:moveTo>
                      <a:cubicBezTo>
                        <a:pt x="65" y="6"/>
                        <a:pt x="63" y="3"/>
                        <a:pt x="59" y="1"/>
                      </a:cubicBezTo>
                      <a:cubicBezTo>
                        <a:pt x="55" y="0"/>
                        <a:pt x="48" y="0"/>
                        <a:pt x="49" y="5"/>
                      </a:cubicBezTo>
                      <a:cubicBezTo>
                        <a:pt x="49" y="6"/>
                        <a:pt x="48" y="8"/>
                        <a:pt x="46" y="5"/>
                      </a:cubicBezTo>
                      <a:cubicBezTo>
                        <a:pt x="41" y="0"/>
                        <a:pt x="34" y="2"/>
                        <a:pt x="29" y="7"/>
                      </a:cubicBezTo>
                      <a:cubicBezTo>
                        <a:pt x="27" y="8"/>
                        <a:pt x="25" y="10"/>
                        <a:pt x="24" y="12"/>
                      </a:cubicBezTo>
                      <a:cubicBezTo>
                        <a:pt x="24" y="16"/>
                        <a:pt x="20" y="18"/>
                        <a:pt x="20" y="15"/>
                      </a:cubicBezTo>
                      <a:cubicBezTo>
                        <a:pt x="21" y="7"/>
                        <a:pt x="28" y="7"/>
                        <a:pt x="30" y="3"/>
                      </a:cubicBezTo>
                      <a:cubicBezTo>
                        <a:pt x="30" y="1"/>
                        <a:pt x="24" y="1"/>
                        <a:pt x="19" y="3"/>
                      </a:cubicBezTo>
                      <a:cubicBezTo>
                        <a:pt x="13" y="5"/>
                        <a:pt x="0" y="14"/>
                        <a:pt x="6" y="18"/>
                      </a:cubicBezTo>
                      <a:cubicBezTo>
                        <a:pt x="12" y="23"/>
                        <a:pt x="17" y="25"/>
                        <a:pt x="19" y="26"/>
                      </a:cubicBezTo>
                      <a:cubicBezTo>
                        <a:pt x="22" y="26"/>
                        <a:pt x="24" y="25"/>
                        <a:pt x="26" y="24"/>
                      </a:cubicBezTo>
                      <a:cubicBezTo>
                        <a:pt x="34" y="19"/>
                        <a:pt x="34" y="6"/>
                        <a:pt x="45" y="11"/>
                      </a:cubicBezTo>
                      <a:cubicBezTo>
                        <a:pt x="56" y="15"/>
                        <a:pt x="53" y="0"/>
                        <a:pt x="68" y="11"/>
                      </a:cubicBezTo>
                      <a:close/>
                    </a:path>
                  </a:pathLst>
                </a:custGeom>
                <a:solidFill>
                  <a:srgbClr val="BFC4A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448" name="Freeform 32"/>
                <p:cNvSpPr>
                  <a:spLocks noChangeArrowheads="1"/>
                </p:cNvSpPr>
                <p:nvPr/>
              </p:nvSpPr>
              <p:spPr bwMode="auto">
                <a:xfrm>
                  <a:off x="544" y="975"/>
                  <a:ext cx="54" cy="43"/>
                </a:xfrm>
                <a:custGeom>
                  <a:avLst/>
                  <a:gdLst>
                    <a:gd name="T0" fmla="*/ 13 w 21"/>
                    <a:gd name="T1" fmla="*/ 12 h 18"/>
                    <a:gd name="T2" fmla="*/ 18 w 21"/>
                    <a:gd name="T3" fmla="*/ 1 h 18"/>
                    <a:gd name="T4" fmla="*/ 6 w 21"/>
                    <a:gd name="T5" fmla="*/ 12 h 18"/>
                    <a:gd name="T6" fmla="*/ 6 w 21"/>
                    <a:gd name="T7" fmla="*/ 17 h 18"/>
                    <a:gd name="T8" fmla="*/ 13 w 21"/>
                    <a:gd name="T9" fmla="*/ 12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"/>
                    <a:gd name="T16" fmla="*/ 0 h 18"/>
                    <a:gd name="T17" fmla="*/ 21 w 21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" h="18">
                      <a:moveTo>
                        <a:pt x="13" y="12"/>
                      </a:moveTo>
                      <a:cubicBezTo>
                        <a:pt x="11" y="7"/>
                        <a:pt x="21" y="2"/>
                        <a:pt x="18" y="1"/>
                      </a:cubicBezTo>
                      <a:cubicBezTo>
                        <a:pt x="14" y="0"/>
                        <a:pt x="0" y="6"/>
                        <a:pt x="6" y="12"/>
                      </a:cubicBezTo>
                      <a:cubicBezTo>
                        <a:pt x="5" y="13"/>
                        <a:pt x="0" y="15"/>
                        <a:pt x="6" y="17"/>
                      </a:cubicBezTo>
                      <a:cubicBezTo>
                        <a:pt x="9" y="18"/>
                        <a:pt x="14" y="14"/>
                        <a:pt x="13" y="12"/>
                      </a:cubicBezTo>
                      <a:close/>
                    </a:path>
                  </a:pathLst>
                </a:custGeom>
                <a:solidFill>
                  <a:srgbClr val="C2C7B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449" name="Freeform 33"/>
                <p:cNvSpPr>
                  <a:spLocks noChangeArrowheads="1"/>
                </p:cNvSpPr>
                <p:nvPr/>
              </p:nvSpPr>
              <p:spPr bwMode="auto">
                <a:xfrm>
                  <a:off x="579" y="970"/>
                  <a:ext cx="59" cy="56"/>
                </a:xfrm>
                <a:custGeom>
                  <a:avLst/>
                  <a:gdLst>
                    <a:gd name="T0" fmla="*/ 4 w 25"/>
                    <a:gd name="T1" fmla="*/ 23 h 24"/>
                    <a:gd name="T2" fmla="*/ 14 w 25"/>
                    <a:gd name="T3" fmla="*/ 11 h 24"/>
                    <a:gd name="T4" fmla="*/ 13 w 25"/>
                    <a:gd name="T5" fmla="*/ 5 h 24"/>
                    <a:gd name="T6" fmla="*/ 3 w 25"/>
                    <a:gd name="T7" fmla="*/ 17 h 24"/>
                    <a:gd name="T8" fmla="*/ 4 w 25"/>
                    <a:gd name="T9" fmla="*/ 23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"/>
                    <a:gd name="T16" fmla="*/ 0 h 24"/>
                    <a:gd name="T17" fmla="*/ 25 w 25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" h="24">
                      <a:moveTo>
                        <a:pt x="4" y="23"/>
                      </a:moveTo>
                      <a:cubicBezTo>
                        <a:pt x="10" y="21"/>
                        <a:pt x="9" y="15"/>
                        <a:pt x="14" y="11"/>
                      </a:cubicBezTo>
                      <a:cubicBezTo>
                        <a:pt x="18" y="8"/>
                        <a:pt x="25" y="0"/>
                        <a:pt x="13" y="5"/>
                      </a:cubicBezTo>
                      <a:cubicBezTo>
                        <a:pt x="5" y="9"/>
                        <a:pt x="7" y="13"/>
                        <a:pt x="3" y="17"/>
                      </a:cubicBezTo>
                      <a:cubicBezTo>
                        <a:pt x="0" y="20"/>
                        <a:pt x="0" y="24"/>
                        <a:pt x="4" y="23"/>
                      </a:cubicBezTo>
                      <a:close/>
                    </a:path>
                  </a:pathLst>
                </a:custGeom>
                <a:solidFill>
                  <a:srgbClr val="C2C7B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450" name="Freeform 34"/>
                <p:cNvSpPr>
                  <a:spLocks noChangeArrowheads="1"/>
                </p:cNvSpPr>
                <p:nvPr/>
              </p:nvSpPr>
              <p:spPr bwMode="auto">
                <a:xfrm>
                  <a:off x="688" y="831"/>
                  <a:ext cx="321" cy="436"/>
                </a:xfrm>
                <a:custGeom>
                  <a:avLst/>
                  <a:gdLst>
                    <a:gd name="T0" fmla="*/ 57 w 136"/>
                    <a:gd name="T1" fmla="*/ 53 h 185"/>
                    <a:gd name="T2" fmla="*/ 136 w 136"/>
                    <a:gd name="T3" fmla="*/ 0 h 185"/>
                    <a:gd name="T4" fmla="*/ 119 w 136"/>
                    <a:gd name="T5" fmla="*/ 99 h 185"/>
                    <a:gd name="T6" fmla="*/ 25 w 136"/>
                    <a:gd name="T7" fmla="*/ 141 h 185"/>
                    <a:gd name="T8" fmla="*/ 57 w 136"/>
                    <a:gd name="T9" fmla="*/ 53 h 18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6"/>
                    <a:gd name="T16" fmla="*/ 0 h 185"/>
                    <a:gd name="T17" fmla="*/ 136 w 136"/>
                    <a:gd name="T18" fmla="*/ 185 h 18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6" h="185">
                      <a:moveTo>
                        <a:pt x="57" y="53"/>
                      </a:moveTo>
                      <a:cubicBezTo>
                        <a:pt x="119" y="29"/>
                        <a:pt x="83" y="4"/>
                        <a:pt x="136" y="0"/>
                      </a:cubicBezTo>
                      <a:cubicBezTo>
                        <a:pt x="117" y="28"/>
                        <a:pt x="123" y="55"/>
                        <a:pt x="119" y="99"/>
                      </a:cubicBezTo>
                      <a:cubicBezTo>
                        <a:pt x="110" y="185"/>
                        <a:pt x="0" y="184"/>
                        <a:pt x="25" y="141"/>
                      </a:cubicBezTo>
                      <a:cubicBezTo>
                        <a:pt x="12" y="120"/>
                        <a:pt x="12" y="70"/>
                        <a:pt x="57" y="53"/>
                      </a:cubicBezTo>
                      <a:close/>
                    </a:path>
                  </a:pathLst>
                </a:custGeom>
                <a:solidFill>
                  <a:srgbClr val="B0B5A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451" name="Freeform 35"/>
                <p:cNvSpPr>
                  <a:spLocks noChangeArrowheads="1"/>
                </p:cNvSpPr>
                <p:nvPr/>
              </p:nvSpPr>
              <p:spPr bwMode="auto">
                <a:xfrm>
                  <a:off x="723" y="831"/>
                  <a:ext cx="286" cy="333"/>
                </a:xfrm>
                <a:custGeom>
                  <a:avLst/>
                  <a:gdLst>
                    <a:gd name="T0" fmla="*/ 10 w 121"/>
                    <a:gd name="T1" fmla="*/ 141 h 141"/>
                    <a:gd name="T2" fmla="*/ 52 w 121"/>
                    <a:gd name="T3" fmla="*/ 119 h 141"/>
                    <a:gd name="T4" fmla="*/ 80 w 121"/>
                    <a:gd name="T5" fmla="*/ 80 h 141"/>
                    <a:gd name="T6" fmla="*/ 100 w 121"/>
                    <a:gd name="T7" fmla="*/ 32 h 141"/>
                    <a:gd name="T8" fmla="*/ 121 w 121"/>
                    <a:gd name="T9" fmla="*/ 0 h 141"/>
                    <a:gd name="T10" fmla="*/ 97 w 121"/>
                    <a:gd name="T11" fmla="*/ 17 h 141"/>
                    <a:gd name="T12" fmla="*/ 85 w 121"/>
                    <a:gd name="T13" fmla="*/ 51 h 141"/>
                    <a:gd name="T14" fmla="*/ 64 w 121"/>
                    <a:gd name="T15" fmla="*/ 82 h 141"/>
                    <a:gd name="T16" fmla="*/ 52 w 121"/>
                    <a:gd name="T17" fmla="*/ 77 h 141"/>
                    <a:gd name="T18" fmla="*/ 38 w 121"/>
                    <a:gd name="T19" fmla="*/ 65 h 141"/>
                    <a:gd name="T20" fmla="*/ 8 w 121"/>
                    <a:gd name="T21" fmla="*/ 110 h 141"/>
                    <a:gd name="T22" fmla="*/ 10 w 121"/>
                    <a:gd name="T23" fmla="*/ 141 h 14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21"/>
                    <a:gd name="T37" fmla="*/ 0 h 141"/>
                    <a:gd name="T38" fmla="*/ 121 w 121"/>
                    <a:gd name="T39" fmla="*/ 141 h 14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21" h="141">
                      <a:moveTo>
                        <a:pt x="10" y="141"/>
                      </a:moveTo>
                      <a:cubicBezTo>
                        <a:pt x="32" y="122"/>
                        <a:pt x="28" y="129"/>
                        <a:pt x="52" y="119"/>
                      </a:cubicBezTo>
                      <a:cubicBezTo>
                        <a:pt x="62" y="115"/>
                        <a:pt x="77" y="93"/>
                        <a:pt x="80" y="80"/>
                      </a:cubicBezTo>
                      <a:cubicBezTo>
                        <a:pt x="84" y="64"/>
                        <a:pt x="92" y="48"/>
                        <a:pt x="100" y="32"/>
                      </a:cubicBezTo>
                      <a:cubicBezTo>
                        <a:pt x="103" y="26"/>
                        <a:pt x="111" y="9"/>
                        <a:pt x="121" y="0"/>
                      </a:cubicBezTo>
                      <a:cubicBezTo>
                        <a:pt x="103" y="6"/>
                        <a:pt x="107" y="22"/>
                        <a:pt x="97" y="17"/>
                      </a:cubicBezTo>
                      <a:cubicBezTo>
                        <a:pt x="92" y="14"/>
                        <a:pt x="85" y="31"/>
                        <a:pt x="85" y="51"/>
                      </a:cubicBezTo>
                      <a:cubicBezTo>
                        <a:pt x="85" y="63"/>
                        <a:pt x="68" y="32"/>
                        <a:pt x="64" y="82"/>
                      </a:cubicBezTo>
                      <a:cubicBezTo>
                        <a:pt x="63" y="96"/>
                        <a:pt x="54" y="92"/>
                        <a:pt x="52" y="77"/>
                      </a:cubicBezTo>
                      <a:cubicBezTo>
                        <a:pt x="51" y="70"/>
                        <a:pt x="45" y="74"/>
                        <a:pt x="38" y="65"/>
                      </a:cubicBezTo>
                      <a:cubicBezTo>
                        <a:pt x="30" y="54"/>
                        <a:pt x="0" y="89"/>
                        <a:pt x="8" y="110"/>
                      </a:cubicBezTo>
                      <a:cubicBezTo>
                        <a:pt x="12" y="123"/>
                        <a:pt x="1" y="122"/>
                        <a:pt x="10" y="141"/>
                      </a:cubicBezTo>
                      <a:close/>
                    </a:path>
                  </a:pathLst>
                </a:custGeom>
                <a:solidFill>
                  <a:srgbClr val="B8BDA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453" name="Freeform 37"/>
                <p:cNvSpPr>
                  <a:spLocks noChangeArrowheads="1"/>
                </p:cNvSpPr>
                <p:nvPr/>
              </p:nvSpPr>
              <p:spPr bwMode="auto">
                <a:xfrm>
                  <a:off x="898" y="831"/>
                  <a:ext cx="111" cy="366"/>
                </a:xfrm>
                <a:custGeom>
                  <a:avLst/>
                  <a:gdLst>
                    <a:gd name="T0" fmla="*/ 47 w 47"/>
                    <a:gd name="T1" fmla="*/ 0 h 155"/>
                    <a:gd name="T2" fmla="*/ 30 w 47"/>
                    <a:gd name="T3" fmla="*/ 99 h 155"/>
                    <a:gd name="T4" fmla="*/ 0 w 47"/>
                    <a:gd name="T5" fmla="*/ 155 h 155"/>
                    <a:gd name="T6" fmla="*/ 24 w 47"/>
                    <a:gd name="T7" fmla="*/ 77 h 155"/>
                    <a:gd name="T8" fmla="*/ 47 w 47"/>
                    <a:gd name="T9" fmla="*/ 0 h 15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7"/>
                    <a:gd name="T16" fmla="*/ 0 h 155"/>
                    <a:gd name="T17" fmla="*/ 47 w 47"/>
                    <a:gd name="T18" fmla="*/ 155 h 15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7" h="155">
                      <a:moveTo>
                        <a:pt x="47" y="0"/>
                      </a:moveTo>
                      <a:cubicBezTo>
                        <a:pt x="28" y="28"/>
                        <a:pt x="34" y="55"/>
                        <a:pt x="30" y="99"/>
                      </a:cubicBezTo>
                      <a:cubicBezTo>
                        <a:pt x="27" y="125"/>
                        <a:pt x="15" y="143"/>
                        <a:pt x="0" y="155"/>
                      </a:cubicBezTo>
                      <a:cubicBezTo>
                        <a:pt x="30" y="125"/>
                        <a:pt x="8" y="80"/>
                        <a:pt x="24" y="77"/>
                      </a:cubicBezTo>
                      <a:cubicBezTo>
                        <a:pt x="14" y="50"/>
                        <a:pt x="24" y="16"/>
                        <a:pt x="47" y="0"/>
                      </a:cubicBezTo>
                      <a:close/>
                    </a:path>
                  </a:pathLst>
                </a:custGeom>
                <a:solidFill>
                  <a:srgbClr val="C2C7B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454" name="Freeform 38"/>
                <p:cNvSpPr>
                  <a:spLocks noChangeArrowheads="1"/>
                </p:cNvSpPr>
                <p:nvPr/>
              </p:nvSpPr>
              <p:spPr bwMode="auto">
                <a:xfrm>
                  <a:off x="452" y="1410"/>
                  <a:ext cx="198" cy="137"/>
                </a:xfrm>
                <a:custGeom>
                  <a:avLst/>
                  <a:gdLst>
                    <a:gd name="T0" fmla="*/ 0 w 84"/>
                    <a:gd name="T1" fmla="*/ 58 h 58"/>
                    <a:gd name="T2" fmla="*/ 3 w 84"/>
                    <a:gd name="T3" fmla="*/ 49 h 58"/>
                    <a:gd name="T4" fmla="*/ 64 w 84"/>
                    <a:gd name="T5" fmla="*/ 38 h 58"/>
                    <a:gd name="T6" fmla="*/ 63 w 84"/>
                    <a:gd name="T7" fmla="*/ 58 h 58"/>
                    <a:gd name="T8" fmla="*/ 0 w 84"/>
                    <a:gd name="T9" fmla="*/ 58 h 5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4"/>
                    <a:gd name="T16" fmla="*/ 0 h 58"/>
                    <a:gd name="T17" fmla="*/ 84 w 84"/>
                    <a:gd name="T18" fmla="*/ 58 h 5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4" h="58">
                      <a:moveTo>
                        <a:pt x="0" y="58"/>
                      </a:moveTo>
                      <a:cubicBezTo>
                        <a:pt x="1" y="55"/>
                        <a:pt x="2" y="52"/>
                        <a:pt x="3" y="49"/>
                      </a:cubicBezTo>
                      <a:cubicBezTo>
                        <a:pt x="21" y="0"/>
                        <a:pt x="84" y="17"/>
                        <a:pt x="64" y="38"/>
                      </a:cubicBezTo>
                      <a:cubicBezTo>
                        <a:pt x="65" y="43"/>
                        <a:pt x="65" y="51"/>
                        <a:pt x="63" y="58"/>
                      </a:cubicBezTo>
                      <a:lnTo>
                        <a:pt x="0" y="58"/>
                      </a:lnTo>
                      <a:close/>
                    </a:path>
                  </a:pathLst>
                </a:custGeom>
                <a:solidFill>
                  <a:srgbClr val="C2C7B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455" name="Freeform 39"/>
                <p:cNvSpPr>
                  <a:spLocks noChangeArrowheads="1"/>
                </p:cNvSpPr>
                <p:nvPr/>
              </p:nvSpPr>
              <p:spPr bwMode="auto">
                <a:xfrm>
                  <a:off x="494" y="1500"/>
                  <a:ext cx="113" cy="47"/>
                </a:xfrm>
                <a:custGeom>
                  <a:avLst/>
                  <a:gdLst>
                    <a:gd name="T0" fmla="*/ 46 w 48"/>
                    <a:gd name="T1" fmla="*/ 0 h 20"/>
                    <a:gd name="T2" fmla="*/ 18 w 48"/>
                    <a:gd name="T3" fmla="*/ 7 h 20"/>
                    <a:gd name="T4" fmla="*/ 0 w 48"/>
                    <a:gd name="T5" fmla="*/ 20 h 20"/>
                    <a:gd name="T6" fmla="*/ 42 w 48"/>
                    <a:gd name="T7" fmla="*/ 20 h 20"/>
                    <a:gd name="T8" fmla="*/ 42 w 48"/>
                    <a:gd name="T9" fmla="*/ 19 h 20"/>
                    <a:gd name="T10" fmla="*/ 46 w 48"/>
                    <a:gd name="T11" fmla="*/ 0 h 2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8"/>
                    <a:gd name="T19" fmla="*/ 0 h 20"/>
                    <a:gd name="T20" fmla="*/ 48 w 48"/>
                    <a:gd name="T21" fmla="*/ 20 h 2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8" h="20">
                      <a:moveTo>
                        <a:pt x="46" y="0"/>
                      </a:moveTo>
                      <a:cubicBezTo>
                        <a:pt x="30" y="8"/>
                        <a:pt x="33" y="5"/>
                        <a:pt x="18" y="7"/>
                      </a:cubicBezTo>
                      <a:cubicBezTo>
                        <a:pt x="13" y="8"/>
                        <a:pt x="5" y="14"/>
                        <a:pt x="0" y="20"/>
                      </a:cubicBezTo>
                      <a:cubicBezTo>
                        <a:pt x="42" y="20"/>
                        <a:pt x="42" y="20"/>
                        <a:pt x="42" y="20"/>
                      </a:cubicBezTo>
                      <a:cubicBezTo>
                        <a:pt x="42" y="19"/>
                        <a:pt x="42" y="19"/>
                        <a:pt x="42" y="19"/>
                      </a:cubicBezTo>
                      <a:cubicBezTo>
                        <a:pt x="41" y="10"/>
                        <a:pt x="48" y="13"/>
                        <a:pt x="46" y="0"/>
                      </a:cubicBezTo>
                      <a:close/>
                    </a:path>
                  </a:pathLst>
                </a:custGeom>
                <a:solidFill>
                  <a:srgbClr val="B3B8A4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456" name="Freeform 40"/>
                <p:cNvSpPr>
                  <a:spLocks noChangeArrowheads="1"/>
                </p:cNvSpPr>
                <p:nvPr/>
              </p:nvSpPr>
              <p:spPr bwMode="auto">
                <a:xfrm>
                  <a:off x="456" y="1447"/>
                  <a:ext cx="156" cy="100"/>
                </a:xfrm>
                <a:custGeom>
                  <a:avLst/>
                  <a:gdLst>
                    <a:gd name="T0" fmla="*/ 63 w 66"/>
                    <a:gd name="T1" fmla="*/ 18 h 42"/>
                    <a:gd name="T2" fmla="*/ 54 w 66"/>
                    <a:gd name="T3" fmla="*/ 20 h 42"/>
                    <a:gd name="T4" fmla="*/ 42 w 66"/>
                    <a:gd name="T5" fmla="*/ 18 h 42"/>
                    <a:gd name="T6" fmla="*/ 54 w 66"/>
                    <a:gd name="T7" fmla="*/ 24 h 42"/>
                    <a:gd name="T8" fmla="*/ 30 w 66"/>
                    <a:gd name="T9" fmla="*/ 28 h 42"/>
                    <a:gd name="T10" fmla="*/ 14 w 66"/>
                    <a:gd name="T11" fmla="*/ 39 h 42"/>
                    <a:gd name="T12" fmla="*/ 2 w 66"/>
                    <a:gd name="T13" fmla="*/ 42 h 42"/>
                    <a:gd name="T14" fmla="*/ 12 w 66"/>
                    <a:gd name="T15" fmla="*/ 42 h 42"/>
                    <a:gd name="T16" fmla="*/ 0 w 66"/>
                    <a:gd name="T17" fmla="*/ 42 h 42"/>
                    <a:gd name="T18" fmla="*/ 4 w 66"/>
                    <a:gd name="T19" fmla="*/ 32 h 42"/>
                    <a:gd name="T20" fmla="*/ 26 w 66"/>
                    <a:gd name="T21" fmla="*/ 5 h 42"/>
                    <a:gd name="T22" fmla="*/ 44 w 66"/>
                    <a:gd name="T23" fmla="*/ 6 h 42"/>
                    <a:gd name="T24" fmla="*/ 57 w 66"/>
                    <a:gd name="T25" fmla="*/ 5 h 42"/>
                    <a:gd name="T26" fmla="*/ 63 w 66"/>
                    <a:gd name="T27" fmla="*/ 18 h 4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66"/>
                    <a:gd name="T43" fmla="*/ 0 h 42"/>
                    <a:gd name="T44" fmla="*/ 66 w 66"/>
                    <a:gd name="T45" fmla="*/ 42 h 42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66" h="42">
                      <a:moveTo>
                        <a:pt x="63" y="18"/>
                      </a:moveTo>
                      <a:cubicBezTo>
                        <a:pt x="62" y="20"/>
                        <a:pt x="60" y="23"/>
                        <a:pt x="54" y="20"/>
                      </a:cubicBezTo>
                      <a:cubicBezTo>
                        <a:pt x="51" y="19"/>
                        <a:pt x="37" y="13"/>
                        <a:pt x="42" y="18"/>
                      </a:cubicBezTo>
                      <a:cubicBezTo>
                        <a:pt x="43" y="20"/>
                        <a:pt x="57" y="21"/>
                        <a:pt x="54" y="24"/>
                      </a:cubicBezTo>
                      <a:cubicBezTo>
                        <a:pt x="48" y="28"/>
                        <a:pt x="39" y="25"/>
                        <a:pt x="30" y="28"/>
                      </a:cubicBezTo>
                      <a:cubicBezTo>
                        <a:pt x="21" y="30"/>
                        <a:pt x="20" y="38"/>
                        <a:pt x="14" y="39"/>
                      </a:cubicBezTo>
                      <a:cubicBezTo>
                        <a:pt x="10" y="39"/>
                        <a:pt x="6" y="38"/>
                        <a:pt x="2" y="42"/>
                      </a:cubicBezTo>
                      <a:cubicBezTo>
                        <a:pt x="3" y="42"/>
                        <a:pt x="10" y="41"/>
                        <a:pt x="12" y="42"/>
                      </a:cubicBezTo>
                      <a:cubicBezTo>
                        <a:pt x="0" y="42"/>
                        <a:pt x="0" y="42"/>
                        <a:pt x="0" y="42"/>
                      </a:cubicBezTo>
                      <a:cubicBezTo>
                        <a:pt x="2" y="37"/>
                        <a:pt x="3" y="34"/>
                        <a:pt x="4" y="32"/>
                      </a:cubicBezTo>
                      <a:cubicBezTo>
                        <a:pt x="7" y="27"/>
                        <a:pt x="15" y="9"/>
                        <a:pt x="26" y="5"/>
                      </a:cubicBezTo>
                      <a:cubicBezTo>
                        <a:pt x="34" y="2"/>
                        <a:pt x="47" y="10"/>
                        <a:pt x="44" y="6"/>
                      </a:cubicBezTo>
                      <a:cubicBezTo>
                        <a:pt x="39" y="0"/>
                        <a:pt x="51" y="2"/>
                        <a:pt x="57" y="5"/>
                      </a:cubicBezTo>
                      <a:cubicBezTo>
                        <a:pt x="64" y="9"/>
                        <a:pt x="66" y="14"/>
                        <a:pt x="63" y="18"/>
                      </a:cubicBezTo>
                      <a:close/>
                    </a:path>
                  </a:pathLst>
                </a:custGeom>
                <a:solidFill>
                  <a:srgbClr val="B8BDA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457" name="Freeform 41"/>
                <p:cNvSpPr>
                  <a:spLocks noChangeArrowheads="1"/>
                </p:cNvSpPr>
                <p:nvPr/>
              </p:nvSpPr>
              <p:spPr bwMode="auto">
                <a:xfrm>
                  <a:off x="452" y="1460"/>
                  <a:ext cx="63" cy="87"/>
                </a:xfrm>
                <a:custGeom>
                  <a:avLst/>
                  <a:gdLst>
                    <a:gd name="T0" fmla="*/ 0 w 28"/>
                    <a:gd name="T1" fmla="*/ 37 h 37"/>
                    <a:gd name="T2" fmla="*/ 3 w 28"/>
                    <a:gd name="T3" fmla="*/ 28 h 37"/>
                    <a:gd name="T4" fmla="*/ 28 w 28"/>
                    <a:gd name="T5" fmla="*/ 0 h 37"/>
                    <a:gd name="T6" fmla="*/ 8 w 28"/>
                    <a:gd name="T7" fmla="*/ 37 h 37"/>
                    <a:gd name="T8" fmla="*/ 0 w 28"/>
                    <a:gd name="T9" fmla="*/ 37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"/>
                    <a:gd name="T16" fmla="*/ 0 h 37"/>
                    <a:gd name="T17" fmla="*/ 28 w 28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" h="37">
                      <a:moveTo>
                        <a:pt x="0" y="37"/>
                      </a:moveTo>
                      <a:cubicBezTo>
                        <a:pt x="1" y="34"/>
                        <a:pt x="2" y="31"/>
                        <a:pt x="3" y="28"/>
                      </a:cubicBezTo>
                      <a:cubicBezTo>
                        <a:pt x="8" y="13"/>
                        <a:pt x="18" y="4"/>
                        <a:pt x="28" y="0"/>
                      </a:cubicBezTo>
                      <a:cubicBezTo>
                        <a:pt x="12" y="9"/>
                        <a:pt x="11" y="28"/>
                        <a:pt x="8" y="37"/>
                      </a:cubicBez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B3B8A4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458" name="Freeform 42"/>
                <p:cNvSpPr>
                  <a:spLocks noChangeArrowheads="1"/>
                </p:cNvSpPr>
                <p:nvPr/>
              </p:nvSpPr>
              <p:spPr bwMode="auto">
                <a:xfrm>
                  <a:off x="678" y="890"/>
                  <a:ext cx="111" cy="156"/>
                </a:xfrm>
                <a:custGeom>
                  <a:avLst/>
                  <a:gdLst>
                    <a:gd name="T0" fmla="*/ 47 w 47"/>
                    <a:gd name="T1" fmla="*/ 33 h 66"/>
                    <a:gd name="T2" fmla="*/ 5 w 47"/>
                    <a:gd name="T3" fmla="*/ 55 h 66"/>
                    <a:gd name="T4" fmla="*/ 9 w 47"/>
                    <a:gd name="T5" fmla="*/ 33 h 66"/>
                    <a:gd name="T6" fmla="*/ 47 w 47"/>
                    <a:gd name="T7" fmla="*/ 33 h 6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66"/>
                    <a:gd name="T14" fmla="*/ 47 w 47"/>
                    <a:gd name="T15" fmla="*/ 66 h 6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66">
                      <a:moveTo>
                        <a:pt x="47" y="33"/>
                      </a:moveTo>
                      <a:cubicBezTo>
                        <a:pt x="21" y="38"/>
                        <a:pt x="12" y="66"/>
                        <a:pt x="5" y="55"/>
                      </a:cubicBezTo>
                      <a:cubicBezTo>
                        <a:pt x="1" y="48"/>
                        <a:pt x="0" y="38"/>
                        <a:pt x="9" y="33"/>
                      </a:cubicBezTo>
                      <a:cubicBezTo>
                        <a:pt x="6" y="12"/>
                        <a:pt x="30" y="0"/>
                        <a:pt x="47" y="33"/>
                      </a:cubicBezTo>
                      <a:close/>
                    </a:path>
                  </a:pathLst>
                </a:custGeom>
                <a:solidFill>
                  <a:srgbClr val="B8BDA7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459" name="Freeform 43"/>
                <p:cNvSpPr>
                  <a:spLocks noChangeArrowheads="1"/>
                </p:cNvSpPr>
                <p:nvPr/>
              </p:nvSpPr>
              <p:spPr bwMode="auto">
                <a:xfrm>
                  <a:off x="697" y="930"/>
                  <a:ext cx="92" cy="76"/>
                </a:xfrm>
                <a:custGeom>
                  <a:avLst/>
                  <a:gdLst>
                    <a:gd name="T0" fmla="*/ 1 w 39"/>
                    <a:gd name="T1" fmla="*/ 16 h 32"/>
                    <a:gd name="T2" fmla="*/ 7 w 39"/>
                    <a:gd name="T3" fmla="*/ 10 h 32"/>
                    <a:gd name="T4" fmla="*/ 23 w 39"/>
                    <a:gd name="T5" fmla="*/ 0 h 32"/>
                    <a:gd name="T6" fmla="*/ 19 w 39"/>
                    <a:gd name="T7" fmla="*/ 4 h 32"/>
                    <a:gd name="T8" fmla="*/ 16 w 39"/>
                    <a:gd name="T9" fmla="*/ 9 h 32"/>
                    <a:gd name="T10" fmla="*/ 21 w 39"/>
                    <a:gd name="T11" fmla="*/ 10 h 32"/>
                    <a:gd name="T12" fmla="*/ 39 w 39"/>
                    <a:gd name="T13" fmla="*/ 16 h 32"/>
                    <a:gd name="T14" fmla="*/ 24 w 39"/>
                    <a:gd name="T15" fmla="*/ 14 h 32"/>
                    <a:gd name="T16" fmla="*/ 14 w 39"/>
                    <a:gd name="T17" fmla="*/ 14 h 32"/>
                    <a:gd name="T18" fmla="*/ 17 w 39"/>
                    <a:gd name="T19" fmla="*/ 25 h 32"/>
                    <a:gd name="T20" fmla="*/ 13 w 39"/>
                    <a:gd name="T21" fmla="*/ 23 h 32"/>
                    <a:gd name="T22" fmla="*/ 7 w 39"/>
                    <a:gd name="T23" fmla="*/ 19 h 32"/>
                    <a:gd name="T24" fmla="*/ 5 w 39"/>
                    <a:gd name="T25" fmla="*/ 26 h 32"/>
                    <a:gd name="T26" fmla="*/ 2 w 39"/>
                    <a:gd name="T27" fmla="*/ 27 h 32"/>
                    <a:gd name="T28" fmla="*/ 1 w 39"/>
                    <a:gd name="T29" fmla="*/ 16 h 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39"/>
                    <a:gd name="T46" fmla="*/ 0 h 32"/>
                    <a:gd name="T47" fmla="*/ 39 w 39"/>
                    <a:gd name="T48" fmla="*/ 32 h 32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39" h="32">
                      <a:moveTo>
                        <a:pt x="1" y="16"/>
                      </a:moveTo>
                      <a:cubicBezTo>
                        <a:pt x="3" y="8"/>
                        <a:pt x="5" y="14"/>
                        <a:pt x="7" y="10"/>
                      </a:cubicBezTo>
                      <a:cubicBezTo>
                        <a:pt x="10" y="6"/>
                        <a:pt x="19" y="0"/>
                        <a:pt x="23" y="0"/>
                      </a:cubicBezTo>
                      <a:cubicBezTo>
                        <a:pt x="26" y="1"/>
                        <a:pt x="22" y="2"/>
                        <a:pt x="19" y="4"/>
                      </a:cubicBezTo>
                      <a:cubicBezTo>
                        <a:pt x="15" y="6"/>
                        <a:pt x="13" y="10"/>
                        <a:pt x="16" y="9"/>
                      </a:cubicBezTo>
                      <a:cubicBezTo>
                        <a:pt x="21" y="8"/>
                        <a:pt x="18" y="12"/>
                        <a:pt x="21" y="10"/>
                      </a:cubicBezTo>
                      <a:cubicBezTo>
                        <a:pt x="22" y="9"/>
                        <a:pt x="32" y="8"/>
                        <a:pt x="39" y="16"/>
                      </a:cubicBezTo>
                      <a:cubicBezTo>
                        <a:pt x="36" y="14"/>
                        <a:pt x="29" y="11"/>
                        <a:pt x="24" y="14"/>
                      </a:cubicBezTo>
                      <a:cubicBezTo>
                        <a:pt x="20" y="18"/>
                        <a:pt x="18" y="14"/>
                        <a:pt x="14" y="14"/>
                      </a:cubicBezTo>
                      <a:cubicBezTo>
                        <a:pt x="6" y="14"/>
                        <a:pt x="17" y="18"/>
                        <a:pt x="17" y="25"/>
                      </a:cubicBezTo>
                      <a:cubicBezTo>
                        <a:pt x="18" y="27"/>
                        <a:pt x="16" y="26"/>
                        <a:pt x="13" y="23"/>
                      </a:cubicBezTo>
                      <a:cubicBezTo>
                        <a:pt x="11" y="20"/>
                        <a:pt x="9" y="19"/>
                        <a:pt x="7" y="19"/>
                      </a:cubicBezTo>
                      <a:cubicBezTo>
                        <a:pt x="4" y="20"/>
                        <a:pt x="5" y="23"/>
                        <a:pt x="5" y="26"/>
                      </a:cubicBezTo>
                      <a:cubicBezTo>
                        <a:pt x="5" y="28"/>
                        <a:pt x="4" y="32"/>
                        <a:pt x="2" y="27"/>
                      </a:cubicBezTo>
                      <a:cubicBezTo>
                        <a:pt x="1" y="22"/>
                        <a:pt x="0" y="19"/>
                        <a:pt x="1" y="16"/>
                      </a:cubicBezTo>
                      <a:close/>
                    </a:path>
                  </a:pathLst>
                </a:custGeom>
                <a:solidFill>
                  <a:srgbClr val="B3B8A4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461" name="Freeform 45"/>
                <p:cNvSpPr>
                  <a:spLocks noChangeArrowheads="1"/>
                </p:cNvSpPr>
                <p:nvPr/>
              </p:nvSpPr>
              <p:spPr bwMode="auto">
                <a:xfrm>
                  <a:off x="700" y="921"/>
                  <a:ext cx="45" cy="40"/>
                </a:xfrm>
                <a:custGeom>
                  <a:avLst/>
                  <a:gdLst>
                    <a:gd name="T0" fmla="*/ 0 w 19"/>
                    <a:gd name="T1" fmla="*/ 13 h 17"/>
                    <a:gd name="T2" fmla="*/ 10 w 19"/>
                    <a:gd name="T3" fmla="*/ 7 h 17"/>
                    <a:gd name="T4" fmla="*/ 18 w 19"/>
                    <a:gd name="T5" fmla="*/ 2 h 17"/>
                    <a:gd name="T6" fmla="*/ 7 w 19"/>
                    <a:gd name="T7" fmla="*/ 2 h 17"/>
                    <a:gd name="T8" fmla="*/ 0 w 19"/>
                    <a:gd name="T9" fmla="*/ 13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"/>
                    <a:gd name="T16" fmla="*/ 0 h 17"/>
                    <a:gd name="T17" fmla="*/ 19 w 1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" h="17">
                      <a:moveTo>
                        <a:pt x="0" y="13"/>
                      </a:moveTo>
                      <a:cubicBezTo>
                        <a:pt x="0" y="17"/>
                        <a:pt x="6" y="10"/>
                        <a:pt x="10" y="7"/>
                      </a:cubicBezTo>
                      <a:cubicBezTo>
                        <a:pt x="13" y="5"/>
                        <a:pt x="19" y="3"/>
                        <a:pt x="18" y="2"/>
                      </a:cubicBezTo>
                      <a:cubicBezTo>
                        <a:pt x="15" y="0"/>
                        <a:pt x="11" y="0"/>
                        <a:pt x="7" y="2"/>
                      </a:cubicBezTo>
                      <a:cubicBezTo>
                        <a:pt x="3" y="3"/>
                        <a:pt x="0" y="7"/>
                        <a:pt x="0" y="13"/>
                      </a:cubicBezTo>
                      <a:close/>
                    </a:path>
                  </a:pathLst>
                </a:custGeom>
                <a:solidFill>
                  <a:srgbClr val="C2C7B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462" name="Freeform 46"/>
                <p:cNvSpPr>
                  <a:spLocks noChangeArrowheads="1"/>
                </p:cNvSpPr>
                <p:nvPr/>
              </p:nvSpPr>
              <p:spPr bwMode="auto">
                <a:xfrm>
                  <a:off x="733" y="933"/>
                  <a:ext cx="49" cy="26"/>
                </a:xfrm>
                <a:custGeom>
                  <a:avLst/>
                  <a:gdLst>
                    <a:gd name="T0" fmla="*/ 15 w 21"/>
                    <a:gd name="T1" fmla="*/ 4 h 11"/>
                    <a:gd name="T2" fmla="*/ 18 w 21"/>
                    <a:gd name="T3" fmla="*/ 10 h 11"/>
                    <a:gd name="T4" fmla="*/ 7 w 21"/>
                    <a:gd name="T5" fmla="*/ 7 h 11"/>
                    <a:gd name="T6" fmla="*/ 3 w 21"/>
                    <a:gd name="T7" fmla="*/ 4 h 11"/>
                    <a:gd name="T8" fmla="*/ 15 w 21"/>
                    <a:gd name="T9" fmla="*/ 4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"/>
                    <a:gd name="T16" fmla="*/ 0 h 11"/>
                    <a:gd name="T17" fmla="*/ 21 w 21"/>
                    <a:gd name="T18" fmla="*/ 11 h 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" h="11">
                      <a:moveTo>
                        <a:pt x="15" y="4"/>
                      </a:moveTo>
                      <a:cubicBezTo>
                        <a:pt x="21" y="9"/>
                        <a:pt x="20" y="11"/>
                        <a:pt x="18" y="10"/>
                      </a:cubicBezTo>
                      <a:cubicBezTo>
                        <a:pt x="13" y="6"/>
                        <a:pt x="11" y="7"/>
                        <a:pt x="7" y="7"/>
                      </a:cubicBezTo>
                      <a:cubicBezTo>
                        <a:pt x="4" y="7"/>
                        <a:pt x="0" y="6"/>
                        <a:pt x="3" y="4"/>
                      </a:cubicBezTo>
                      <a:cubicBezTo>
                        <a:pt x="6" y="2"/>
                        <a:pt x="11" y="0"/>
                        <a:pt x="15" y="4"/>
                      </a:cubicBezTo>
                      <a:close/>
                    </a:path>
                  </a:pathLst>
                </a:custGeom>
                <a:solidFill>
                  <a:srgbClr val="C2C7B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463" name="Freeform 47"/>
                <p:cNvSpPr>
                  <a:spLocks noChangeArrowheads="1"/>
                </p:cNvSpPr>
                <p:nvPr/>
              </p:nvSpPr>
              <p:spPr bwMode="auto">
                <a:xfrm>
                  <a:off x="631" y="526"/>
                  <a:ext cx="78" cy="227"/>
                </a:xfrm>
                <a:custGeom>
                  <a:avLst/>
                  <a:gdLst>
                    <a:gd name="T0" fmla="*/ 20 w 33"/>
                    <a:gd name="T1" fmla="*/ 6 h 96"/>
                    <a:gd name="T2" fmla="*/ 15 w 33"/>
                    <a:gd name="T3" fmla="*/ 12 h 96"/>
                    <a:gd name="T4" fmla="*/ 20 w 33"/>
                    <a:gd name="T5" fmla="*/ 95 h 96"/>
                    <a:gd name="T6" fmla="*/ 16 w 33"/>
                    <a:gd name="T7" fmla="*/ 93 h 96"/>
                    <a:gd name="T8" fmla="*/ 11 w 33"/>
                    <a:gd name="T9" fmla="*/ 15 h 96"/>
                    <a:gd name="T10" fmla="*/ 5 w 33"/>
                    <a:gd name="T11" fmla="*/ 13 h 96"/>
                    <a:gd name="T12" fmla="*/ 20 w 33"/>
                    <a:gd name="T13" fmla="*/ 6 h 9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"/>
                    <a:gd name="T22" fmla="*/ 0 h 96"/>
                    <a:gd name="T23" fmla="*/ 33 w 33"/>
                    <a:gd name="T24" fmla="*/ 96 h 9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" h="96">
                      <a:moveTo>
                        <a:pt x="20" y="6"/>
                      </a:moveTo>
                      <a:cubicBezTo>
                        <a:pt x="16" y="7"/>
                        <a:pt x="18" y="9"/>
                        <a:pt x="15" y="12"/>
                      </a:cubicBezTo>
                      <a:cubicBezTo>
                        <a:pt x="33" y="43"/>
                        <a:pt x="3" y="63"/>
                        <a:pt x="20" y="95"/>
                      </a:cubicBezTo>
                      <a:cubicBezTo>
                        <a:pt x="19" y="96"/>
                        <a:pt x="16" y="93"/>
                        <a:pt x="16" y="93"/>
                      </a:cubicBezTo>
                      <a:cubicBezTo>
                        <a:pt x="0" y="59"/>
                        <a:pt x="31" y="41"/>
                        <a:pt x="11" y="15"/>
                      </a:cubicBezTo>
                      <a:cubicBezTo>
                        <a:pt x="9" y="15"/>
                        <a:pt x="7" y="12"/>
                        <a:pt x="5" y="13"/>
                      </a:cubicBezTo>
                      <a:cubicBezTo>
                        <a:pt x="8" y="0"/>
                        <a:pt x="22" y="6"/>
                        <a:pt x="20" y="6"/>
                      </a:cubicBezTo>
                      <a:close/>
                    </a:path>
                  </a:pathLst>
                </a:custGeom>
                <a:solidFill>
                  <a:srgbClr val="B0B5A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464" name="Freeform 48"/>
                <p:cNvSpPr>
                  <a:spLocks noChangeArrowheads="1"/>
                </p:cNvSpPr>
                <p:nvPr/>
              </p:nvSpPr>
              <p:spPr bwMode="auto">
                <a:xfrm>
                  <a:off x="567" y="453"/>
                  <a:ext cx="102" cy="142"/>
                </a:xfrm>
                <a:custGeom>
                  <a:avLst/>
                  <a:gdLst>
                    <a:gd name="T0" fmla="*/ 38 w 43"/>
                    <a:gd name="T1" fmla="*/ 2 h 60"/>
                    <a:gd name="T2" fmla="*/ 31 w 43"/>
                    <a:gd name="T3" fmla="*/ 21 h 60"/>
                    <a:gd name="T4" fmla="*/ 33 w 43"/>
                    <a:gd name="T5" fmla="*/ 31 h 60"/>
                    <a:gd name="T6" fmla="*/ 14 w 43"/>
                    <a:gd name="T7" fmla="*/ 27 h 60"/>
                    <a:gd name="T8" fmla="*/ 3 w 43"/>
                    <a:gd name="T9" fmla="*/ 32 h 60"/>
                    <a:gd name="T10" fmla="*/ 26 w 43"/>
                    <a:gd name="T11" fmla="*/ 38 h 60"/>
                    <a:gd name="T12" fmla="*/ 12 w 43"/>
                    <a:gd name="T13" fmla="*/ 44 h 60"/>
                    <a:gd name="T14" fmla="*/ 11 w 43"/>
                    <a:gd name="T15" fmla="*/ 59 h 60"/>
                    <a:gd name="T16" fmla="*/ 26 w 43"/>
                    <a:gd name="T17" fmla="*/ 44 h 60"/>
                    <a:gd name="T18" fmla="*/ 37 w 43"/>
                    <a:gd name="T19" fmla="*/ 43 h 60"/>
                    <a:gd name="T20" fmla="*/ 40 w 43"/>
                    <a:gd name="T21" fmla="*/ 42 h 60"/>
                    <a:gd name="T22" fmla="*/ 40 w 43"/>
                    <a:gd name="T23" fmla="*/ 17 h 60"/>
                    <a:gd name="T24" fmla="*/ 38 w 43"/>
                    <a:gd name="T25" fmla="*/ 2 h 6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3"/>
                    <a:gd name="T40" fmla="*/ 0 h 60"/>
                    <a:gd name="T41" fmla="*/ 43 w 43"/>
                    <a:gd name="T42" fmla="*/ 60 h 60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3" h="60">
                      <a:moveTo>
                        <a:pt x="38" y="2"/>
                      </a:moveTo>
                      <a:cubicBezTo>
                        <a:pt x="32" y="6"/>
                        <a:pt x="29" y="14"/>
                        <a:pt x="31" y="21"/>
                      </a:cubicBezTo>
                      <a:cubicBezTo>
                        <a:pt x="31" y="22"/>
                        <a:pt x="33" y="31"/>
                        <a:pt x="33" y="31"/>
                      </a:cubicBezTo>
                      <a:cubicBezTo>
                        <a:pt x="25" y="31"/>
                        <a:pt x="25" y="26"/>
                        <a:pt x="14" y="27"/>
                      </a:cubicBezTo>
                      <a:cubicBezTo>
                        <a:pt x="3" y="27"/>
                        <a:pt x="0" y="31"/>
                        <a:pt x="3" y="32"/>
                      </a:cubicBezTo>
                      <a:cubicBezTo>
                        <a:pt x="14" y="37"/>
                        <a:pt x="25" y="33"/>
                        <a:pt x="26" y="38"/>
                      </a:cubicBezTo>
                      <a:cubicBezTo>
                        <a:pt x="24" y="37"/>
                        <a:pt x="17" y="39"/>
                        <a:pt x="12" y="44"/>
                      </a:cubicBezTo>
                      <a:cubicBezTo>
                        <a:pt x="9" y="49"/>
                        <a:pt x="6" y="60"/>
                        <a:pt x="11" y="59"/>
                      </a:cubicBezTo>
                      <a:cubicBezTo>
                        <a:pt x="15" y="58"/>
                        <a:pt x="21" y="48"/>
                        <a:pt x="26" y="44"/>
                      </a:cubicBezTo>
                      <a:cubicBezTo>
                        <a:pt x="28" y="42"/>
                        <a:pt x="34" y="41"/>
                        <a:pt x="37" y="43"/>
                      </a:cubicBezTo>
                      <a:cubicBezTo>
                        <a:pt x="39" y="43"/>
                        <a:pt x="40" y="42"/>
                        <a:pt x="40" y="42"/>
                      </a:cubicBezTo>
                      <a:cubicBezTo>
                        <a:pt x="42" y="40"/>
                        <a:pt x="42" y="23"/>
                        <a:pt x="40" y="17"/>
                      </a:cubicBezTo>
                      <a:cubicBezTo>
                        <a:pt x="39" y="11"/>
                        <a:pt x="43" y="0"/>
                        <a:pt x="38" y="2"/>
                      </a:cubicBezTo>
                      <a:close/>
                    </a:path>
                  </a:pathLst>
                </a:custGeom>
                <a:solidFill>
                  <a:srgbClr val="C2C7B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465" name="Freeform 49"/>
                <p:cNvSpPr>
                  <a:spLocks noChangeArrowheads="1"/>
                </p:cNvSpPr>
                <p:nvPr/>
              </p:nvSpPr>
              <p:spPr bwMode="auto">
                <a:xfrm>
                  <a:off x="581" y="458"/>
                  <a:ext cx="85" cy="130"/>
                </a:xfrm>
                <a:custGeom>
                  <a:avLst/>
                  <a:gdLst>
                    <a:gd name="T0" fmla="*/ 24 w 36"/>
                    <a:gd name="T1" fmla="*/ 29 h 55"/>
                    <a:gd name="T2" fmla="*/ 3 w 36"/>
                    <a:gd name="T3" fmla="*/ 27 h 55"/>
                    <a:gd name="T4" fmla="*/ 5 w 36"/>
                    <a:gd name="T5" fmla="*/ 30 h 55"/>
                    <a:gd name="T6" fmla="*/ 19 w 36"/>
                    <a:gd name="T7" fmla="*/ 33 h 55"/>
                    <a:gd name="T8" fmla="*/ 20 w 36"/>
                    <a:gd name="T9" fmla="*/ 36 h 55"/>
                    <a:gd name="T10" fmla="*/ 15 w 36"/>
                    <a:gd name="T11" fmla="*/ 39 h 55"/>
                    <a:gd name="T12" fmla="*/ 8 w 36"/>
                    <a:gd name="T13" fmla="*/ 47 h 55"/>
                    <a:gd name="T14" fmla="*/ 11 w 36"/>
                    <a:gd name="T15" fmla="*/ 46 h 55"/>
                    <a:gd name="T16" fmla="*/ 23 w 36"/>
                    <a:gd name="T17" fmla="*/ 41 h 55"/>
                    <a:gd name="T18" fmla="*/ 31 w 36"/>
                    <a:gd name="T19" fmla="*/ 41 h 55"/>
                    <a:gd name="T20" fmla="*/ 34 w 36"/>
                    <a:gd name="T21" fmla="*/ 40 h 55"/>
                    <a:gd name="T22" fmla="*/ 35 w 36"/>
                    <a:gd name="T23" fmla="*/ 17 h 55"/>
                    <a:gd name="T24" fmla="*/ 33 w 36"/>
                    <a:gd name="T25" fmla="*/ 21 h 55"/>
                    <a:gd name="T26" fmla="*/ 31 w 36"/>
                    <a:gd name="T27" fmla="*/ 14 h 55"/>
                    <a:gd name="T28" fmla="*/ 30 w 36"/>
                    <a:gd name="T29" fmla="*/ 8 h 55"/>
                    <a:gd name="T30" fmla="*/ 29 w 36"/>
                    <a:gd name="T31" fmla="*/ 6 h 55"/>
                    <a:gd name="T32" fmla="*/ 27 w 36"/>
                    <a:gd name="T33" fmla="*/ 27 h 55"/>
                    <a:gd name="T34" fmla="*/ 24 w 36"/>
                    <a:gd name="T35" fmla="*/ 29 h 5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6"/>
                    <a:gd name="T55" fmla="*/ 0 h 55"/>
                    <a:gd name="T56" fmla="*/ 36 w 36"/>
                    <a:gd name="T57" fmla="*/ 55 h 55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6" h="55">
                      <a:moveTo>
                        <a:pt x="24" y="29"/>
                      </a:moveTo>
                      <a:cubicBezTo>
                        <a:pt x="20" y="25"/>
                        <a:pt x="8" y="26"/>
                        <a:pt x="3" y="27"/>
                      </a:cubicBezTo>
                      <a:cubicBezTo>
                        <a:pt x="0" y="28"/>
                        <a:pt x="0" y="30"/>
                        <a:pt x="5" y="30"/>
                      </a:cubicBezTo>
                      <a:cubicBezTo>
                        <a:pt x="10" y="29"/>
                        <a:pt x="16" y="31"/>
                        <a:pt x="19" y="33"/>
                      </a:cubicBezTo>
                      <a:cubicBezTo>
                        <a:pt x="22" y="35"/>
                        <a:pt x="22" y="36"/>
                        <a:pt x="20" y="36"/>
                      </a:cubicBezTo>
                      <a:cubicBezTo>
                        <a:pt x="16" y="36"/>
                        <a:pt x="13" y="39"/>
                        <a:pt x="15" y="39"/>
                      </a:cubicBezTo>
                      <a:cubicBezTo>
                        <a:pt x="17" y="39"/>
                        <a:pt x="12" y="40"/>
                        <a:pt x="8" y="47"/>
                      </a:cubicBezTo>
                      <a:cubicBezTo>
                        <a:pt x="7" y="48"/>
                        <a:pt x="4" y="55"/>
                        <a:pt x="11" y="46"/>
                      </a:cubicBezTo>
                      <a:cubicBezTo>
                        <a:pt x="16" y="39"/>
                        <a:pt x="19" y="41"/>
                        <a:pt x="23" y="41"/>
                      </a:cubicBezTo>
                      <a:cubicBezTo>
                        <a:pt x="26" y="40"/>
                        <a:pt x="29" y="40"/>
                        <a:pt x="31" y="41"/>
                      </a:cubicBezTo>
                      <a:cubicBezTo>
                        <a:pt x="33" y="41"/>
                        <a:pt x="34" y="40"/>
                        <a:pt x="34" y="40"/>
                      </a:cubicBezTo>
                      <a:cubicBezTo>
                        <a:pt x="36" y="38"/>
                        <a:pt x="36" y="25"/>
                        <a:pt x="35" y="17"/>
                      </a:cubicBezTo>
                      <a:cubicBezTo>
                        <a:pt x="35" y="20"/>
                        <a:pt x="34" y="22"/>
                        <a:pt x="33" y="21"/>
                      </a:cubicBezTo>
                      <a:cubicBezTo>
                        <a:pt x="30" y="20"/>
                        <a:pt x="32" y="16"/>
                        <a:pt x="31" y="14"/>
                      </a:cubicBezTo>
                      <a:cubicBezTo>
                        <a:pt x="30" y="12"/>
                        <a:pt x="29" y="11"/>
                        <a:pt x="30" y="8"/>
                      </a:cubicBezTo>
                      <a:cubicBezTo>
                        <a:pt x="32" y="3"/>
                        <a:pt x="33" y="0"/>
                        <a:pt x="29" y="6"/>
                      </a:cubicBezTo>
                      <a:cubicBezTo>
                        <a:pt x="28" y="9"/>
                        <a:pt x="25" y="14"/>
                        <a:pt x="27" y="27"/>
                      </a:cubicBezTo>
                      <a:cubicBezTo>
                        <a:pt x="27" y="29"/>
                        <a:pt x="27" y="32"/>
                        <a:pt x="24" y="29"/>
                      </a:cubicBezTo>
                      <a:close/>
                    </a:path>
                  </a:pathLst>
                </a:custGeom>
                <a:solidFill>
                  <a:srgbClr val="B3B8A4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466" name="Freeform 50"/>
                <p:cNvSpPr>
                  <a:spLocks noChangeArrowheads="1"/>
                </p:cNvSpPr>
                <p:nvPr/>
              </p:nvSpPr>
              <p:spPr bwMode="auto">
                <a:xfrm>
                  <a:off x="631" y="507"/>
                  <a:ext cx="38" cy="47"/>
                </a:xfrm>
                <a:custGeom>
                  <a:avLst/>
                  <a:gdLst>
                    <a:gd name="T0" fmla="*/ 13 w 16"/>
                    <a:gd name="T1" fmla="*/ 20 h 20"/>
                    <a:gd name="T2" fmla="*/ 16 w 16"/>
                    <a:gd name="T3" fmla="*/ 13 h 20"/>
                    <a:gd name="T4" fmla="*/ 15 w 16"/>
                    <a:gd name="T5" fmla="*/ 4 h 20"/>
                    <a:gd name="T6" fmla="*/ 13 w 16"/>
                    <a:gd name="T7" fmla="*/ 10 h 20"/>
                    <a:gd name="T8" fmla="*/ 10 w 16"/>
                    <a:gd name="T9" fmla="*/ 2 h 20"/>
                    <a:gd name="T10" fmla="*/ 9 w 16"/>
                    <a:gd name="T11" fmla="*/ 2 h 20"/>
                    <a:gd name="T12" fmla="*/ 5 w 16"/>
                    <a:gd name="T13" fmla="*/ 10 h 20"/>
                    <a:gd name="T14" fmla="*/ 4 w 16"/>
                    <a:gd name="T15" fmla="*/ 14 h 20"/>
                    <a:gd name="T16" fmla="*/ 3 w 16"/>
                    <a:gd name="T17" fmla="*/ 16 h 20"/>
                    <a:gd name="T18" fmla="*/ 4 w 16"/>
                    <a:gd name="T19" fmla="*/ 19 h 20"/>
                    <a:gd name="T20" fmla="*/ 13 w 16"/>
                    <a:gd name="T21" fmla="*/ 20 h 2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6"/>
                    <a:gd name="T34" fmla="*/ 0 h 20"/>
                    <a:gd name="T35" fmla="*/ 16 w 16"/>
                    <a:gd name="T36" fmla="*/ 20 h 2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6" h="20">
                      <a:moveTo>
                        <a:pt x="13" y="20"/>
                      </a:moveTo>
                      <a:cubicBezTo>
                        <a:pt x="16" y="20"/>
                        <a:pt x="16" y="15"/>
                        <a:pt x="16" y="13"/>
                      </a:cubicBezTo>
                      <a:cubicBezTo>
                        <a:pt x="15" y="10"/>
                        <a:pt x="14" y="8"/>
                        <a:pt x="15" y="4"/>
                      </a:cubicBezTo>
                      <a:cubicBezTo>
                        <a:pt x="13" y="5"/>
                        <a:pt x="13" y="9"/>
                        <a:pt x="13" y="10"/>
                      </a:cubicBezTo>
                      <a:cubicBezTo>
                        <a:pt x="13" y="7"/>
                        <a:pt x="11" y="5"/>
                        <a:pt x="10" y="2"/>
                      </a:cubicBezTo>
                      <a:cubicBezTo>
                        <a:pt x="10" y="1"/>
                        <a:pt x="9" y="0"/>
                        <a:pt x="9" y="2"/>
                      </a:cubicBezTo>
                      <a:cubicBezTo>
                        <a:pt x="8" y="5"/>
                        <a:pt x="7" y="10"/>
                        <a:pt x="5" y="10"/>
                      </a:cubicBezTo>
                      <a:cubicBezTo>
                        <a:pt x="3" y="10"/>
                        <a:pt x="5" y="13"/>
                        <a:pt x="4" y="14"/>
                      </a:cubicBezTo>
                      <a:cubicBezTo>
                        <a:pt x="3" y="15"/>
                        <a:pt x="5" y="16"/>
                        <a:pt x="3" y="16"/>
                      </a:cubicBezTo>
                      <a:cubicBezTo>
                        <a:pt x="0" y="17"/>
                        <a:pt x="0" y="19"/>
                        <a:pt x="4" y="19"/>
                      </a:cubicBezTo>
                      <a:cubicBezTo>
                        <a:pt x="8" y="19"/>
                        <a:pt x="12" y="20"/>
                        <a:pt x="13" y="20"/>
                      </a:cubicBezTo>
                      <a:close/>
                    </a:path>
                  </a:pathLst>
                </a:custGeom>
                <a:solidFill>
                  <a:srgbClr val="B0B5A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467" name="Freeform 51"/>
                <p:cNvSpPr>
                  <a:spLocks noChangeArrowheads="1"/>
                </p:cNvSpPr>
                <p:nvPr/>
              </p:nvSpPr>
              <p:spPr bwMode="auto">
                <a:xfrm>
                  <a:off x="435" y="361"/>
                  <a:ext cx="236" cy="203"/>
                </a:xfrm>
                <a:custGeom>
                  <a:avLst/>
                  <a:gdLst>
                    <a:gd name="T0" fmla="*/ 95 w 100"/>
                    <a:gd name="T1" fmla="*/ 71 h 86"/>
                    <a:gd name="T2" fmla="*/ 68 w 100"/>
                    <a:gd name="T3" fmla="*/ 43 h 86"/>
                    <a:gd name="T4" fmla="*/ 46 w 100"/>
                    <a:gd name="T5" fmla="*/ 10 h 86"/>
                    <a:gd name="T6" fmla="*/ 34 w 100"/>
                    <a:gd name="T7" fmla="*/ 3 h 86"/>
                    <a:gd name="T8" fmla="*/ 27 w 100"/>
                    <a:gd name="T9" fmla="*/ 17 h 86"/>
                    <a:gd name="T10" fmla="*/ 9 w 100"/>
                    <a:gd name="T11" fmla="*/ 23 h 86"/>
                    <a:gd name="T12" fmla="*/ 4 w 100"/>
                    <a:gd name="T13" fmla="*/ 35 h 86"/>
                    <a:gd name="T14" fmla="*/ 24 w 100"/>
                    <a:gd name="T15" fmla="*/ 44 h 86"/>
                    <a:gd name="T16" fmla="*/ 88 w 100"/>
                    <a:gd name="T17" fmla="*/ 79 h 86"/>
                    <a:gd name="T18" fmla="*/ 95 w 100"/>
                    <a:gd name="T19" fmla="*/ 71 h 8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0"/>
                    <a:gd name="T31" fmla="*/ 0 h 86"/>
                    <a:gd name="T32" fmla="*/ 100 w 100"/>
                    <a:gd name="T33" fmla="*/ 86 h 8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0" h="86">
                      <a:moveTo>
                        <a:pt x="95" y="71"/>
                      </a:moveTo>
                      <a:cubicBezTo>
                        <a:pt x="90" y="58"/>
                        <a:pt x="78" y="48"/>
                        <a:pt x="68" y="43"/>
                      </a:cubicBezTo>
                      <a:cubicBezTo>
                        <a:pt x="58" y="38"/>
                        <a:pt x="49" y="17"/>
                        <a:pt x="46" y="10"/>
                      </a:cubicBezTo>
                      <a:cubicBezTo>
                        <a:pt x="38" y="15"/>
                        <a:pt x="40" y="0"/>
                        <a:pt x="34" y="3"/>
                      </a:cubicBezTo>
                      <a:cubicBezTo>
                        <a:pt x="33" y="12"/>
                        <a:pt x="21" y="7"/>
                        <a:pt x="27" y="17"/>
                      </a:cubicBezTo>
                      <a:cubicBezTo>
                        <a:pt x="25" y="26"/>
                        <a:pt x="5" y="8"/>
                        <a:pt x="9" y="23"/>
                      </a:cubicBezTo>
                      <a:cubicBezTo>
                        <a:pt x="10" y="25"/>
                        <a:pt x="0" y="24"/>
                        <a:pt x="4" y="35"/>
                      </a:cubicBezTo>
                      <a:cubicBezTo>
                        <a:pt x="11" y="39"/>
                        <a:pt x="15" y="29"/>
                        <a:pt x="24" y="44"/>
                      </a:cubicBezTo>
                      <a:cubicBezTo>
                        <a:pt x="38" y="68"/>
                        <a:pt x="69" y="62"/>
                        <a:pt x="88" y="79"/>
                      </a:cubicBezTo>
                      <a:cubicBezTo>
                        <a:pt x="93" y="83"/>
                        <a:pt x="100" y="86"/>
                        <a:pt x="95" y="71"/>
                      </a:cubicBezTo>
                      <a:close/>
                    </a:path>
                  </a:pathLst>
                </a:custGeom>
                <a:solidFill>
                  <a:srgbClr val="D6D0A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468" name="Freeform 52"/>
                <p:cNvSpPr>
                  <a:spLocks noChangeArrowheads="1"/>
                </p:cNvSpPr>
                <p:nvPr/>
              </p:nvSpPr>
              <p:spPr bwMode="auto">
                <a:xfrm>
                  <a:off x="513" y="368"/>
                  <a:ext cx="90" cy="118"/>
                </a:xfrm>
                <a:custGeom>
                  <a:avLst/>
                  <a:gdLst>
                    <a:gd name="T0" fmla="*/ 1 w 38"/>
                    <a:gd name="T1" fmla="*/ 0 h 50"/>
                    <a:gd name="T2" fmla="*/ 18 w 38"/>
                    <a:gd name="T3" fmla="*/ 34 h 50"/>
                    <a:gd name="T4" fmla="*/ 31 w 38"/>
                    <a:gd name="T5" fmla="*/ 41 h 50"/>
                    <a:gd name="T6" fmla="*/ 37 w 38"/>
                    <a:gd name="T7" fmla="*/ 48 h 50"/>
                    <a:gd name="T8" fmla="*/ 16 w 38"/>
                    <a:gd name="T9" fmla="*/ 39 h 50"/>
                    <a:gd name="T10" fmla="*/ 2 w 38"/>
                    <a:gd name="T11" fmla="*/ 21 h 50"/>
                    <a:gd name="T12" fmla="*/ 1 w 38"/>
                    <a:gd name="T13" fmla="*/ 0 h 5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8"/>
                    <a:gd name="T22" fmla="*/ 0 h 50"/>
                    <a:gd name="T23" fmla="*/ 38 w 38"/>
                    <a:gd name="T24" fmla="*/ 50 h 5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8" h="50">
                      <a:moveTo>
                        <a:pt x="1" y="0"/>
                      </a:moveTo>
                      <a:cubicBezTo>
                        <a:pt x="8" y="1"/>
                        <a:pt x="6" y="26"/>
                        <a:pt x="18" y="34"/>
                      </a:cubicBezTo>
                      <a:cubicBezTo>
                        <a:pt x="24" y="38"/>
                        <a:pt x="25" y="39"/>
                        <a:pt x="31" y="41"/>
                      </a:cubicBezTo>
                      <a:cubicBezTo>
                        <a:pt x="33" y="43"/>
                        <a:pt x="38" y="47"/>
                        <a:pt x="37" y="48"/>
                      </a:cubicBezTo>
                      <a:cubicBezTo>
                        <a:pt x="34" y="49"/>
                        <a:pt x="26" y="50"/>
                        <a:pt x="16" y="39"/>
                      </a:cubicBezTo>
                      <a:cubicBezTo>
                        <a:pt x="9" y="31"/>
                        <a:pt x="4" y="32"/>
                        <a:pt x="2" y="21"/>
                      </a:cubicBezTo>
                      <a:cubicBezTo>
                        <a:pt x="0" y="12"/>
                        <a:pt x="6" y="9"/>
                        <a:pt x="1" y="0"/>
                      </a:cubicBezTo>
                      <a:close/>
                    </a:path>
                  </a:pathLst>
                </a:custGeom>
                <a:solidFill>
                  <a:srgbClr val="E0DCC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469" name="Freeform 53"/>
                <p:cNvSpPr>
                  <a:spLocks noChangeArrowheads="1"/>
                </p:cNvSpPr>
                <p:nvPr/>
              </p:nvSpPr>
              <p:spPr bwMode="auto">
                <a:xfrm>
                  <a:off x="435" y="380"/>
                  <a:ext cx="99" cy="111"/>
                </a:xfrm>
                <a:custGeom>
                  <a:avLst/>
                  <a:gdLst>
                    <a:gd name="T0" fmla="*/ 27 w 42"/>
                    <a:gd name="T1" fmla="*/ 9 h 47"/>
                    <a:gd name="T2" fmla="*/ 9 w 42"/>
                    <a:gd name="T3" fmla="*/ 15 h 47"/>
                    <a:gd name="T4" fmla="*/ 4 w 42"/>
                    <a:gd name="T5" fmla="*/ 27 h 47"/>
                    <a:gd name="T6" fmla="*/ 23 w 42"/>
                    <a:gd name="T7" fmla="*/ 34 h 47"/>
                    <a:gd name="T8" fmla="*/ 42 w 42"/>
                    <a:gd name="T9" fmla="*/ 45 h 47"/>
                    <a:gd name="T10" fmla="*/ 30 w 42"/>
                    <a:gd name="T11" fmla="*/ 27 h 47"/>
                    <a:gd name="T12" fmla="*/ 22 w 42"/>
                    <a:gd name="T13" fmla="*/ 22 h 47"/>
                    <a:gd name="T14" fmla="*/ 30 w 42"/>
                    <a:gd name="T15" fmla="*/ 18 h 47"/>
                    <a:gd name="T16" fmla="*/ 32 w 42"/>
                    <a:gd name="T17" fmla="*/ 11 h 47"/>
                    <a:gd name="T18" fmla="*/ 31 w 42"/>
                    <a:gd name="T19" fmla="*/ 3 h 47"/>
                    <a:gd name="T20" fmla="*/ 27 w 42"/>
                    <a:gd name="T21" fmla="*/ 9 h 4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2"/>
                    <a:gd name="T34" fmla="*/ 0 h 47"/>
                    <a:gd name="T35" fmla="*/ 42 w 42"/>
                    <a:gd name="T36" fmla="*/ 47 h 4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2" h="47">
                      <a:moveTo>
                        <a:pt x="27" y="9"/>
                      </a:moveTo>
                      <a:cubicBezTo>
                        <a:pt x="25" y="18"/>
                        <a:pt x="5" y="0"/>
                        <a:pt x="9" y="15"/>
                      </a:cubicBezTo>
                      <a:cubicBezTo>
                        <a:pt x="10" y="17"/>
                        <a:pt x="0" y="16"/>
                        <a:pt x="4" y="27"/>
                      </a:cubicBezTo>
                      <a:cubicBezTo>
                        <a:pt x="11" y="31"/>
                        <a:pt x="15" y="22"/>
                        <a:pt x="23" y="34"/>
                      </a:cubicBezTo>
                      <a:cubicBezTo>
                        <a:pt x="33" y="47"/>
                        <a:pt x="39" y="45"/>
                        <a:pt x="42" y="45"/>
                      </a:cubicBezTo>
                      <a:cubicBezTo>
                        <a:pt x="34" y="37"/>
                        <a:pt x="35" y="32"/>
                        <a:pt x="30" y="27"/>
                      </a:cubicBezTo>
                      <a:cubicBezTo>
                        <a:pt x="28" y="25"/>
                        <a:pt x="23" y="27"/>
                        <a:pt x="22" y="22"/>
                      </a:cubicBezTo>
                      <a:cubicBezTo>
                        <a:pt x="21" y="13"/>
                        <a:pt x="31" y="24"/>
                        <a:pt x="30" y="18"/>
                      </a:cubicBezTo>
                      <a:cubicBezTo>
                        <a:pt x="33" y="18"/>
                        <a:pt x="33" y="13"/>
                        <a:pt x="32" y="11"/>
                      </a:cubicBezTo>
                      <a:cubicBezTo>
                        <a:pt x="29" y="6"/>
                        <a:pt x="34" y="2"/>
                        <a:pt x="31" y="3"/>
                      </a:cubicBezTo>
                      <a:cubicBezTo>
                        <a:pt x="28" y="4"/>
                        <a:pt x="27" y="7"/>
                        <a:pt x="27" y="9"/>
                      </a:cubicBezTo>
                      <a:close/>
                    </a:path>
                  </a:pathLst>
                </a:custGeom>
                <a:solidFill>
                  <a:srgbClr val="E0DCC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470" name="Freeform 54"/>
                <p:cNvSpPr>
                  <a:spLocks noChangeArrowheads="1"/>
                </p:cNvSpPr>
                <p:nvPr/>
              </p:nvSpPr>
              <p:spPr bwMode="auto">
                <a:xfrm>
                  <a:off x="476" y="389"/>
                  <a:ext cx="193" cy="175"/>
                </a:xfrm>
                <a:custGeom>
                  <a:avLst/>
                  <a:gdLst>
                    <a:gd name="T0" fmla="*/ 77 w 82"/>
                    <a:gd name="T1" fmla="*/ 59 h 74"/>
                    <a:gd name="T2" fmla="*/ 50 w 82"/>
                    <a:gd name="T3" fmla="*/ 31 h 74"/>
                    <a:gd name="T4" fmla="*/ 29 w 82"/>
                    <a:gd name="T5" fmla="*/ 0 h 74"/>
                    <a:gd name="T6" fmla="*/ 43 w 82"/>
                    <a:gd name="T7" fmla="*/ 30 h 74"/>
                    <a:gd name="T8" fmla="*/ 47 w 82"/>
                    <a:gd name="T9" fmla="*/ 40 h 74"/>
                    <a:gd name="T10" fmla="*/ 28 w 82"/>
                    <a:gd name="T11" fmla="*/ 33 h 74"/>
                    <a:gd name="T12" fmla="*/ 22 w 82"/>
                    <a:gd name="T13" fmla="*/ 39 h 74"/>
                    <a:gd name="T14" fmla="*/ 0 w 82"/>
                    <a:gd name="T15" fmla="*/ 24 h 74"/>
                    <a:gd name="T16" fmla="*/ 6 w 82"/>
                    <a:gd name="T17" fmla="*/ 32 h 74"/>
                    <a:gd name="T18" fmla="*/ 70 w 82"/>
                    <a:gd name="T19" fmla="*/ 67 h 74"/>
                    <a:gd name="T20" fmla="*/ 77 w 82"/>
                    <a:gd name="T21" fmla="*/ 59 h 7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2"/>
                    <a:gd name="T34" fmla="*/ 0 h 74"/>
                    <a:gd name="T35" fmla="*/ 82 w 82"/>
                    <a:gd name="T36" fmla="*/ 74 h 7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2" h="74">
                      <a:moveTo>
                        <a:pt x="77" y="59"/>
                      </a:moveTo>
                      <a:cubicBezTo>
                        <a:pt x="72" y="46"/>
                        <a:pt x="60" y="36"/>
                        <a:pt x="50" y="31"/>
                      </a:cubicBezTo>
                      <a:cubicBezTo>
                        <a:pt x="40" y="27"/>
                        <a:pt x="32" y="8"/>
                        <a:pt x="29" y="0"/>
                      </a:cubicBezTo>
                      <a:cubicBezTo>
                        <a:pt x="29" y="5"/>
                        <a:pt x="31" y="20"/>
                        <a:pt x="43" y="30"/>
                      </a:cubicBezTo>
                      <a:cubicBezTo>
                        <a:pt x="45" y="31"/>
                        <a:pt x="61" y="41"/>
                        <a:pt x="47" y="40"/>
                      </a:cubicBezTo>
                      <a:cubicBezTo>
                        <a:pt x="35" y="39"/>
                        <a:pt x="29" y="24"/>
                        <a:pt x="28" y="33"/>
                      </a:cubicBezTo>
                      <a:cubicBezTo>
                        <a:pt x="28" y="34"/>
                        <a:pt x="29" y="47"/>
                        <a:pt x="22" y="39"/>
                      </a:cubicBezTo>
                      <a:cubicBezTo>
                        <a:pt x="18" y="34"/>
                        <a:pt x="7" y="25"/>
                        <a:pt x="0" y="24"/>
                      </a:cubicBezTo>
                      <a:cubicBezTo>
                        <a:pt x="2" y="25"/>
                        <a:pt x="4" y="28"/>
                        <a:pt x="6" y="32"/>
                      </a:cubicBezTo>
                      <a:cubicBezTo>
                        <a:pt x="20" y="56"/>
                        <a:pt x="51" y="50"/>
                        <a:pt x="70" y="67"/>
                      </a:cubicBezTo>
                      <a:cubicBezTo>
                        <a:pt x="75" y="71"/>
                        <a:pt x="82" y="74"/>
                        <a:pt x="77" y="59"/>
                      </a:cubicBezTo>
                      <a:close/>
                    </a:path>
                  </a:pathLst>
                </a:custGeom>
                <a:solidFill>
                  <a:srgbClr val="CCC59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471" name="Freeform 55"/>
                <p:cNvSpPr>
                  <a:spLocks noChangeArrowheads="1"/>
                </p:cNvSpPr>
                <p:nvPr/>
              </p:nvSpPr>
              <p:spPr bwMode="auto">
                <a:xfrm>
                  <a:off x="476" y="389"/>
                  <a:ext cx="193" cy="175"/>
                </a:xfrm>
                <a:custGeom>
                  <a:avLst/>
                  <a:gdLst>
                    <a:gd name="T0" fmla="*/ 77 w 82"/>
                    <a:gd name="T1" fmla="*/ 59 h 74"/>
                    <a:gd name="T2" fmla="*/ 50 w 82"/>
                    <a:gd name="T3" fmla="*/ 31 h 74"/>
                    <a:gd name="T4" fmla="*/ 29 w 82"/>
                    <a:gd name="T5" fmla="*/ 0 h 74"/>
                    <a:gd name="T6" fmla="*/ 47 w 82"/>
                    <a:gd name="T7" fmla="*/ 31 h 74"/>
                    <a:gd name="T8" fmla="*/ 50 w 82"/>
                    <a:gd name="T9" fmla="*/ 43 h 74"/>
                    <a:gd name="T10" fmla="*/ 33 w 82"/>
                    <a:gd name="T11" fmla="*/ 40 h 74"/>
                    <a:gd name="T12" fmla="*/ 20 w 82"/>
                    <a:gd name="T13" fmla="*/ 42 h 74"/>
                    <a:gd name="T14" fmla="*/ 0 w 82"/>
                    <a:gd name="T15" fmla="*/ 24 h 74"/>
                    <a:gd name="T16" fmla="*/ 6 w 82"/>
                    <a:gd name="T17" fmla="*/ 32 h 74"/>
                    <a:gd name="T18" fmla="*/ 70 w 82"/>
                    <a:gd name="T19" fmla="*/ 67 h 74"/>
                    <a:gd name="T20" fmla="*/ 77 w 82"/>
                    <a:gd name="T21" fmla="*/ 59 h 7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2"/>
                    <a:gd name="T34" fmla="*/ 0 h 74"/>
                    <a:gd name="T35" fmla="*/ 82 w 82"/>
                    <a:gd name="T36" fmla="*/ 74 h 7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2" h="74">
                      <a:moveTo>
                        <a:pt x="77" y="59"/>
                      </a:moveTo>
                      <a:cubicBezTo>
                        <a:pt x="72" y="46"/>
                        <a:pt x="60" y="36"/>
                        <a:pt x="50" y="31"/>
                      </a:cubicBezTo>
                      <a:cubicBezTo>
                        <a:pt x="40" y="27"/>
                        <a:pt x="32" y="8"/>
                        <a:pt x="29" y="0"/>
                      </a:cubicBezTo>
                      <a:cubicBezTo>
                        <a:pt x="29" y="5"/>
                        <a:pt x="36" y="22"/>
                        <a:pt x="47" y="31"/>
                      </a:cubicBezTo>
                      <a:cubicBezTo>
                        <a:pt x="49" y="33"/>
                        <a:pt x="69" y="46"/>
                        <a:pt x="50" y="43"/>
                      </a:cubicBezTo>
                      <a:cubicBezTo>
                        <a:pt x="39" y="42"/>
                        <a:pt x="39" y="51"/>
                        <a:pt x="33" y="40"/>
                      </a:cubicBezTo>
                      <a:cubicBezTo>
                        <a:pt x="28" y="33"/>
                        <a:pt x="32" y="48"/>
                        <a:pt x="20" y="42"/>
                      </a:cubicBezTo>
                      <a:cubicBezTo>
                        <a:pt x="11" y="38"/>
                        <a:pt x="5" y="25"/>
                        <a:pt x="0" y="24"/>
                      </a:cubicBezTo>
                      <a:cubicBezTo>
                        <a:pt x="2" y="25"/>
                        <a:pt x="4" y="28"/>
                        <a:pt x="6" y="32"/>
                      </a:cubicBezTo>
                      <a:cubicBezTo>
                        <a:pt x="20" y="56"/>
                        <a:pt x="51" y="50"/>
                        <a:pt x="70" y="67"/>
                      </a:cubicBezTo>
                      <a:cubicBezTo>
                        <a:pt x="75" y="71"/>
                        <a:pt x="82" y="74"/>
                        <a:pt x="77" y="59"/>
                      </a:cubicBezTo>
                      <a:close/>
                    </a:path>
                  </a:pathLst>
                </a:custGeom>
                <a:solidFill>
                  <a:srgbClr val="C7C095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472" name="Freeform 56"/>
                <p:cNvSpPr>
                  <a:spLocks noChangeArrowheads="1"/>
                </p:cNvSpPr>
                <p:nvPr/>
              </p:nvSpPr>
              <p:spPr bwMode="auto">
                <a:xfrm>
                  <a:off x="525" y="463"/>
                  <a:ext cx="144" cy="101"/>
                </a:xfrm>
                <a:custGeom>
                  <a:avLst/>
                  <a:gdLst>
                    <a:gd name="T0" fmla="*/ 56 w 61"/>
                    <a:gd name="T1" fmla="*/ 28 h 43"/>
                    <a:gd name="T2" fmla="*/ 29 w 61"/>
                    <a:gd name="T3" fmla="*/ 0 h 43"/>
                    <a:gd name="T4" fmla="*/ 28 w 61"/>
                    <a:gd name="T5" fmla="*/ 0 h 43"/>
                    <a:gd name="T6" fmla="*/ 43 w 61"/>
                    <a:gd name="T7" fmla="*/ 13 h 43"/>
                    <a:gd name="T8" fmla="*/ 34 w 61"/>
                    <a:gd name="T9" fmla="*/ 15 h 43"/>
                    <a:gd name="T10" fmla="*/ 31 w 61"/>
                    <a:gd name="T11" fmla="*/ 18 h 43"/>
                    <a:gd name="T12" fmla="*/ 42 w 61"/>
                    <a:gd name="T13" fmla="*/ 25 h 43"/>
                    <a:gd name="T14" fmla="*/ 29 w 61"/>
                    <a:gd name="T15" fmla="*/ 21 h 43"/>
                    <a:gd name="T16" fmla="*/ 0 w 61"/>
                    <a:gd name="T17" fmla="*/ 15 h 43"/>
                    <a:gd name="T18" fmla="*/ 49 w 61"/>
                    <a:gd name="T19" fmla="*/ 36 h 43"/>
                    <a:gd name="T20" fmla="*/ 56 w 61"/>
                    <a:gd name="T21" fmla="*/ 28 h 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1"/>
                    <a:gd name="T34" fmla="*/ 0 h 43"/>
                    <a:gd name="T35" fmla="*/ 61 w 61"/>
                    <a:gd name="T36" fmla="*/ 43 h 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1" h="43">
                      <a:moveTo>
                        <a:pt x="56" y="28"/>
                      </a:moveTo>
                      <a:cubicBezTo>
                        <a:pt x="51" y="15"/>
                        <a:pt x="39" y="5"/>
                        <a:pt x="29" y="0"/>
                      </a:cubicBezTo>
                      <a:cubicBezTo>
                        <a:pt x="29" y="0"/>
                        <a:pt x="28" y="0"/>
                        <a:pt x="28" y="0"/>
                      </a:cubicBezTo>
                      <a:cubicBezTo>
                        <a:pt x="33" y="4"/>
                        <a:pt x="41" y="9"/>
                        <a:pt x="43" y="13"/>
                      </a:cubicBezTo>
                      <a:cubicBezTo>
                        <a:pt x="47" y="20"/>
                        <a:pt x="37" y="16"/>
                        <a:pt x="34" y="15"/>
                      </a:cubicBezTo>
                      <a:cubicBezTo>
                        <a:pt x="27" y="13"/>
                        <a:pt x="21" y="14"/>
                        <a:pt x="31" y="18"/>
                      </a:cubicBezTo>
                      <a:cubicBezTo>
                        <a:pt x="34" y="20"/>
                        <a:pt x="43" y="25"/>
                        <a:pt x="42" y="25"/>
                      </a:cubicBezTo>
                      <a:cubicBezTo>
                        <a:pt x="38" y="26"/>
                        <a:pt x="37" y="21"/>
                        <a:pt x="29" y="21"/>
                      </a:cubicBezTo>
                      <a:cubicBezTo>
                        <a:pt x="22" y="20"/>
                        <a:pt x="12" y="20"/>
                        <a:pt x="0" y="15"/>
                      </a:cubicBezTo>
                      <a:cubicBezTo>
                        <a:pt x="15" y="23"/>
                        <a:pt x="35" y="24"/>
                        <a:pt x="49" y="36"/>
                      </a:cubicBezTo>
                      <a:cubicBezTo>
                        <a:pt x="54" y="40"/>
                        <a:pt x="61" y="43"/>
                        <a:pt x="56" y="28"/>
                      </a:cubicBezTo>
                      <a:close/>
                    </a:path>
                  </a:pathLst>
                </a:custGeom>
                <a:solidFill>
                  <a:srgbClr val="BFB888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473" name="Freeform 57"/>
                <p:cNvSpPr>
                  <a:spLocks noChangeArrowheads="1"/>
                </p:cNvSpPr>
                <p:nvPr/>
              </p:nvSpPr>
              <p:spPr bwMode="auto">
                <a:xfrm>
                  <a:off x="622" y="545"/>
                  <a:ext cx="38" cy="50"/>
                </a:xfrm>
                <a:custGeom>
                  <a:avLst/>
                  <a:gdLst>
                    <a:gd name="T0" fmla="*/ 16 w 16"/>
                    <a:gd name="T1" fmla="*/ 3 h 21"/>
                    <a:gd name="T2" fmla="*/ 10 w 16"/>
                    <a:gd name="T3" fmla="*/ 19 h 21"/>
                    <a:gd name="T4" fmla="*/ 3 w 16"/>
                    <a:gd name="T5" fmla="*/ 17 h 21"/>
                    <a:gd name="T6" fmla="*/ 5 w 16"/>
                    <a:gd name="T7" fmla="*/ 4 h 21"/>
                    <a:gd name="T8" fmla="*/ 10 w 16"/>
                    <a:gd name="T9" fmla="*/ 2 h 21"/>
                    <a:gd name="T10" fmla="*/ 16 w 16"/>
                    <a:gd name="T11" fmla="*/ 3 h 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6"/>
                    <a:gd name="T19" fmla="*/ 0 h 21"/>
                    <a:gd name="T20" fmla="*/ 16 w 16"/>
                    <a:gd name="T21" fmla="*/ 21 h 2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6" h="21">
                      <a:moveTo>
                        <a:pt x="16" y="3"/>
                      </a:moveTo>
                      <a:cubicBezTo>
                        <a:pt x="14" y="12"/>
                        <a:pt x="9" y="9"/>
                        <a:pt x="10" y="19"/>
                      </a:cubicBezTo>
                      <a:cubicBezTo>
                        <a:pt x="11" y="21"/>
                        <a:pt x="6" y="21"/>
                        <a:pt x="3" y="17"/>
                      </a:cubicBezTo>
                      <a:cubicBezTo>
                        <a:pt x="0" y="13"/>
                        <a:pt x="2" y="7"/>
                        <a:pt x="5" y="4"/>
                      </a:cubicBezTo>
                      <a:cubicBezTo>
                        <a:pt x="7" y="2"/>
                        <a:pt x="9" y="1"/>
                        <a:pt x="10" y="2"/>
                      </a:cubicBezTo>
                      <a:cubicBezTo>
                        <a:pt x="14" y="0"/>
                        <a:pt x="16" y="2"/>
                        <a:pt x="16" y="3"/>
                      </a:cubicBezTo>
                      <a:close/>
                    </a:path>
                  </a:pathLst>
                </a:custGeom>
                <a:solidFill>
                  <a:srgbClr val="BDC2A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474" name="Freeform 58"/>
                <p:cNvSpPr>
                  <a:spLocks noChangeArrowheads="1"/>
                </p:cNvSpPr>
                <p:nvPr/>
              </p:nvSpPr>
              <p:spPr bwMode="auto">
                <a:xfrm>
                  <a:off x="657" y="491"/>
                  <a:ext cx="61" cy="61"/>
                </a:xfrm>
                <a:custGeom>
                  <a:avLst/>
                  <a:gdLst>
                    <a:gd name="T0" fmla="*/ 2 w 26"/>
                    <a:gd name="T1" fmla="*/ 26 h 26"/>
                    <a:gd name="T2" fmla="*/ 4 w 26"/>
                    <a:gd name="T3" fmla="*/ 19 h 26"/>
                    <a:gd name="T4" fmla="*/ 3 w 26"/>
                    <a:gd name="T5" fmla="*/ 10 h 26"/>
                    <a:gd name="T6" fmla="*/ 25 w 26"/>
                    <a:gd name="T7" fmla="*/ 4 h 26"/>
                    <a:gd name="T8" fmla="*/ 16 w 26"/>
                    <a:gd name="T9" fmla="*/ 17 h 26"/>
                    <a:gd name="T10" fmla="*/ 2 w 26"/>
                    <a:gd name="T11" fmla="*/ 26 h 2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6"/>
                    <a:gd name="T19" fmla="*/ 0 h 26"/>
                    <a:gd name="T20" fmla="*/ 26 w 26"/>
                    <a:gd name="T21" fmla="*/ 26 h 2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6" h="26">
                      <a:moveTo>
                        <a:pt x="2" y="26"/>
                      </a:moveTo>
                      <a:cubicBezTo>
                        <a:pt x="1" y="24"/>
                        <a:pt x="2" y="21"/>
                        <a:pt x="4" y="19"/>
                      </a:cubicBezTo>
                      <a:cubicBezTo>
                        <a:pt x="3" y="18"/>
                        <a:pt x="0" y="14"/>
                        <a:pt x="3" y="10"/>
                      </a:cubicBezTo>
                      <a:cubicBezTo>
                        <a:pt x="8" y="4"/>
                        <a:pt x="25" y="0"/>
                        <a:pt x="25" y="4"/>
                      </a:cubicBezTo>
                      <a:cubicBezTo>
                        <a:pt x="26" y="7"/>
                        <a:pt x="19" y="8"/>
                        <a:pt x="16" y="17"/>
                      </a:cubicBezTo>
                      <a:cubicBezTo>
                        <a:pt x="14" y="24"/>
                        <a:pt x="7" y="18"/>
                        <a:pt x="2" y="26"/>
                      </a:cubicBezTo>
                      <a:close/>
                    </a:path>
                  </a:pathLst>
                </a:custGeom>
                <a:solidFill>
                  <a:srgbClr val="BDC2A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475" name="Freeform 59"/>
                <p:cNvSpPr>
                  <a:spLocks noChangeArrowheads="1"/>
                </p:cNvSpPr>
                <p:nvPr/>
              </p:nvSpPr>
              <p:spPr bwMode="auto">
                <a:xfrm>
                  <a:off x="629" y="545"/>
                  <a:ext cx="33" cy="50"/>
                </a:xfrm>
                <a:custGeom>
                  <a:avLst/>
                  <a:gdLst>
                    <a:gd name="T0" fmla="*/ 14 w 14"/>
                    <a:gd name="T1" fmla="*/ 3 h 21"/>
                    <a:gd name="T2" fmla="*/ 14 w 14"/>
                    <a:gd name="T3" fmla="*/ 5 h 21"/>
                    <a:gd name="T4" fmla="*/ 8 w 14"/>
                    <a:gd name="T5" fmla="*/ 13 h 21"/>
                    <a:gd name="T6" fmla="*/ 6 w 14"/>
                    <a:gd name="T7" fmla="*/ 18 h 21"/>
                    <a:gd name="T8" fmla="*/ 4 w 14"/>
                    <a:gd name="T9" fmla="*/ 12 h 21"/>
                    <a:gd name="T10" fmla="*/ 7 w 14"/>
                    <a:gd name="T11" fmla="*/ 4 h 21"/>
                    <a:gd name="T12" fmla="*/ 7 w 14"/>
                    <a:gd name="T13" fmla="*/ 4 h 21"/>
                    <a:gd name="T14" fmla="*/ 3 w 14"/>
                    <a:gd name="T15" fmla="*/ 13 h 21"/>
                    <a:gd name="T16" fmla="*/ 1 w 14"/>
                    <a:gd name="T17" fmla="*/ 15 h 21"/>
                    <a:gd name="T18" fmla="*/ 3 w 14"/>
                    <a:gd name="T19" fmla="*/ 4 h 21"/>
                    <a:gd name="T20" fmla="*/ 8 w 14"/>
                    <a:gd name="T21" fmla="*/ 2 h 21"/>
                    <a:gd name="T22" fmla="*/ 14 w 14"/>
                    <a:gd name="T23" fmla="*/ 3 h 2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4"/>
                    <a:gd name="T37" fmla="*/ 0 h 21"/>
                    <a:gd name="T38" fmla="*/ 14 w 14"/>
                    <a:gd name="T39" fmla="*/ 21 h 2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4" h="21">
                      <a:moveTo>
                        <a:pt x="14" y="3"/>
                      </a:moveTo>
                      <a:cubicBezTo>
                        <a:pt x="14" y="4"/>
                        <a:pt x="14" y="4"/>
                        <a:pt x="14" y="5"/>
                      </a:cubicBezTo>
                      <a:cubicBezTo>
                        <a:pt x="12" y="10"/>
                        <a:pt x="9" y="8"/>
                        <a:pt x="8" y="13"/>
                      </a:cubicBezTo>
                      <a:cubicBezTo>
                        <a:pt x="7" y="17"/>
                        <a:pt x="10" y="21"/>
                        <a:pt x="6" y="18"/>
                      </a:cubicBezTo>
                      <a:cubicBezTo>
                        <a:pt x="5" y="17"/>
                        <a:pt x="4" y="15"/>
                        <a:pt x="4" y="12"/>
                      </a:cubicBezTo>
                      <a:cubicBezTo>
                        <a:pt x="4" y="8"/>
                        <a:pt x="6" y="6"/>
                        <a:pt x="7" y="4"/>
                      </a:cubicBezTo>
                      <a:cubicBezTo>
                        <a:pt x="9" y="2"/>
                        <a:pt x="8" y="2"/>
                        <a:pt x="7" y="4"/>
                      </a:cubicBezTo>
                      <a:cubicBezTo>
                        <a:pt x="5" y="6"/>
                        <a:pt x="3" y="9"/>
                        <a:pt x="3" y="13"/>
                      </a:cubicBezTo>
                      <a:cubicBezTo>
                        <a:pt x="4" y="18"/>
                        <a:pt x="2" y="17"/>
                        <a:pt x="1" y="15"/>
                      </a:cubicBezTo>
                      <a:cubicBezTo>
                        <a:pt x="0" y="14"/>
                        <a:pt x="0" y="8"/>
                        <a:pt x="3" y="4"/>
                      </a:cubicBezTo>
                      <a:cubicBezTo>
                        <a:pt x="5" y="2"/>
                        <a:pt x="7" y="1"/>
                        <a:pt x="8" y="2"/>
                      </a:cubicBezTo>
                      <a:cubicBezTo>
                        <a:pt x="12" y="0"/>
                        <a:pt x="14" y="1"/>
                        <a:pt x="14" y="3"/>
                      </a:cubicBezTo>
                      <a:close/>
                    </a:path>
                  </a:pathLst>
                </a:custGeom>
                <a:solidFill>
                  <a:srgbClr val="C2C7B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476" name="Freeform 60"/>
                <p:cNvSpPr>
                  <a:spLocks noChangeArrowheads="1"/>
                </p:cNvSpPr>
                <p:nvPr/>
              </p:nvSpPr>
              <p:spPr bwMode="auto">
                <a:xfrm>
                  <a:off x="661" y="496"/>
                  <a:ext cx="56" cy="49"/>
                </a:xfrm>
                <a:custGeom>
                  <a:avLst/>
                  <a:gdLst>
                    <a:gd name="T0" fmla="*/ 0 w 24"/>
                    <a:gd name="T1" fmla="*/ 21 h 21"/>
                    <a:gd name="T2" fmla="*/ 2 w 24"/>
                    <a:gd name="T3" fmla="*/ 17 h 21"/>
                    <a:gd name="T4" fmla="*/ 6 w 24"/>
                    <a:gd name="T5" fmla="*/ 11 h 21"/>
                    <a:gd name="T6" fmla="*/ 12 w 24"/>
                    <a:gd name="T7" fmla="*/ 5 h 21"/>
                    <a:gd name="T8" fmla="*/ 6 w 24"/>
                    <a:gd name="T9" fmla="*/ 9 h 21"/>
                    <a:gd name="T10" fmla="*/ 13 w 24"/>
                    <a:gd name="T11" fmla="*/ 2 h 21"/>
                    <a:gd name="T12" fmla="*/ 22 w 24"/>
                    <a:gd name="T13" fmla="*/ 1 h 21"/>
                    <a:gd name="T14" fmla="*/ 19 w 24"/>
                    <a:gd name="T15" fmla="*/ 5 h 21"/>
                    <a:gd name="T16" fmla="*/ 16 w 24"/>
                    <a:gd name="T17" fmla="*/ 8 h 21"/>
                    <a:gd name="T18" fmla="*/ 8 w 24"/>
                    <a:gd name="T19" fmla="*/ 17 h 21"/>
                    <a:gd name="T20" fmla="*/ 0 w 24"/>
                    <a:gd name="T21" fmla="*/ 21 h 2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4"/>
                    <a:gd name="T34" fmla="*/ 0 h 21"/>
                    <a:gd name="T35" fmla="*/ 24 w 24"/>
                    <a:gd name="T36" fmla="*/ 21 h 2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4" h="21">
                      <a:moveTo>
                        <a:pt x="0" y="21"/>
                      </a:moveTo>
                      <a:cubicBezTo>
                        <a:pt x="0" y="20"/>
                        <a:pt x="1" y="18"/>
                        <a:pt x="2" y="17"/>
                      </a:cubicBezTo>
                      <a:cubicBezTo>
                        <a:pt x="3" y="13"/>
                        <a:pt x="6" y="12"/>
                        <a:pt x="6" y="11"/>
                      </a:cubicBezTo>
                      <a:cubicBezTo>
                        <a:pt x="9" y="10"/>
                        <a:pt x="15" y="4"/>
                        <a:pt x="12" y="5"/>
                      </a:cubicBezTo>
                      <a:cubicBezTo>
                        <a:pt x="11" y="5"/>
                        <a:pt x="6" y="11"/>
                        <a:pt x="6" y="9"/>
                      </a:cubicBezTo>
                      <a:cubicBezTo>
                        <a:pt x="6" y="4"/>
                        <a:pt x="12" y="3"/>
                        <a:pt x="13" y="2"/>
                      </a:cubicBezTo>
                      <a:cubicBezTo>
                        <a:pt x="19" y="0"/>
                        <a:pt x="21" y="1"/>
                        <a:pt x="22" y="1"/>
                      </a:cubicBezTo>
                      <a:cubicBezTo>
                        <a:pt x="24" y="1"/>
                        <a:pt x="23" y="4"/>
                        <a:pt x="19" y="5"/>
                      </a:cubicBezTo>
                      <a:cubicBezTo>
                        <a:pt x="18" y="5"/>
                        <a:pt x="18" y="7"/>
                        <a:pt x="16" y="8"/>
                      </a:cubicBezTo>
                      <a:cubicBezTo>
                        <a:pt x="13" y="10"/>
                        <a:pt x="15" y="17"/>
                        <a:pt x="8" y="17"/>
                      </a:cubicBezTo>
                      <a:cubicBezTo>
                        <a:pt x="2" y="18"/>
                        <a:pt x="2" y="17"/>
                        <a:pt x="0" y="21"/>
                      </a:cubicBezTo>
                      <a:close/>
                    </a:path>
                  </a:pathLst>
                </a:custGeom>
                <a:solidFill>
                  <a:srgbClr val="C2C7B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477" name="Freeform 61"/>
                <p:cNvSpPr>
                  <a:spLocks noChangeArrowheads="1"/>
                </p:cNvSpPr>
                <p:nvPr/>
              </p:nvSpPr>
              <p:spPr bwMode="auto">
                <a:xfrm>
                  <a:off x="437" y="397"/>
                  <a:ext cx="68" cy="51"/>
                </a:xfrm>
                <a:custGeom>
                  <a:avLst/>
                  <a:gdLst>
                    <a:gd name="T0" fmla="*/ 27 w 29"/>
                    <a:gd name="T1" fmla="*/ 4 h 22"/>
                    <a:gd name="T2" fmla="*/ 17 w 29"/>
                    <a:gd name="T3" fmla="*/ 5 h 22"/>
                    <a:gd name="T4" fmla="*/ 9 w 29"/>
                    <a:gd name="T5" fmla="*/ 7 h 22"/>
                    <a:gd name="T6" fmla="*/ 2 w 29"/>
                    <a:gd name="T7" fmla="*/ 20 h 22"/>
                    <a:gd name="T8" fmla="*/ 11 w 29"/>
                    <a:gd name="T9" fmla="*/ 17 h 22"/>
                    <a:gd name="T10" fmla="*/ 16 w 29"/>
                    <a:gd name="T11" fmla="*/ 16 h 22"/>
                    <a:gd name="T12" fmla="*/ 19 w 29"/>
                    <a:gd name="T13" fmla="*/ 16 h 22"/>
                    <a:gd name="T14" fmla="*/ 20 w 29"/>
                    <a:gd name="T15" fmla="*/ 10 h 22"/>
                    <a:gd name="T16" fmla="*/ 26 w 29"/>
                    <a:gd name="T17" fmla="*/ 9 h 22"/>
                    <a:gd name="T18" fmla="*/ 29 w 29"/>
                    <a:gd name="T19" fmla="*/ 6 h 22"/>
                    <a:gd name="T20" fmla="*/ 27 w 29"/>
                    <a:gd name="T21" fmla="*/ 4 h 2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9"/>
                    <a:gd name="T34" fmla="*/ 0 h 22"/>
                    <a:gd name="T35" fmla="*/ 29 w 29"/>
                    <a:gd name="T36" fmla="*/ 22 h 2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9" h="22">
                      <a:moveTo>
                        <a:pt x="27" y="4"/>
                      </a:moveTo>
                      <a:cubicBezTo>
                        <a:pt x="27" y="7"/>
                        <a:pt x="20" y="6"/>
                        <a:pt x="17" y="5"/>
                      </a:cubicBezTo>
                      <a:cubicBezTo>
                        <a:pt x="13" y="3"/>
                        <a:pt x="8" y="3"/>
                        <a:pt x="9" y="7"/>
                      </a:cubicBezTo>
                      <a:cubicBezTo>
                        <a:pt x="11" y="12"/>
                        <a:pt x="0" y="9"/>
                        <a:pt x="2" y="20"/>
                      </a:cubicBezTo>
                      <a:cubicBezTo>
                        <a:pt x="6" y="13"/>
                        <a:pt x="8" y="22"/>
                        <a:pt x="11" y="17"/>
                      </a:cubicBezTo>
                      <a:cubicBezTo>
                        <a:pt x="13" y="14"/>
                        <a:pt x="16" y="13"/>
                        <a:pt x="16" y="16"/>
                      </a:cubicBezTo>
                      <a:cubicBezTo>
                        <a:pt x="16" y="18"/>
                        <a:pt x="17" y="19"/>
                        <a:pt x="19" y="16"/>
                      </a:cubicBezTo>
                      <a:cubicBezTo>
                        <a:pt x="20" y="13"/>
                        <a:pt x="16" y="11"/>
                        <a:pt x="20" y="10"/>
                      </a:cubicBezTo>
                      <a:cubicBezTo>
                        <a:pt x="23" y="9"/>
                        <a:pt x="27" y="13"/>
                        <a:pt x="26" y="9"/>
                      </a:cubicBezTo>
                      <a:cubicBezTo>
                        <a:pt x="25" y="8"/>
                        <a:pt x="29" y="9"/>
                        <a:pt x="29" y="6"/>
                      </a:cubicBezTo>
                      <a:cubicBezTo>
                        <a:pt x="29" y="2"/>
                        <a:pt x="26" y="0"/>
                        <a:pt x="27" y="4"/>
                      </a:cubicBezTo>
                      <a:close/>
                    </a:path>
                  </a:pathLst>
                </a:custGeom>
                <a:solidFill>
                  <a:srgbClr val="CCC59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478" name="Freeform 62"/>
                <p:cNvSpPr>
                  <a:spLocks noChangeArrowheads="1"/>
                </p:cNvSpPr>
                <p:nvPr/>
              </p:nvSpPr>
              <p:spPr bwMode="auto">
                <a:xfrm>
                  <a:off x="223" y="623"/>
                  <a:ext cx="191" cy="168"/>
                </a:xfrm>
                <a:custGeom>
                  <a:avLst/>
                  <a:gdLst>
                    <a:gd name="T0" fmla="*/ 70 w 81"/>
                    <a:gd name="T1" fmla="*/ 6 h 71"/>
                    <a:gd name="T2" fmla="*/ 37 w 81"/>
                    <a:gd name="T3" fmla="*/ 64 h 71"/>
                    <a:gd name="T4" fmla="*/ 70 w 81"/>
                    <a:gd name="T5" fmla="*/ 6 h 71"/>
                    <a:gd name="T6" fmla="*/ 0 60000 65536"/>
                    <a:gd name="T7" fmla="*/ 0 60000 65536"/>
                    <a:gd name="T8" fmla="*/ 0 60000 65536"/>
                    <a:gd name="T9" fmla="*/ 0 w 81"/>
                    <a:gd name="T10" fmla="*/ 0 h 71"/>
                    <a:gd name="T11" fmla="*/ 81 w 81"/>
                    <a:gd name="T12" fmla="*/ 71 h 7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1" h="71">
                      <a:moveTo>
                        <a:pt x="70" y="6"/>
                      </a:moveTo>
                      <a:cubicBezTo>
                        <a:pt x="62" y="18"/>
                        <a:pt x="81" y="71"/>
                        <a:pt x="37" y="64"/>
                      </a:cubicBezTo>
                      <a:cubicBezTo>
                        <a:pt x="0" y="39"/>
                        <a:pt x="48" y="0"/>
                        <a:pt x="70" y="6"/>
                      </a:cubicBezTo>
                      <a:close/>
                    </a:path>
                  </a:pathLst>
                </a:custGeom>
                <a:solidFill>
                  <a:srgbClr val="BDC2A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479" name="Freeform 63"/>
                <p:cNvSpPr>
                  <a:spLocks noChangeArrowheads="1"/>
                </p:cNvSpPr>
                <p:nvPr/>
              </p:nvSpPr>
              <p:spPr bwMode="auto">
                <a:xfrm>
                  <a:off x="298" y="634"/>
                  <a:ext cx="92" cy="139"/>
                </a:xfrm>
                <a:custGeom>
                  <a:avLst/>
                  <a:gdLst>
                    <a:gd name="T0" fmla="*/ 6 w 39"/>
                    <a:gd name="T1" fmla="*/ 59 h 59"/>
                    <a:gd name="T2" fmla="*/ 2 w 39"/>
                    <a:gd name="T3" fmla="*/ 42 h 59"/>
                    <a:gd name="T4" fmla="*/ 7 w 39"/>
                    <a:gd name="T5" fmla="*/ 33 h 59"/>
                    <a:gd name="T6" fmla="*/ 14 w 39"/>
                    <a:gd name="T7" fmla="*/ 18 h 59"/>
                    <a:gd name="T8" fmla="*/ 39 w 39"/>
                    <a:gd name="T9" fmla="*/ 1 h 59"/>
                    <a:gd name="T10" fmla="*/ 21 w 39"/>
                    <a:gd name="T11" fmla="*/ 22 h 59"/>
                    <a:gd name="T12" fmla="*/ 30 w 39"/>
                    <a:gd name="T13" fmla="*/ 19 h 59"/>
                    <a:gd name="T14" fmla="*/ 29 w 39"/>
                    <a:gd name="T15" fmla="*/ 25 h 59"/>
                    <a:gd name="T16" fmla="*/ 24 w 39"/>
                    <a:gd name="T17" fmla="*/ 32 h 59"/>
                    <a:gd name="T18" fmla="*/ 16 w 39"/>
                    <a:gd name="T19" fmla="*/ 40 h 59"/>
                    <a:gd name="T20" fmla="*/ 12 w 39"/>
                    <a:gd name="T21" fmla="*/ 48 h 59"/>
                    <a:gd name="T22" fmla="*/ 21 w 39"/>
                    <a:gd name="T23" fmla="*/ 49 h 59"/>
                    <a:gd name="T24" fmla="*/ 6 w 39"/>
                    <a:gd name="T25" fmla="*/ 59 h 5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9"/>
                    <a:gd name="T40" fmla="*/ 0 h 59"/>
                    <a:gd name="T41" fmla="*/ 39 w 39"/>
                    <a:gd name="T42" fmla="*/ 59 h 5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9" h="59">
                      <a:moveTo>
                        <a:pt x="6" y="59"/>
                      </a:moveTo>
                      <a:cubicBezTo>
                        <a:pt x="0" y="54"/>
                        <a:pt x="1" y="44"/>
                        <a:pt x="2" y="42"/>
                      </a:cubicBezTo>
                      <a:cubicBezTo>
                        <a:pt x="4" y="38"/>
                        <a:pt x="9" y="45"/>
                        <a:pt x="7" y="33"/>
                      </a:cubicBezTo>
                      <a:cubicBezTo>
                        <a:pt x="6" y="25"/>
                        <a:pt x="13" y="21"/>
                        <a:pt x="14" y="18"/>
                      </a:cubicBezTo>
                      <a:cubicBezTo>
                        <a:pt x="19" y="12"/>
                        <a:pt x="30" y="0"/>
                        <a:pt x="39" y="1"/>
                      </a:cubicBezTo>
                      <a:cubicBezTo>
                        <a:pt x="37" y="4"/>
                        <a:pt x="20" y="11"/>
                        <a:pt x="21" y="22"/>
                      </a:cubicBezTo>
                      <a:cubicBezTo>
                        <a:pt x="22" y="25"/>
                        <a:pt x="27" y="20"/>
                        <a:pt x="30" y="19"/>
                      </a:cubicBezTo>
                      <a:cubicBezTo>
                        <a:pt x="34" y="18"/>
                        <a:pt x="36" y="20"/>
                        <a:pt x="29" y="25"/>
                      </a:cubicBezTo>
                      <a:cubicBezTo>
                        <a:pt x="24" y="28"/>
                        <a:pt x="21" y="30"/>
                        <a:pt x="24" y="32"/>
                      </a:cubicBezTo>
                      <a:cubicBezTo>
                        <a:pt x="27" y="35"/>
                        <a:pt x="13" y="36"/>
                        <a:pt x="16" y="40"/>
                      </a:cubicBezTo>
                      <a:cubicBezTo>
                        <a:pt x="20" y="44"/>
                        <a:pt x="11" y="45"/>
                        <a:pt x="12" y="48"/>
                      </a:cubicBezTo>
                      <a:cubicBezTo>
                        <a:pt x="13" y="54"/>
                        <a:pt x="23" y="44"/>
                        <a:pt x="21" y="49"/>
                      </a:cubicBezTo>
                      <a:cubicBezTo>
                        <a:pt x="21" y="51"/>
                        <a:pt x="14" y="58"/>
                        <a:pt x="6" y="59"/>
                      </a:cubicBezTo>
                      <a:close/>
                    </a:path>
                  </a:pathLst>
                </a:custGeom>
                <a:solidFill>
                  <a:srgbClr val="B8BDA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480" name="Freeform 64"/>
                <p:cNvSpPr>
                  <a:spLocks noChangeArrowheads="1"/>
                </p:cNvSpPr>
                <p:nvPr/>
              </p:nvSpPr>
              <p:spPr bwMode="auto">
                <a:xfrm>
                  <a:off x="330" y="639"/>
                  <a:ext cx="74" cy="134"/>
                </a:xfrm>
                <a:custGeom>
                  <a:avLst/>
                  <a:gdLst>
                    <a:gd name="T0" fmla="*/ 24 w 31"/>
                    <a:gd name="T1" fmla="*/ 0 h 57"/>
                    <a:gd name="T2" fmla="*/ 0 w 31"/>
                    <a:gd name="T3" fmla="*/ 57 h 57"/>
                    <a:gd name="T4" fmla="*/ 9 w 31"/>
                    <a:gd name="T5" fmla="*/ 47 h 57"/>
                    <a:gd name="T6" fmla="*/ 13 w 31"/>
                    <a:gd name="T7" fmla="*/ 39 h 57"/>
                    <a:gd name="T8" fmla="*/ 12 w 31"/>
                    <a:gd name="T9" fmla="*/ 31 h 57"/>
                    <a:gd name="T10" fmla="*/ 22 w 31"/>
                    <a:gd name="T11" fmla="*/ 19 h 57"/>
                    <a:gd name="T12" fmla="*/ 13 w 31"/>
                    <a:gd name="T13" fmla="*/ 13 h 57"/>
                    <a:gd name="T14" fmla="*/ 24 w 31"/>
                    <a:gd name="T15" fmla="*/ 0 h 5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1"/>
                    <a:gd name="T25" fmla="*/ 0 h 57"/>
                    <a:gd name="T26" fmla="*/ 31 w 31"/>
                    <a:gd name="T27" fmla="*/ 57 h 5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1" h="57">
                      <a:moveTo>
                        <a:pt x="24" y="0"/>
                      </a:moveTo>
                      <a:cubicBezTo>
                        <a:pt x="18" y="13"/>
                        <a:pt x="31" y="56"/>
                        <a:pt x="0" y="57"/>
                      </a:cubicBezTo>
                      <a:cubicBezTo>
                        <a:pt x="5" y="55"/>
                        <a:pt x="11" y="51"/>
                        <a:pt x="9" y="47"/>
                      </a:cubicBezTo>
                      <a:cubicBezTo>
                        <a:pt x="6" y="41"/>
                        <a:pt x="10" y="41"/>
                        <a:pt x="13" y="39"/>
                      </a:cubicBezTo>
                      <a:cubicBezTo>
                        <a:pt x="15" y="37"/>
                        <a:pt x="13" y="34"/>
                        <a:pt x="12" y="31"/>
                      </a:cubicBezTo>
                      <a:cubicBezTo>
                        <a:pt x="11" y="25"/>
                        <a:pt x="21" y="24"/>
                        <a:pt x="22" y="19"/>
                      </a:cubicBezTo>
                      <a:cubicBezTo>
                        <a:pt x="23" y="13"/>
                        <a:pt x="12" y="18"/>
                        <a:pt x="13" y="13"/>
                      </a:cubicBezTo>
                      <a:cubicBezTo>
                        <a:pt x="13" y="8"/>
                        <a:pt x="20" y="3"/>
                        <a:pt x="24" y="0"/>
                      </a:cubicBezTo>
                      <a:close/>
                    </a:path>
                  </a:pathLst>
                </a:custGeom>
                <a:solidFill>
                  <a:srgbClr val="C2C7B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481" name="Freeform 65"/>
                <p:cNvSpPr>
                  <a:spLocks noChangeArrowheads="1"/>
                </p:cNvSpPr>
                <p:nvPr/>
              </p:nvSpPr>
              <p:spPr bwMode="auto">
                <a:xfrm>
                  <a:off x="223" y="623"/>
                  <a:ext cx="165" cy="151"/>
                </a:xfrm>
                <a:custGeom>
                  <a:avLst/>
                  <a:gdLst>
                    <a:gd name="T0" fmla="*/ 37 w 70"/>
                    <a:gd name="T1" fmla="*/ 64 h 64"/>
                    <a:gd name="T2" fmla="*/ 70 w 70"/>
                    <a:gd name="T3" fmla="*/ 6 h 64"/>
                    <a:gd name="T4" fmla="*/ 37 w 70"/>
                    <a:gd name="T5" fmla="*/ 64 h 64"/>
                    <a:gd name="T6" fmla="*/ 0 60000 65536"/>
                    <a:gd name="T7" fmla="*/ 0 60000 65536"/>
                    <a:gd name="T8" fmla="*/ 0 60000 65536"/>
                    <a:gd name="T9" fmla="*/ 0 w 70"/>
                    <a:gd name="T10" fmla="*/ 0 h 64"/>
                    <a:gd name="T11" fmla="*/ 70 w 70"/>
                    <a:gd name="T12" fmla="*/ 64 h 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0" h="64">
                      <a:moveTo>
                        <a:pt x="37" y="64"/>
                      </a:moveTo>
                      <a:cubicBezTo>
                        <a:pt x="0" y="39"/>
                        <a:pt x="48" y="0"/>
                        <a:pt x="70" y="6"/>
                      </a:cubicBezTo>
                      <a:cubicBezTo>
                        <a:pt x="38" y="17"/>
                        <a:pt x="46" y="41"/>
                        <a:pt x="37" y="64"/>
                      </a:cubicBezTo>
                      <a:close/>
                    </a:path>
                  </a:pathLst>
                </a:custGeom>
                <a:solidFill>
                  <a:srgbClr val="BDC2A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482" name="Freeform 66"/>
                <p:cNvSpPr>
                  <a:spLocks noChangeArrowheads="1"/>
                </p:cNvSpPr>
                <p:nvPr/>
              </p:nvSpPr>
              <p:spPr bwMode="auto">
                <a:xfrm>
                  <a:off x="298" y="634"/>
                  <a:ext cx="92" cy="139"/>
                </a:xfrm>
                <a:custGeom>
                  <a:avLst/>
                  <a:gdLst>
                    <a:gd name="T0" fmla="*/ 6 w 39"/>
                    <a:gd name="T1" fmla="*/ 59 h 59"/>
                    <a:gd name="T2" fmla="*/ 2 w 39"/>
                    <a:gd name="T3" fmla="*/ 42 h 59"/>
                    <a:gd name="T4" fmla="*/ 7 w 39"/>
                    <a:gd name="T5" fmla="*/ 33 h 59"/>
                    <a:gd name="T6" fmla="*/ 14 w 39"/>
                    <a:gd name="T7" fmla="*/ 18 h 59"/>
                    <a:gd name="T8" fmla="*/ 39 w 39"/>
                    <a:gd name="T9" fmla="*/ 1 h 59"/>
                    <a:gd name="T10" fmla="*/ 6 w 39"/>
                    <a:gd name="T11" fmla="*/ 59 h 5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9"/>
                    <a:gd name="T19" fmla="*/ 0 h 59"/>
                    <a:gd name="T20" fmla="*/ 39 w 39"/>
                    <a:gd name="T21" fmla="*/ 59 h 5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9" h="59">
                      <a:moveTo>
                        <a:pt x="6" y="59"/>
                      </a:moveTo>
                      <a:cubicBezTo>
                        <a:pt x="0" y="54"/>
                        <a:pt x="1" y="44"/>
                        <a:pt x="2" y="42"/>
                      </a:cubicBezTo>
                      <a:cubicBezTo>
                        <a:pt x="4" y="38"/>
                        <a:pt x="9" y="45"/>
                        <a:pt x="7" y="33"/>
                      </a:cubicBezTo>
                      <a:cubicBezTo>
                        <a:pt x="6" y="25"/>
                        <a:pt x="13" y="21"/>
                        <a:pt x="14" y="18"/>
                      </a:cubicBezTo>
                      <a:cubicBezTo>
                        <a:pt x="19" y="12"/>
                        <a:pt x="30" y="0"/>
                        <a:pt x="39" y="1"/>
                      </a:cubicBezTo>
                      <a:cubicBezTo>
                        <a:pt x="7" y="12"/>
                        <a:pt x="15" y="36"/>
                        <a:pt x="6" y="59"/>
                      </a:cubicBezTo>
                      <a:close/>
                    </a:path>
                  </a:pathLst>
                </a:custGeom>
                <a:solidFill>
                  <a:srgbClr val="B0B5A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483" name="Freeform 67"/>
                <p:cNvSpPr>
                  <a:spLocks noChangeArrowheads="1"/>
                </p:cNvSpPr>
                <p:nvPr/>
              </p:nvSpPr>
              <p:spPr bwMode="auto">
                <a:xfrm>
                  <a:off x="258" y="790"/>
                  <a:ext cx="57" cy="232"/>
                </a:xfrm>
                <a:custGeom>
                  <a:avLst/>
                  <a:gdLst>
                    <a:gd name="T0" fmla="*/ 21 w 24"/>
                    <a:gd name="T1" fmla="*/ 0 h 98"/>
                    <a:gd name="T2" fmla="*/ 14 w 24"/>
                    <a:gd name="T3" fmla="*/ 94 h 98"/>
                    <a:gd name="T4" fmla="*/ 20 w 24"/>
                    <a:gd name="T5" fmla="*/ 95 h 98"/>
                    <a:gd name="T6" fmla="*/ 23 w 24"/>
                    <a:gd name="T7" fmla="*/ 9 h 98"/>
                    <a:gd name="T8" fmla="*/ 21 w 24"/>
                    <a:gd name="T9" fmla="*/ 0 h 9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98"/>
                    <a:gd name="T17" fmla="*/ 24 w 24"/>
                    <a:gd name="T18" fmla="*/ 98 h 9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98">
                      <a:moveTo>
                        <a:pt x="21" y="0"/>
                      </a:moveTo>
                      <a:cubicBezTo>
                        <a:pt x="0" y="39"/>
                        <a:pt x="3" y="66"/>
                        <a:pt x="14" y="94"/>
                      </a:cubicBezTo>
                      <a:cubicBezTo>
                        <a:pt x="16" y="96"/>
                        <a:pt x="19" y="98"/>
                        <a:pt x="20" y="95"/>
                      </a:cubicBezTo>
                      <a:cubicBezTo>
                        <a:pt x="4" y="68"/>
                        <a:pt x="7" y="34"/>
                        <a:pt x="23" y="9"/>
                      </a:cubicBezTo>
                      <a:cubicBezTo>
                        <a:pt x="23" y="6"/>
                        <a:pt x="24" y="1"/>
                        <a:pt x="21" y="0"/>
                      </a:cubicBezTo>
                      <a:close/>
                    </a:path>
                  </a:pathLst>
                </a:custGeom>
                <a:solidFill>
                  <a:srgbClr val="B0B5A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484" name="Freeform 68"/>
                <p:cNvSpPr>
                  <a:spLocks noChangeArrowheads="1"/>
                </p:cNvSpPr>
                <p:nvPr/>
              </p:nvSpPr>
              <p:spPr bwMode="auto">
                <a:xfrm>
                  <a:off x="126" y="822"/>
                  <a:ext cx="182" cy="189"/>
                </a:xfrm>
                <a:custGeom>
                  <a:avLst/>
                  <a:gdLst>
                    <a:gd name="T0" fmla="*/ 39 w 77"/>
                    <a:gd name="T1" fmla="*/ 18 h 80"/>
                    <a:gd name="T2" fmla="*/ 0 w 77"/>
                    <a:gd name="T3" fmla="*/ 5 h 80"/>
                    <a:gd name="T4" fmla="*/ 18 w 77"/>
                    <a:gd name="T5" fmla="*/ 44 h 80"/>
                    <a:gd name="T6" fmla="*/ 62 w 77"/>
                    <a:gd name="T7" fmla="*/ 52 h 80"/>
                    <a:gd name="T8" fmla="*/ 39 w 77"/>
                    <a:gd name="T9" fmla="*/ 18 h 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7"/>
                    <a:gd name="T16" fmla="*/ 0 h 80"/>
                    <a:gd name="T17" fmla="*/ 77 w 77"/>
                    <a:gd name="T18" fmla="*/ 80 h 8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7" h="80">
                      <a:moveTo>
                        <a:pt x="39" y="18"/>
                      </a:moveTo>
                      <a:cubicBezTo>
                        <a:pt x="10" y="15"/>
                        <a:pt x="22" y="0"/>
                        <a:pt x="0" y="5"/>
                      </a:cubicBezTo>
                      <a:cubicBezTo>
                        <a:pt x="11" y="14"/>
                        <a:pt x="11" y="26"/>
                        <a:pt x="18" y="44"/>
                      </a:cubicBezTo>
                      <a:cubicBezTo>
                        <a:pt x="31" y="80"/>
                        <a:pt x="77" y="67"/>
                        <a:pt x="62" y="52"/>
                      </a:cubicBezTo>
                      <a:cubicBezTo>
                        <a:pt x="65" y="41"/>
                        <a:pt x="60" y="20"/>
                        <a:pt x="39" y="18"/>
                      </a:cubicBezTo>
                      <a:close/>
                    </a:path>
                  </a:pathLst>
                </a:custGeom>
                <a:solidFill>
                  <a:srgbClr val="B0B5A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485" name="Freeform 69"/>
                <p:cNvSpPr>
                  <a:spLocks noChangeArrowheads="1"/>
                </p:cNvSpPr>
                <p:nvPr/>
              </p:nvSpPr>
              <p:spPr bwMode="auto">
                <a:xfrm>
                  <a:off x="126" y="834"/>
                  <a:ext cx="151" cy="111"/>
                </a:xfrm>
                <a:custGeom>
                  <a:avLst/>
                  <a:gdLst>
                    <a:gd name="T0" fmla="*/ 62 w 64"/>
                    <a:gd name="T1" fmla="*/ 47 h 47"/>
                    <a:gd name="T2" fmla="*/ 42 w 64"/>
                    <a:gd name="T3" fmla="*/ 42 h 47"/>
                    <a:gd name="T4" fmla="*/ 26 w 64"/>
                    <a:gd name="T5" fmla="*/ 29 h 47"/>
                    <a:gd name="T6" fmla="*/ 12 w 64"/>
                    <a:gd name="T7" fmla="*/ 11 h 47"/>
                    <a:gd name="T8" fmla="*/ 0 w 64"/>
                    <a:gd name="T9" fmla="*/ 0 h 47"/>
                    <a:gd name="T10" fmla="*/ 12 w 64"/>
                    <a:gd name="T11" fmla="*/ 4 h 47"/>
                    <a:gd name="T12" fmla="*/ 21 w 64"/>
                    <a:gd name="T13" fmla="*/ 17 h 47"/>
                    <a:gd name="T14" fmla="*/ 33 w 64"/>
                    <a:gd name="T15" fmla="*/ 28 h 47"/>
                    <a:gd name="T16" fmla="*/ 37 w 64"/>
                    <a:gd name="T17" fmla="*/ 24 h 47"/>
                    <a:gd name="T18" fmla="*/ 42 w 64"/>
                    <a:gd name="T19" fmla="*/ 18 h 47"/>
                    <a:gd name="T20" fmla="*/ 60 w 64"/>
                    <a:gd name="T21" fmla="*/ 33 h 47"/>
                    <a:gd name="T22" fmla="*/ 62 w 64"/>
                    <a:gd name="T23" fmla="*/ 47 h 4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64"/>
                    <a:gd name="T37" fmla="*/ 0 h 47"/>
                    <a:gd name="T38" fmla="*/ 64 w 64"/>
                    <a:gd name="T39" fmla="*/ 47 h 4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64" h="47">
                      <a:moveTo>
                        <a:pt x="62" y="47"/>
                      </a:moveTo>
                      <a:cubicBezTo>
                        <a:pt x="51" y="41"/>
                        <a:pt x="53" y="43"/>
                        <a:pt x="42" y="42"/>
                      </a:cubicBezTo>
                      <a:cubicBezTo>
                        <a:pt x="37" y="41"/>
                        <a:pt x="29" y="34"/>
                        <a:pt x="26" y="29"/>
                      </a:cubicBezTo>
                      <a:cubicBezTo>
                        <a:pt x="22" y="22"/>
                        <a:pt x="17" y="16"/>
                        <a:pt x="12" y="11"/>
                      </a:cubicBezTo>
                      <a:cubicBezTo>
                        <a:pt x="10" y="8"/>
                        <a:pt x="5" y="2"/>
                        <a:pt x="0" y="0"/>
                      </a:cubicBezTo>
                      <a:cubicBezTo>
                        <a:pt x="8" y="0"/>
                        <a:pt x="8" y="7"/>
                        <a:pt x="12" y="4"/>
                      </a:cubicBezTo>
                      <a:cubicBezTo>
                        <a:pt x="14" y="2"/>
                        <a:pt x="19" y="8"/>
                        <a:pt x="21" y="17"/>
                      </a:cubicBezTo>
                      <a:cubicBezTo>
                        <a:pt x="22" y="22"/>
                        <a:pt x="26" y="7"/>
                        <a:pt x="33" y="28"/>
                      </a:cubicBezTo>
                      <a:cubicBezTo>
                        <a:pt x="35" y="33"/>
                        <a:pt x="38" y="31"/>
                        <a:pt x="37" y="24"/>
                      </a:cubicBezTo>
                      <a:cubicBezTo>
                        <a:pt x="37" y="21"/>
                        <a:pt x="40" y="22"/>
                        <a:pt x="42" y="18"/>
                      </a:cubicBezTo>
                      <a:cubicBezTo>
                        <a:pt x="44" y="12"/>
                        <a:pt x="61" y="23"/>
                        <a:pt x="60" y="33"/>
                      </a:cubicBezTo>
                      <a:cubicBezTo>
                        <a:pt x="59" y="39"/>
                        <a:pt x="64" y="38"/>
                        <a:pt x="62" y="47"/>
                      </a:cubicBezTo>
                      <a:close/>
                    </a:path>
                  </a:pathLst>
                </a:custGeom>
                <a:solidFill>
                  <a:srgbClr val="B8BDA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486" name="Freeform 70"/>
                <p:cNvSpPr>
                  <a:spLocks noChangeArrowheads="1"/>
                </p:cNvSpPr>
                <p:nvPr/>
              </p:nvSpPr>
              <p:spPr bwMode="auto">
                <a:xfrm>
                  <a:off x="154" y="862"/>
                  <a:ext cx="127" cy="120"/>
                </a:xfrm>
                <a:custGeom>
                  <a:avLst/>
                  <a:gdLst>
                    <a:gd name="T0" fmla="*/ 53 w 54"/>
                    <a:gd name="T1" fmla="*/ 38 h 51"/>
                    <a:gd name="T2" fmla="*/ 45 w 54"/>
                    <a:gd name="T3" fmla="*/ 36 h 51"/>
                    <a:gd name="T4" fmla="*/ 37 w 54"/>
                    <a:gd name="T5" fmla="*/ 37 h 51"/>
                    <a:gd name="T6" fmla="*/ 46 w 54"/>
                    <a:gd name="T7" fmla="*/ 34 h 51"/>
                    <a:gd name="T8" fmla="*/ 28 w 54"/>
                    <a:gd name="T9" fmla="*/ 31 h 51"/>
                    <a:gd name="T10" fmla="*/ 17 w 54"/>
                    <a:gd name="T11" fmla="*/ 23 h 51"/>
                    <a:gd name="T12" fmla="*/ 8 w 54"/>
                    <a:gd name="T13" fmla="*/ 21 h 51"/>
                    <a:gd name="T14" fmla="*/ 15 w 54"/>
                    <a:gd name="T15" fmla="*/ 20 h 51"/>
                    <a:gd name="T16" fmla="*/ 0 w 54"/>
                    <a:gd name="T17" fmla="*/ 0 h 51"/>
                    <a:gd name="T18" fmla="*/ 9 w 54"/>
                    <a:gd name="T19" fmla="*/ 28 h 51"/>
                    <a:gd name="T20" fmla="*/ 26 w 54"/>
                    <a:gd name="T21" fmla="*/ 47 h 51"/>
                    <a:gd name="T22" fmla="*/ 39 w 54"/>
                    <a:gd name="T23" fmla="*/ 46 h 51"/>
                    <a:gd name="T24" fmla="*/ 48 w 54"/>
                    <a:gd name="T25" fmla="*/ 47 h 51"/>
                    <a:gd name="T26" fmla="*/ 53 w 54"/>
                    <a:gd name="T27" fmla="*/ 38 h 5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54"/>
                    <a:gd name="T43" fmla="*/ 0 h 51"/>
                    <a:gd name="T44" fmla="*/ 54 w 54"/>
                    <a:gd name="T45" fmla="*/ 51 h 5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54" h="51">
                      <a:moveTo>
                        <a:pt x="53" y="38"/>
                      </a:moveTo>
                      <a:cubicBezTo>
                        <a:pt x="52" y="36"/>
                        <a:pt x="50" y="34"/>
                        <a:pt x="45" y="36"/>
                      </a:cubicBezTo>
                      <a:cubicBezTo>
                        <a:pt x="44" y="37"/>
                        <a:pt x="33" y="41"/>
                        <a:pt x="37" y="37"/>
                      </a:cubicBezTo>
                      <a:cubicBezTo>
                        <a:pt x="38" y="37"/>
                        <a:pt x="48" y="35"/>
                        <a:pt x="46" y="34"/>
                      </a:cubicBezTo>
                      <a:cubicBezTo>
                        <a:pt x="41" y="31"/>
                        <a:pt x="35" y="33"/>
                        <a:pt x="28" y="31"/>
                      </a:cubicBezTo>
                      <a:cubicBezTo>
                        <a:pt x="22" y="29"/>
                        <a:pt x="21" y="23"/>
                        <a:pt x="17" y="23"/>
                      </a:cubicBezTo>
                      <a:cubicBezTo>
                        <a:pt x="14" y="23"/>
                        <a:pt x="10" y="24"/>
                        <a:pt x="8" y="21"/>
                      </a:cubicBezTo>
                      <a:cubicBezTo>
                        <a:pt x="9" y="21"/>
                        <a:pt x="17" y="22"/>
                        <a:pt x="15" y="20"/>
                      </a:cubicBezTo>
                      <a:cubicBezTo>
                        <a:pt x="12" y="17"/>
                        <a:pt x="7" y="5"/>
                        <a:pt x="0" y="0"/>
                      </a:cubicBezTo>
                      <a:cubicBezTo>
                        <a:pt x="4" y="8"/>
                        <a:pt x="7" y="24"/>
                        <a:pt x="9" y="28"/>
                      </a:cubicBezTo>
                      <a:cubicBezTo>
                        <a:pt x="11" y="32"/>
                        <a:pt x="17" y="44"/>
                        <a:pt x="26" y="47"/>
                      </a:cubicBezTo>
                      <a:cubicBezTo>
                        <a:pt x="31" y="50"/>
                        <a:pt x="41" y="43"/>
                        <a:pt x="39" y="46"/>
                      </a:cubicBezTo>
                      <a:cubicBezTo>
                        <a:pt x="35" y="51"/>
                        <a:pt x="43" y="49"/>
                        <a:pt x="48" y="47"/>
                      </a:cubicBezTo>
                      <a:cubicBezTo>
                        <a:pt x="53" y="44"/>
                        <a:pt x="54" y="40"/>
                        <a:pt x="53" y="38"/>
                      </a:cubicBezTo>
                      <a:close/>
                    </a:path>
                  </a:pathLst>
                </a:custGeom>
                <a:solidFill>
                  <a:srgbClr val="BDC2A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487" name="Freeform 71"/>
                <p:cNvSpPr>
                  <a:spLocks noChangeArrowheads="1"/>
                </p:cNvSpPr>
                <p:nvPr/>
              </p:nvSpPr>
              <p:spPr bwMode="auto">
                <a:xfrm>
                  <a:off x="126" y="834"/>
                  <a:ext cx="87" cy="139"/>
                </a:xfrm>
                <a:custGeom>
                  <a:avLst/>
                  <a:gdLst>
                    <a:gd name="T0" fmla="*/ 0 w 37"/>
                    <a:gd name="T1" fmla="*/ 0 h 59"/>
                    <a:gd name="T2" fmla="*/ 18 w 37"/>
                    <a:gd name="T3" fmla="*/ 39 h 59"/>
                    <a:gd name="T4" fmla="*/ 37 w 37"/>
                    <a:gd name="T5" fmla="*/ 59 h 59"/>
                    <a:gd name="T6" fmla="*/ 18 w 37"/>
                    <a:gd name="T7" fmla="*/ 30 h 59"/>
                    <a:gd name="T8" fmla="*/ 0 w 37"/>
                    <a:gd name="T9" fmla="*/ 0 h 5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"/>
                    <a:gd name="T16" fmla="*/ 0 h 59"/>
                    <a:gd name="T17" fmla="*/ 37 w 37"/>
                    <a:gd name="T18" fmla="*/ 59 h 5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" h="59">
                      <a:moveTo>
                        <a:pt x="0" y="0"/>
                      </a:moveTo>
                      <a:cubicBezTo>
                        <a:pt x="11" y="9"/>
                        <a:pt x="11" y="21"/>
                        <a:pt x="18" y="39"/>
                      </a:cubicBezTo>
                      <a:cubicBezTo>
                        <a:pt x="22" y="50"/>
                        <a:pt x="29" y="56"/>
                        <a:pt x="37" y="59"/>
                      </a:cubicBezTo>
                      <a:cubicBezTo>
                        <a:pt x="21" y="50"/>
                        <a:pt x="25" y="29"/>
                        <a:pt x="18" y="30"/>
                      </a:cubicBezTo>
                      <a:cubicBezTo>
                        <a:pt x="19" y="17"/>
                        <a:pt x="11" y="4"/>
                        <a:pt x="0" y="0"/>
                      </a:cubicBezTo>
                      <a:close/>
                    </a:path>
                  </a:pathLst>
                </a:custGeom>
                <a:solidFill>
                  <a:srgbClr val="C2C7B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488" name="Freeform 72"/>
                <p:cNvSpPr>
                  <a:spLocks noChangeArrowheads="1"/>
                </p:cNvSpPr>
                <p:nvPr/>
              </p:nvSpPr>
              <p:spPr bwMode="auto">
                <a:xfrm>
                  <a:off x="336" y="704"/>
                  <a:ext cx="116" cy="78"/>
                </a:xfrm>
                <a:custGeom>
                  <a:avLst/>
                  <a:gdLst>
                    <a:gd name="T0" fmla="*/ 48 w 49"/>
                    <a:gd name="T1" fmla="*/ 33 h 33"/>
                    <a:gd name="T2" fmla="*/ 32 w 49"/>
                    <a:gd name="T3" fmla="*/ 16 h 33"/>
                    <a:gd name="T4" fmla="*/ 5 w 49"/>
                    <a:gd name="T5" fmla="*/ 9 h 33"/>
                    <a:gd name="T6" fmla="*/ 0 w 49"/>
                    <a:gd name="T7" fmla="*/ 27 h 33"/>
                    <a:gd name="T8" fmla="*/ 48 w 49"/>
                    <a:gd name="T9" fmla="*/ 33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"/>
                    <a:gd name="T16" fmla="*/ 0 h 33"/>
                    <a:gd name="T17" fmla="*/ 49 w 49"/>
                    <a:gd name="T18" fmla="*/ 33 h 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" h="33">
                      <a:moveTo>
                        <a:pt x="48" y="33"/>
                      </a:moveTo>
                      <a:cubicBezTo>
                        <a:pt x="49" y="23"/>
                        <a:pt x="35" y="18"/>
                        <a:pt x="32" y="16"/>
                      </a:cubicBezTo>
                      <a:cubicBezTo>
                        <a:pt x="25" y="12"/>
                        <a:pt x="15" y="0"/>
                        <a:pt x="5" y="9"/>
                      </a:cubicBezTo>
                      <a:cubicBezTo>
                        <a:pt x="1" y="13"/>
                        <a:pt x="8" y="18"/>
                        <a:pt x="0" y="27"/>
                      </a:cubicBezTo>
                      <a:cubicBezTo>
                        <a:pt x="18" y="27"/>
                        <a:pt x="29" y="23"/>
                        <a:pt x="48" y="33"/>
                      </a:cubicBezTo>
                      <a:close/>
                    </a:path>
                  </a:pathLst>
                </a:custGeom>
                <a:solidFill>
                  <a:srgbClr val="C2C7B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489" name="Freeform 73"/>
                <p:cNvSpPr>
                  <a:spLocks noChangeArrowheads="1"/>
                </p:cNvSpPr>
                <p:nvPr/>
              </p:nvSpPr>
              <p:spPr bwMode="auto">
                <a:xfrm>
                  <a:off x="336" y="725"/>
                  <a:ext cx="112" cy="57"/>
                </a:xfrm>
                <a:custGeom>
                  <a:avLst/>
                  <a:gdLst>
                    <a:gd name="T0" fmla="*/ 3 w 48"/>
                    <a:gd name="T1" fmla="*/ 15 h 24"/>
                    <a:gd name="T2" fmla="*/ 11 w 48"/>
                    <a:gd name="T3" fmla="*/ 5 h 24"/>
                    <a:gd name="T4" fmla="*/ 16 w 48"/>
                    <a:gd name="T5" fmla="*/ 6 h 24"/>
                    <a:gd name="T6" fmla="*/ 20 w 48"/>
                    <a:gd name="T7" fmla="*/ 4 h 24"/>
                    <a:gd name="T8" fmla="*/ 31 w 48"/>
                    <a:gd name="T9" fmla="*/ 7 h 24"/>
                    <a:gd name="T10" fmla="*/ 18 w 48"/>
                    <a:gd name="T11" fmla="*/ 13 h 24"/>
                    <a:gd name="T12" fmla="*/ 15 w 48"/>
                    <a:gd name="T13" fmla="*/ 17 h 24"/>
                    <a:gd name="T14" fmla="*/ 23 w 48"/>
                    <a:gd name="T15" fmla="*/ 11 h 24"/>
                    <a:gd name="T16" fmla="*/ 32 w 48"/>
                    <a:gd name="T17" fmla="*/ 8 h 24"/>
                    <a:gd name="T18" fmla="*/ 35 w 48"/>
                    <a:gd name="T19" fmla="*/ 14 h 24"/>
                    <a:gd name="T20" fmla="*/ 48 w 48"/>
                    <a:gd name="T21" fmla="*/ 24 h 24"/>
                    <a:gd name="T22" fmla="*/ 28 w 48"/>
                    <a:gd name="T23" fmla="*/ 19 h 24"/>
                    <a:gd name="T24" fmla="*/ 3 w 48"/>
                    <a:gd name="T25" fmla="*/ 15 h 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8"/>
                    <a:gd name="T40" fmla="*/ 0 h 24"/>
                    <a:gd name="T41" fmla="*/ 48 w 48"/>
                    <a:gd name="T42" fmla="*/ 24 h 2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8" h="24">
                      <a:moveTo>
                        <a:pt x="3" y="15"/>
                      </a:moveTo>
                      <a:cubicBezTo>
                        <a:pt x="4" y="13"/>
                        <a:pt x="6" y="12"/>
                        <a:pt x="11" y="5"/>
                      </a:cubicBezTo>
                      <a:cubicBezTo>
                        <a:pt x="14" y="0"/>
                        <a:pt x="18" y="3"/>
                        <a:pt x="16" y="6"/>
                      </a:cubicBezTo>
                      <a:cubicBezTo>
                        <a:pt x="16" y="7"/>
                        <a:pt x="20" y="4"/>
                        <a:pt x="20" y="4"/>
                      </a:cubicBezTo>
                      <a:cubicBezTo>
                        <a:pt x="25" y="1"/>
                        <a:pt x="28" y="6"/>
                        <a:pt x="31" y="7"/>
                      </a:cubicBezTo>
                      <a:cubicBezTo>
                        <a:pt x="26" y="6"/>
                        <a:pt x="21" y="10"/>
                        <a:pt x="18" y="13"/>
                      </a:cubicBezTo>
                      <a:cubicBezTo>
                        <a:pt x="17" y="14"/>
                        <a:pt x="15" y="15"/>
                        <a:pt x="15" y="17"/>
                      </a:cubicBezTo>
                      <a:cubicBezTo>
                        <a:pt x="17" y="16"/>
                        <a:pt x="19" y="13"/>
                        <a:pt x="23" y="11"/>
                      </a:cubicBezTo>
                      <a:cubicBezTo>
                        <a:pt x="26" y="9"/>
                        <a:pt x="28" y="8"/>
                        <a:pt x="32" y="8"/>
                      </a:cubicBezTo>
                      <a:cubicBezTo>
                        <a:pt x="38" y="10"/>
                        <a:pt x="33" y="14"/>
                        <a:pt x="35" y="14"/>
                      </a:cubicBezTo>
                      <a:cubicBezTo>
                        <a:pt x="39" y="14"/>
                        <a:pt x="47" y="19"/>
                        <a:pt x="48" y="24"/>
                      </a:cubicBezTo>
                      <a:cubicBezTo>
                        <a:pt x="41" y="18"/>
                        <a:pt x="31" y="18"/>
                        <a:pt x="28" y="19"/>
                      </a:cubicBezTo>
                      <a:cubicBezTo>
                        <a:pt x="23" y="21"/>
                        <a:pt x="0" y="18"/>
                        <a:pt x="3" y="15"/>
                      </a:cubicBezTo>
                      <a:close/>
                    </a:path>
                  </a:pathLst>
                </a:custGeom>
                <a:solidFill>
                  <a:srgbClr val="B8BDA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490" name="Freeform 74"/>
                <p:cNvSpPr>
                  <a:spLocks noChangeArrowheads="1"/>
                </p:cNvSpPr>
                <p:nvPr/>
              </p:nvSpPr>
              <p:spPr bwMode="auto">
                <a:xfrm>
                  <a:off x="340" y="734"/>
                  <a:ext cx="85" cy="36"/>
                </a:xfrm>
                <a:custGeom>
                  <a:avLst/>
                  <a:gdLst>
                    <a:gd name="T0" fmla="*/ 1 w 36"/>
                    <a:gd name="T1" fmla="*/ 10 h 15"/>
                    <a:gd name="T2" fmla="*/ 9 w 36"/>
                    <a:gd name="T3" fmla="*/ 2 h 15"/>
                    <a:gd name="T4" fmla="*/ 13 w 36"/>
                    <a:gd name="T5" fmla="*/ 3 h 15"/>
                    <a:gd name="T6" fmla="*/ 18 w 36"/>
                    <a:gd name="T7" fmla="*/ 5 h 15"/>
                    <a:gd name="T8" fmla="*/ 12 w 36"/>
                    <a:gd name="T9" fmla="*/ 12 h 15"/>
                    <a:gd name="T10" fmla="*/ 24 w 36"/>
                    <a:gd name="T11" fmla="*/ 7 h 15"/>
                    <a:gd name="T12" fmla="*/ 29 w 36"/>
                    <a:gd name="T13" fmla="*/ 12 h 15"/>
                    <a:gd name="T14" fmla="*/ 15 w 36"/>
                    <a:gd name="T15" fmla="*/ 14 h 15"/>
                    <a:gd name="T16" fmla="*/ 2 w 36"/>
                    <a:gd name="T17" fmla="*/ 13 h 15"/>
                    <a:gd name="T18" fmla="*/ 1 w 36"/>
                    <a:gd name="T19" fmla="*/ 10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6"/>
                    <a:gd name="T31" fmla="*/ 0 h 15"/>
                    <a:gd name="T32" fmla="*/ 36 w 36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6" h="15">
                      <a:moveTo>
                        <a:pt x="1" y="10"/>
                      </a:moveTo>
                      <a:cubicBezTo>
                        <a:pt x="6" y="6"/>
                        <a:pt x="7" y="2"/>
                        <a:pt x="9" y="2"/>
                      </a:cubicBezTo>
                      <a:cubicBezTo>
                        <a:pt x="12" y="2"/>
                        <a:pt x="10" y="4"/>
                        <a:pt x="13" y="3"/>
                      </a:cubicBezTo>
                      <a:cubicBezTo>
                        <a:pt x="20" y="0"/>
                        <a:pt x="22" y="3"/>
                        <a:pt x="18" y="5"/>
                      </a:cubicBezTo>
                      <a:cubicBezTo>
                        <a:pt x="14" y="7"/>
                        <a:pt x="11" y="11"/>
                        <a:pt x="12" y="12"/>
                      </a:cubicBezTo>
                      <a:cubicBezTo>
                        <a:pt x="15" y="13"/>
                        <a:pt x="19" y="6"/>
                        <a:pt x="24" y="7"/>
                      </a:cubicBezTo>
                      <a:cubicBezTo>
                        <a:pt x="28" y="9"/>
                        <a:pt x="36" y="12"/>
                        <a:pt x="29" y="12"/>
                      </a:cubicBezTo>
                      <a:cubicBezTo>
                        <a:pt x="25" y="13"/>
                        <a:pt x="23" y="12"/>
                        <a:pt x="15" y="14"/>
                      </a:cubicBezTo>
                      <a:cubicBezTo>
                        <a:pt x="12" y="15"/>
                        <a:pt x="5" y="14"/>
                        <a:pt x="2" y="13"/>
                      </a:cubicBezTo>
                      <a:cubicBezTo>
                        <a:pt x="0" y="12"/>
                        <a:pt x="0" y="11"/>
                        <a:pt x="1" y="10"/>
                      </a:cubicBezTo>
                      <a:close/>
                    </a:path>
                  </a:pathLst>
                </a:custGeom>
                <a:solidFill>
                  <a:srgbClr val="B0B5A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491" name="Freeform 75"/>
                <p:cNvSpPr>
                  <a:spLocks noChangeArrowheads="1"/>
                </p:cNvSpPr>
                <p:nvPr/>
              </p:nvSpPr>
              <p:spPr bwMode="auto">
                <a:xfrm>
                  <a:off x="301" y="753"/>
                  <a:ext cx="125" cy="66"/>
                </a:xfrm>
                <a:custGeom>
                  <a:avLst/>
                  <a:gdLst>
                    <a:gd name="T0" fmla="*/ 53 w 53"/>
                    <a:gd name="T1" fmla="*/ 13 h 28"/>
                    <a:gd name="T2" fmla="*/ 1 w 53"/>
                    <a:gd name="T3" fmla="*/ 28 h 28"/>
                    <a:gd name="T4" fmla="*/ 3 w 53"/>
                    <a:gd name="T5" fmla="*/ 11 h 28"/>
                    <a:gd name="T6" fmla="*/ 53 w 53"/>
                    <a:gd name="T7" fmla="*/ 13 h 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3"/>
                    <a:gd name="T13" fmla="*/ 0 h 28"/>
                    <a:gd name="T14" fmla="*/ 53 w 53"/>
                    <a:gd name="T15" fmla="*/ 28 h 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3" h="28">
                      <a:moveTo>
                        <a:pt x="53" y="13"/>
                      </a:moveTo>
                      <a:cubicBezTo>
                        <a:pt x="29" y="6"/>
                        <a:pt x="9" y="13"/>
                        <a:pt x="1" y="28"/>
                      </a:cubicBezTo>
                      <a:cubicBezTo>
                        <a:pt x="0" y="22"/>
                        <a:pt x="0" y="15"/>
                        <a:pt x="3" y="11"/>
                      </a:cubicBezTo>
                      <a:cubicBezTo>
                        <a:pt x="11" y="0"/>
                        <a:pt x="35" y="2"/>
                        <a:pt x="53" y="13"/>
                      </a:cubicBezTo>
                      <a:close/>
                    </a:path>
                  </a:pathLst>
                </a:custGeom>
                <a:solidFill>
                  <a:srgbClr val="B0B5A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492" name="Freeform 76"/>
                <p:cNvSpPr>
                  <a:spLocks noChangeArrowheads="1"/>
                </p:cNvSpPr>
                <p:nvPr/>
              </p:nvSpPr>
              <p:spPr bwMode="auto">
                <a:xfrm>
                  <a:off x="311" y="751"/>
                  <a:ext cx="137" cy="61"/>
                </a:xfrm>
                <a:custGeom>
                  <a:avLst/>
                  <a:gdLst>
                    <a:gd name="T0" fmla="*/ 0 w 58"/>
                    <a:gd name="T1" fmla="*/ 12 h 26"/>
                    <a:gd name="T2" fmla="*/ 25 w 58"/>
                    <a:gd name="T3" fmla="*/ 3 h 26"/>
                    <a:gd name="T4" fmla="*/ 58 w 58"/>
                    <a:gd name="T5" fmla="*/ 13 h 26"/>
                    <a:gd name="T6" fmla="*/ 35 w 58"/>
                    <a:gd name="T7" fmla="*/ 22 h 26"/>
                    <a:gd name="T8" fmla="*/ 20 w 58"/>
                    <a:gd name="T9" fmla="*/ 11 h 26"/>
                    <a:gd name="T10" fmla="*/ 0 w 58"/>
                    <a:gd name="T11" fmla="*/ 12 h 2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8"/>
                    <a:gd name="T19" fmla="*/ 0 h 26"/>
                    <a:gd name="T20" fmla="*/ 58 w 58"/>
                    <a:gd name="T21" fmla="*/ 26 h 2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8" h="26">
                      <a:moveTo>
                        <a:pt x="0" y="12"/>
                      </a:moveTo>
                      <a:cubicBezTo>
                        <a:pt x="5" y="3"/>
                        <a:pt x="10" y="1"/>
                        <a:pt x="25" y="3"/>
                      </a:cubicBezTo>
                      <a:cubicBezTo>
                        <a:pt x="32" y="3"/>
                        <a:pt x="49" y="0"/>
                        <a:pt x="58" y="13"/>
                      </a:cubicBezTo>
                      <a:cubicBezTo>
                        <a:pt x="50" y="20"/>
                        <a:pt x="43" y="26"/>
                        <a:pt x="35" y="22"/>
                      </a:cubicBezTo>
                      <a:cubicBezTo>
                        <a:pt x="29" y="18"/>
                        <a:pt x="29" y="7"/>
                        <a:pt x="20" y="11"/>
                      </a:cubicBezTo>
                      <a:cubicBezTo>
                        <a:pt x="11" y="16"/>
                        <a:pt x="13" y="3"/>
                        <a:pt x="0" y="12"/>
                      </a:cubicBezTo>
                      <a:close/>
                    </a:path>
                  </a:pathLst>
                </a:custGeom>
                <a:solidFill>
                  <a:srgbClr val="B3B8A4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493" name="Freeform 77"/>
                <p:cNvSpPr>
                  <a:spLocks noChangeArrowheads="1"/>
                </p:cNvSpPr>
                <p:nvPr/>
              </p:nvSpPr>
              <p:spPr bwMode="auto">
                <a:xfrm>
                  <a:off x="311" y="758"/>
                  <a:ext cx="135" cy="46"/>
                </a:xfrm>
                <a:custGeom>
                  <a:avLst/>
                  <a:gdLst>
                    <a:gd name="T0" fmla="*/ 0 w 57"/>
                    <a:gd name="T1" fmla="*/ 9 h 20"/>
                    <a:gd name="T2" fmla="*/ 8 w 57"/>
                    <a:gd name="T3" fmla="*/ 1 h 20"/>
                    <a:gd name="T4" fmla="*/ 16 w 57"/>
                    <a:gd name="T5" fmla="*/ 4 h 20"/>
                    <a:gd name="T6" fmla="*/ 19 w 57"/>
                    <a:gd name="T7" fmla="*/ 4 h 20"/>
                    <a:gd name="T8" fmla="*/ 33 w 57"/>
                    <a:gd name="T9" fmla="*/ 4 h 20"/>
                    <a:gd name="T10" fmla="*/ 37 w 57"/>
                    <a:gd name="T11" fmla="*/ 9 h 20"/>
                    <a:gd name="T12" fmla="*/ 40 w 57"/>
                    <a:gd name="T13" fmla="*/ 11 h 20"/>
                    <a:gd name="T14" fmla="*/ 32 w 57"/>
                    <a:gd name="T15" fmla="*/ 2 h 20"/>
                    <a:gd name="T16" fmla="*/ 41 w 57"/>
                    <a:gd name="T17" fmla="*/ 1 h 20"/>
                    <a:gd name="T18" fmla="*/ 53 w 57"/>
                    <a:gd name="T19" fmla="*/ 13 h 20"/>
                    <a:gd name="T20" fmla="*/ 41 w 57"/>
                    <a:gd name="T21" fmla="*/ 20 h 20"/>
                    <a:gd name="T22" fmla="*/ 35 w 57"/>
                    <a:gd name="T23" fmla="*/ 19 h 20"/>
                    <a:gd name="T24" fmla="*/ 20 w 57"/>
                    <a:gd name="T25" fmla="*/ 8 h 20"/>
                    <a:gd name="T26" fmla="*/ 0 w 57"/>
                    <a:gd name="T27" fmla="*/ 9 h 2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57"/>
                    <a:gd name="T43" fmla="*/ 0 h 20"/>
                    <a:gd name="T44" fmla="*/ 57 w 57"/>
                    <a:gd name="T45" fmla="*/ 20 h 20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57" h="20">
                      <a:moveTo>
                        <a:pt x="0" y="9"/>
                      </a:moveTo>
                      <a:cubicBezTo>
                        <a:pt x="2" y="5"/>
                        <a:pt x="5" y="3"/>
                        <a:pt x="8" y="1"/>
                      </a:cubicBezTo>
                      <a:cubicBezTo>
                        <a:pt x="11" y="0"/>
                        <a:pt x="16" y="0"/>
                        <a:pt x="16" y="4"/>
                      </a:cubicBezTo>
                      <a:cubicBezTo>
                        <a:pt x="16" y="5"/>
                        <a:pt x="17" y="6"/>
                        <a:pt x="19" y="4"/>
                      </a:cubicBezTo>
                      <a:cubicBezTo>
                        <a:pt x="23" y="0"/>
                        <a:pt x="29" y="1"/>
                        <a:pt x="33" y="4"/>
                      </a:cubicBezTo>
                      <a:cubicBezTo>
                        <a:pt x="35" y="6"/>
                        <a:pt x="37" y="7"/>
                        <a:pt x="37" y="9"/>
                      </a:cubicBezTo>
                      <a:cubicBezTo>
                        <a:pt x="37" y="12"/>
                        <a:pt x="41" y="13"/>
                        <a:pt x="40" y="11"/>
                      </a:cubicBezTo>
                      <a:cubicBezTo>
                        <a:pt x="40" y="5"/>
                        <a:pt x="33" y="4"/>
                        <a:pt x="32" y="2"/>
                      </a:cubicBezTo>
                      <a:cubicBezTo>
                        <a:pt x="32" y="0"/>
                        <a:pt x="37" y="0"/>
                        <a:pt x="41" y="1"/>
                      </a:cubicBezTo>
                      <a:cubicBezTo>
                        <a:pt x="46" y="3"/>
                        <a:pt x="57" y="10"/>
                        <a:pt x="53" y="13"/>
                      </a:cubicBezTo>
                      <a:cubicBezTo>
                        <a:pt x="47" y="18"/>
                        <a:pt x="44" y="20"/>
                        <a:pt x="41" y="20"/>
                      </a:cubicBezTo>
                      <a:cubicBezTo>
                        <a:pt x="39" y="20"/>
                        <a:pt x="37" y="20"/>
                        <a:pt x="35" y="19"/>
                      </a:cubicBezTo>
                      <a:cubicBezTo>
                        <a:pt x="29" y="15"/>
                        <a:pt x="29" y="4"/>
                        <a:pt x="20" y="8"/>
                      </a:cubicBezTo>
                      <a:cubicBezTo>
                        <a:pt x="11" y="13"/>
                        <a:pt x="13" y="0"/>
                        <a:pt x="0" y="9"/>
                      </a:cubicBezTo>
                      <a:close/>
                    </a:path>
                  </a:pathLst>
                </a:custGeom>
                <a:solidFill>
                  <a:srgbClr val="BDC2A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494" name="Freeform 78"/>
                <p:cNvSpPr>
                  <a:spLocks noChangeArrowheads="1"/>
                </p:cNvSpPr>
                <p:nvPr/>
              </p:nvSpPr>
              <p:spPr bwMode="auto">
                <a:xfrm>
                  <a:off x="395" y="760"/>
                  <a:ext cx="42" cy="36"/>
                </a:xfrm>
                <a:custGeom>
                  <a:avLst/>
                  <a:gdLst>
                    <a:gd name="T0" fmla="*/ 7 w 18"/>
                    <a:gd name="T1" fmla="*/ 10 h 15"/>
                    <a:gd name="T2" fmla="*/ 3 w 18"/>
                    <a:gd name="T3" fmla="*/ 1 h 15"/>
                    <a:gd name="T4" fmla="*/ 13 w 18"/>
                    <a:gd name="T5" fmla="*/ 10 h 15"/>
                    <a:gd name="T6" fmla="*/ 13 w 18"/>
                    <a:gd name="T7" fmla="*/ 14 h 15"/>
                    <a:gd name="T8" fmla="*/ 7 w 18"/>
                    <a:gd name="T9" fmla="*/ 10 h 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15"/>
                    <a:gd name="T17" fmla="*/ 18 w 18"/>
                    <a:gd name="T18" fmla="*/ 15 h 1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15">
                      <a:moveTo>
                        <a:pt x="7" y="10"/>
                      </a:moveTo>
                      <a:cubicBezTo>
                        <a:pt x="9" y="6"/>
                        <a:pt x="0" y="2"/>
                        <a:pt x="3" y="1"/>
                      </a:cubicBezTo>
                      <a:cubicBezTo>
                        <a:pt x="6" y="0"/>
                        <a:pt x="18" y="5"/>
                        <a:pt x="13" y="10"/>
                      </a:cubicBezTo>
                      <a:cubicBezTo>
                        <a:pt x="14" y="11"/>
                        <a:pt x="18" y="12"/>
                        <a:pt x="13" y="14"/>
                      </a:cubicBezTo>
                      <a:cubicBezTo>
                        <a:pt x="11" y="15"/>
                        <a:pt x="6" y="12"/>
                        <a:pt x="7" y="10"/>
                      </a:cubicBezTo>
                      <a:close/>
                    </a:path>
                  </a:pathLst>
                </a:custGeom>
                <a:solidFill>
                  <a:srgbClr val="C2C7B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495" name="Freeform 79"/>
                <p:cNvSpPr>
                  <a:spLocks noChangeArrowheads="1"/>
                </p:cNvSpPr>
                <p:nvPr/>
              </p:nvSpPr>
              <p:spPr bwMode="auto">
                <a:xfrm>
                  <a:off x="359" y="758"/>
                  <a:ext cx="52" cy="46"/>
                </a:xfrm>
                <a:custGeom>
                  <a:avLst/>
                  <a:gdLst>
                    <a:gd name="T0" fmla="*/ 18 w 22"/>
                    <a:gd name="T1" fmla="*/ 19 h 20"/>
                    <a:gd name="T2" fmla="*/ 9 w 22"/>
                    <a:gd name="T3" fmla="*/ 9 h 20"/>
                    <a:gd name="T4" fmla="*/ 11 w 22"/>
                    <a:gd name="T5" fmla="*/ 4 h 20"/>
                    <a:gd name="T6" fmla="*/ 19 w 22"/>
                    <a:gd name="T7" fmla="*/ 14 h 20"/>
                    <a:gd name="T8" fmla="*/ 18 w 22"/>
                    <a:gd name="T9" fmla="*/ 19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"/>
                    <a:gd name="T16" fmla="*/ 0 h 20"/>
                    <a:gd name="T17" fmla="*/ 22 w 22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" h="20">
                      <a:moveTo>
                        <a:pt x="18" y="19"/>
                      </a:moveTo>
                      <a:cubicBezTo>
                        <a:pt x="13" y="18"/>
                        <a:pt x="14" y="12"/>
                        <a:pt x="9" y="9"/>
                      </a:cubicBezTo>
                      <a:cubicBezTo>
                        <a:pt x="6" y="7"/>
                        <a:pt x="0" y="0"/>
                        <a:pt x="11" y="4"/>
                      </a:cubicBezTo>
                      <a:cubicBezTo>
                        <a:pt x="17" y="7"/>
                        <a:pt x="15" y="11"/>
                        <a:pt x="19" y="14"/>
                      </a:cubicBezTo>
                      <a:cubicBezTo>
                        <a:pt x="22" y="17"/>
                        <a:pt x="21" y="20"/>
                        <a:pt x="18" y="19"/>
                      </a:cubicBezTo>
                      <a:close/>
                    </a:path>
                  </a:pathLst>
                </a:custGeom>
                <a:solidFill>
                  <a:srgbClr val="C2C7B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496" name="Freeform 80"/>
                <p:cNvSpPr>
                  <a:spLocks noChangeArrowheads="1"/>
                </p:cNvSpPr>
                <p:nvPr/>
              </p:nvSpPr>
              <p:spPr bwMode="auto">
                <a:xfrm>
                  <a:off x="233" y="697"/>
                  <a:ext cx="93" cy="129"/>
                </a:xfrm>
                <a:custGeom>
                  <a:avLst/>
                  <a:gdLst>
                    <a:gd name="T0" fmla="*/ 0 w 39"/>
                    <a:gd name="T1" fmla="*/ 28 h 55"/>
                    <a:gd name="T2" fmla="*/ 35 w 39"/>
                    <a:gd name="T3" fmla="*/ 45 h 55"/>
                    <a:gd name="T4" fmla="*/ 31 w 39"/>
                    <a:gd name="T5" fmla="*/ 27 h 55"/>
                    <a:gd name="T6" fmla="*/ 0 w 39"/>
                    <a:gd name="T7" fmla="*/ 28 h 5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9"/>
                    <a:gd name="T13" fmla="*/ 0 h 55"/>
                    <a:gd name="T14" fmla="*/ 39 w 39"/>
                    <a:gd name="T15" fmla="*/ 55 h 5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9" h="55">
                      <a:moveTo>
                        <a:pt x="0" y="28"/>
                      </a:moveTo>
                      <a:cubicBezTo>
                        <a:pt x="21" y="31"/>
                        <a:pt x="30" y="55"/>
                        <a:pt x="35" y="45"/>
                      </a:cubicBezTo>
                      <a:cubicBezTo>
                        <a:pt x="38" y="39"/>
                        <a:pt x="39" y="31"/>
                        <a:pt x="31" y="27"/>
                      </a:cubicBezTo>
                      <a:cubicBezTo>
                        <a:pt x="33" y="9"/>
                        <a:pt x="13" y="0"/>
                        <a:pt x="0" y="28"/>
                      </a:cubicBezTo>
                      <a:close/>
                    </a:path>
                  </a:pathLst>
                </a:custGeom>
                <a:solidFill>
                  <a:srgbClr val="BDC2A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497" name="Freeform 81"/>
                <p:cNvSpPr>
                  <a:spLocks noChangeArrowheads="1"/>
                </p:cNvSpPr>
                <p:nvPr/>
              </p:nvSpPr>
              <p:spPr bwMode="auto">
                <a:xfrm>
                  <a:off x="233" y="730"/>
                  <a:ext cx="76" cy="61"/>
                </a:xfrm>
                <a:custGeom>
                  <a:avLst/>
                  <a:gdLst>
                    <a:gd name="T0" fmla="*/ 31 w 32"/>
                    <a:gd name="T1" fmla="*/ 13 h 26"/>
                    <a:gd name="T2" fmla="*/ 26 w 32"/>
                    <a:gd name="T3" fmla="*/ 8 h 26"/>
                    <a:gd name="T4" fmla="*/ 12 w 32"/>
                    <a:gd name="T5" fmla="*/ 0 h 26"/>
                    <a:gd name="T6" fmla="*/ 15 w 32"/>
                    <a:gd name="T7" fmla="*/ 3 h 26"/>
                    <a:gd name="T8" fmla="*/ 19 w 32"/>
                    <a:gd name="T9" fmla="*/ 7 h 26"/>
                    <a:gd name="T10" fmla="*/ 14 w 32"/>
                    <a:gd name="T11" fmla="*/ 8 h 26"/>
                    <a:gd name="T12" fmla="*/ 0 w 32"/>
                    <a:gd name="T13" fmla="*/ 14 h 26"/>
                    <a:gd name="T14" fmla="*/ 11 w 32"/>
                    <a:gd name="T15" fmla="*/ 12 h 26"/>
                    <a:gd name="T16" fmla="*/ 20 w 32"/>
                    <a:gd name="T17" fmla="*/ 11 h 26"/>
                    <a:gd name="T18" fmla="*/ 18 w 32"/>
                    <a:gd name="T19" fmla="*/ 20 h 26"/>
                    <a:gd name="T20" fmla="*/ 21 w 32"/>
                    <a:gd name="T21" fmla="*/ 19 h 26"/>
                    <a:gd name="T22" fmla="*/ 26 w 32"/>
                    <a:gd name="T23" fmla="*/ 16 h 26"/>
                    <a:gd name="T24" fmla="*/ 28 w 32"/>
                    <a:gd name="T25" fmla="*/ 21 h 26"/>
                    <a:gd name="T26" fmla="*/ 30 w 32"/>
                    <a:gd name="T27" fmla="*/ 22 h 26"/>
                    <a:gd name="T28" fmla="*/ 31 w 32"/>
                    <a:gd name="T29" fmla="*/ 13 h 2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32"/>
                    <a:gd name="T46" fmla="*/ 0 h 26"/>
                    <a:gd name="T47" fmla="*/ 32 w 32"/>
                    <a:gd name="T48" fmla="*/ 26 h 2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32" h="26">
                      <a:moveTo>
                        <a:pt x="31" y="13"/>
                      </a:moveTo>
                      <a:cubicBezTo>
                        <a:pt x="29" y="6"/>
                        <a:pt x="28" y="12"/>
                        <a:pt x="26" y="8"/>
                      </a:cubicBezTo>
                      <a:cubicBezTo>
                        <a:pt x="24" y="4"/>
                        <a:pt x="16" y="0"/>
                        <a:pt x="12" y="0"/>
                      </a:cubicBezTo>
                      <a:cubicBezTo>
                        <a:pt x="9" y="1"/>
                        <a:pt x="14" y="2"/>
                        <a:pt x="15" y="3"/>
                      </a:cubicBezTo>
                      <a:cubicBezTo>
                        <a:pt x="19" y="5"/>
                        <a:pt x="21" y="8"/>
                        <a:pt x="19" y="7"/>
                      </a:cubicBezTo>
                      <a:cubicBezTo>
                        <a:pt x="14" y="7"/>
                        <a:pt x="17" y="10"/>
                        <a:pt x="14" y="8"/>
                      </a:cubicBezTo>
                      <a:cubicBezTo>
                        <a:pt x="13" y="8"/>
                        <a:pt x="5" y="7"/>
                        <a:pt x="0" y="14"/>
                      </a:cubicBezTo>
                      <a:cubicBezTo>
                        <a:pt x="2" y="13"/>
                        <a:pt x="8" y="10"/>
                        <a:pt x="11" y="12"/>
                      </a:cubicBezTo>
                      <a:cubicBezTo>
                        <a:pt x="15" y="15"/>
                        <a:pt x="17" y="11"/>
                        <a:pt x="20" y="11"/>
                      </a:cubicBezTo>
                      <a:cubicBezTo>
                        <a:pt x="27" y="11"/>
                        <a:pt x="18" y="15"/>
                        <a:pt x="18" y="20"/>
                      </a:cubicBezTo>
                      <a:cubicBezTo>
                        <a:pt x="18" y="23"/>
                        <a:pt x="19" y="22"/>
                        <a:pt x="21" y="19"/>
                      </a:cubicBezTo>
                      <a:cubicBezTo>
                        <a:pt x="22" y="17"/>
                        <a:pt x="25" y="15"/>
                        <a:pt x="26" y="16"/>
                      </a:cubicBezTo>
                      <a:cubicBezTo>
                        <a:pt x="29" y="16"/>
                        <a:pt x="28" y="19"/>
                        <a:pt x="28" y="21"/>
                      </a:cubicBezTo>
                      <a:cubicBezTo>
                        <a:pt x="28" y="23"/>
                        <a:pt x="29" y="26"/>
                        <a:pt x="30" y="22"/>
                      </a:cubicBezTo>
                      <a:cubicBezTo>
                        <a:pt x="31" y="18"/>
                        <a:pt x="32" y="15"/>
                        <a:pt x="31" y="13"/>
                      </a:cubicBezTo>
                      <a:close/>
                    </a:path>
                  </a:pathLst>
                </a:custGeom>
                <a:solidFill>
                  <a:srgbClr val="B8BDA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498" name="Freeform 82"/>
                <p:cNvSpPr>
                  <a:spLocks noChangeArrowheads="1"/>
                </p:cNvSpPr>
                <p:nvPr/>
              </p:nvSpPr>
              <p:spPr bwMode="auto">
                <a:xfrm>
                  <a:off x="233" y="756"/>
                  <a:ext cx="93" cy="71"/>
                </a:xfrm>
                <a:custGeom>
                  <a:avLst/>
                  <a:gdLst>
                    <a:gd name="T0" fmla="*/ 0 w 38"/>
                    <a:gd name="T1" fmla="*/ 3 h 30"/>
                    <a:gd name="T2" fmla="*/ 34 w 38"/>
                    <a:gd name="T3" fmla="*/ 20 h 30"/>
                    <a:gd name="T4" fmla="*/ 30 w 38"/>
                    <a:gd name="T5" fmla="*/ 2 h 30"/>
                    <a:gd name="T6" fmla="*/ 31 w 38"/>
                    <a:gd name="T7" fmla="*/ 14 h 30"/>
                    <a:gd name="T8" fmla="*/ 26 w 38"/>
                    <a:gd name="T9" fmla="*/ 14 h 30"/>
                    <a:gd name="T10" fmla="*/ 23 w 38"/>
                    <a:gd name="T11" fmla="*/ 9 h 30"/>
                    <a:gd name="T12" fmla="*/ 19 w 38"/>
                    <a:gd name="T13" fmla="*/ 10 h 30"/>
                    <a:gd name="T14" fmla="*/ 16 w 38"/>
                    <a:gd name="T15" fmla="*/ 7 h 30"/>
                    <a:gd name="T16" fmla="*/ 11 w 38"/>
                    <a:gd name="T17" fmla="*/ 2 h 30"/>
                    <a:gd name="T18" fmla="*/ 0 w 38"/>
                    <a:gd name="T19" fmla="*/ 3 h 3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8"/>
                    <a:gd name="T31" fmla="*/ 0 h 30"/>
                    <a:gd name="T32" fmla="*/ 38 w 38"/>
                    <a:gd name="T33" fmla="*/ 30 h 3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8" h="30">
                      <a:moveTo>
                        <a:pt x="0" y="3"/>
                      </a:moveTo>
                      <a:cubicBezTo>
                        <a:pt x="20" y="7"/>
                        <a:pt x="29" y="30"/>
                        <a:pt x="34" y="20"/>
                      </a:cubicBezTo>
                      <a:cubicBezTo>
                        <a:pt x="37" y="14"/>
                        <a:pt x="38" y="6"/>
                        <a:pt x="30" y="2"/>
                      </a:cubicBezTo>
                      <a:cubicBezTo>
                        <a:pt x="33" y="5"/>
                        <a:pt x="33" y="10"/>
                        <a:pt x="31" y="14"/>
                      </a:cubicBezTo>
                      <a:cubicBezTo>
                        <a:pt x="29" y="18"/>
                        <a:pt x="25" y="18"/>
                        <a:pt x="26" y="14"/>
                      </a:cubicBezTo>
                      <a:cubicBezTo>
                        <a:pt x="26" y="9"/>
                        <a:pt x="26" y="4"/>
                        <a:pt x="23" y="9"/>
                      </a:cubicBezTo>
                      <a:cubicBezTo>
                        <a:pt x="22" y="11"/>
                        <a:pt x="22" y="7"/>
                        <a:pt x="19" y="10"/>
                      </a:cubicBezTo>
                      <a:cubicBezTo>
                        <a:pt x="18" y="13"/>
                        <a:pt x="13" y="10"/>
                        <a:pt x="16" y="7"/>
                      </a:cubicBezTo>
                      <a:cubicBezTo>
                        <a:pt x="19" y="2"/>
                        <a:pt x="13" y="4"/>
                        <a:pt x="11" y="2"/>
                      </a:cubicBezTo>
                      <a:cubicBezTo>
                        <a:pt x="8" y="0"/>
                        <a:pt x="3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C2C7B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499" name="Freeform 83"/>
                <p:cNvSpPr>
                  <a:spLocks noChangeArrowheads="1"/>
                </p:cNvSpPr>
                <p:nvPr/>
              </p:nvSpPr>
              <p:spPr bwMode="auto">
                <a:xfrm>
                  <a:off x="267" y="720"/>
                  <a:ext cx="34" cy="33"/>
                </a:xfrm>
                <a:custGeom>
                  <a:avLst/>
                  <a:gdLst>
                    <a:gd name="T0" fmla="*/ 16 w 16"/>
                    <a:gd name="T1" fmla="*/ 11 h 14"/>
                    <a:gd name="T2" fmla="*/ 8 w 16"/>
                    <a:gd name="T3" fmla="*/ 6 h 14"/>
                    <a:gd name="T4" fmla="*/ 1 w 16"/>
                    <a:gd name="T5" fmla="*/ 3 h 14"/>
                    <a:gd name="T6" fmla="*/ 10 w 16"/>
                    <a:gd name="T7" fmla="*/ 2 h 14"/>
                    <a:gd name="T8" fmla="*/ 16 w 16"/>
                    <a:gd name="T9" fmla="*/ 11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"/>
                    <a:gd name="T16" fmla="*/ 0 h 14"/>
                    <a:gd name="T17" fmla="*/ 16 w 16"/>
                    <a:gd name="T18" fmla="*/ 14 h 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" h="14">
                      <a:moveTo>
                        <a:pt x="16" y="11"/>
                      </a:moveTo>
                      <a:cubicBezTo>
                        <a:pt x="16" y="14"/>
                        <a:pt x="11" y="9"/>
                        <a:pt x="8" y="6"/>
                      </a:cubicBezTo>
                      <a:cubicBezTo>
                        <a:pt x="5" y="5"/>
                        <a:pt x="0" y="3"/>
                        <a:pt x="1" y="3"/>
                      </a:cubicBezTo>
                      <a:cubicBezTo>
                        <a:pt x="3" y="1"/>
                        <a:pt x="6" y="0"/>
                        <a:pt x="10" y="2"/>
                      </a:cubicBezTo>
                      <a:cubicBezTo>
                        <a:pt x="13" y="3"/>
                        <a:pt x="16" y="6"/>
                        <a:pt x="16" y="11"/>
                      </a:cubicBezTo>
                      <a:close/>
                    </a:path>
                  </a:pathLst>
                </a:custGeom>
                <a:solidFill>
                  <a:srgbClr val="C2C7B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500" name="Freeform 84"/>
                <p:cNvSpPr>
                  <a:spLocks noChangeArrowheads="1"/>
                </p:cNvSpPr>
                <p:nvPr/>
              </p:nvSpPr>
              <p:spPr bwMode="auto">
                <a:xfrm>
                  <a:off x="239" y="731"/>
                  <a:ext cx="40" cy="24"/>
                </a:xfrm>
                <a:custGeom>
                  <a:avLst/>
                  <a:gdLst>
                    <a:gd name="T0" fmla="*/ 4 w 17"/>
                    <a:gd name="T1" fmla="*/ 3 h 10"/>
                    <a:gd name="T2" fmla="*/ 2 w 17"/>
                    <a:gd name="T3" fmla="*/ 8 h 10"/>
                    <a:gd name="T4" fmla="*/ 11 w 17"/>
                    <a:gd name="T5" fmla="*/ 6 h 10"/>
                    <a:gd name="T6" fmla="*/ 14 w 17"/>
                    <a:gd name="T7" fmla="*/ 3 h 10"/>
                    <a:gd name="T8" fmla="*/ 4 w 17"/>
                    <a:gd name="T9" fmla="*/ 3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0"/>
                    <a:gd name="T17" fmla="*/ 17 w 17"/>
                    <a:gd name="T18" fmla="*/ 10 h 1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0">
                      <a:moveTo>
                        <a:pt x="4" y="3"/>
                      </a:moveTo>
                      <a:cubicBezTo>
                        <a:pt x="0" y="8"/>
                        <a:pt x="0" y="10"/>
                        <a:pt x="2" y="8"/>
                      </a:cubicBezTo>
                      <a:cubicBezTo>
                        <a:pt x="6" y="5"/>
                        <a:pt x="8" y="6"/>
                        <a:pt x="11" y="6"/>
                      </a:cubicBezTo>
                      <a:cubicBezTo>
                        <a:pt x="14" y="6"/>
                        <a:pt x="17" y="5"/>
                        <a:pt x="14" y="3"/>
                      </a:cubicBezTo>
                      <a:cubicBezTo>
                        <a:pt x="12" y="2"/>
                        <a:pt x="8" y="0"/>
                        <a:pt x="4" y="3"/>
                      </a:cubicBezTo>
                      <a:close/>
                    </a:path>
                  </a:pathLst>
                </a:custGeom>
                <a:solidFill>
                  <a:srgbClr val="C2C7B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501" name="Freeform 85"/>
                <p:cNvSpPr>
                  <a:spLocks noChangeArrowheads="1"/>
                </p:cNvSpPr>
                <p:nvPr/>
              </p:nvSpPr>
              <p:spPr bwMode="auto">
                <a:xfrm>
                  <a:off x="577" y="87"/>
                  <a:ext cx="106" cy="158"/>
                </a:xfrm>
                <a:custGeom>
                  <a:avLst/>
                  <a:gdLst>
                    <a:gd name="T0" fmla="*/ 45 w 45"/>
                    <a:gd name="T1" fmla="*/ 46 h 67"/>
                    <a:gd name="T2" fmla="*/ 18 w 45"/>
                    <a:gd name="T3" fmla="*/ 7 h 67"/>
                    <a:gd name="T4" fmla="*/ 12 w 45"/>
                    <a:gd name="T5" fmla="*/ 28 h 67"/>
                    <a:gd name="T6" fmla="*/ 45 w 45"/>
                    <a:gd name="T7" fmla="*/ 46 h 6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5"/>
                    <a:gd name="T13" fmla="*/ 0 h 67"/>
                    <a:gd name="T14" fmla="*/ 45 w 45"/>
                    <a:gd name="T15" fmla="*/ 67 h 6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5" h="67">
                      <a:moveTo>
                        <a:pt x="45" y="46"/>
                      </a:moveTo>
                      <a:cubicBezTo>
                        <a:pt x="25" y="30"/>
                        <a:pt x="29" y="0"/>
                        <a:pt x="18" y="7"/>
                      </a:cubicBezTo>
                      <a:cubicBezTo>
                        <a:pt x="11" y="11"/>
                        <a:pt x="6" y="20"/>
                        <a:pt x="12" y="28"/>
                      </a:cubicBezTo>
                      <a:cubicBezTo>
                        <a:pt x="0" y="46"/>
                        <a:pt x="15" y="67"/>
                        <a:pt x="45" y="46"/>
                      </a:cubicBezTo>
                      <a:close/>
                    </a:path>
                  </a:pathLst>
                </a:custGeom>
                <a:solidFill>
                  <a:srgbClr val="B8BDA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502" name="Freeform 86"/>
                <p:cNvSpPr>
                  <a:spLocks noChangeArrowheads="1"/>
                </p:cNvSpPr>
                <p:nvPr/>
              </p:nvSpPr>
              <p:spPr bwMode="auto">
                <a:xfrm>
                  <a:off x="600" y="122"/>
                  <a:ext cx="83" cy="90"/>
                </a:xfrm>
                <a:custGeom>
                  <a:avLst/>
                  <a:gdLst>
                    <a:gd name="T0" fmla="*/ 2 w 35"/>
                    <a:gd name="T1" fmla="*/ 13 h 38"/>
                    <a:gd name="T2" fmla="*/ 5 w 35"/>
                    <a:gd name="T3" fmla="*/ 22 h 38"/>
                    <a:gd name="T4" fmla="*/ 14 w 35"/>
                    <a:gd name="T5" fmla="*/ 37 h 38"/>
                    <a:gd name="T6" fmla="*/ 13 w 35"/>
                    <a:gd name="T7" fmla="*/ 33 h 38"/>
                    <a:gd name="T8" fmla="*/ 12 w 35"/>
                    <a:gd name="T9" fmla="*/ 26 h 38"/>
                    <a:gd name="T10" fmla="*/ 17 w 35"/>
                    <a:gd name="T11" fmla="*/ 28 h 38"/>
                    <a:gd name="T12" fmla="*/ 35 w 35"/>
                    <a:gd name="T13" fmla="*/ 31 h 38"/>
                    <a:gd name="T14" fmla="*/ 22 w 35"/>
                    <a:gd name="T15" fmla="*/ 25 h 38"/>
                    <a:gd name="T16" fmla="*/ 12 w 35"/>
                    <a:gd name="T17" fmla="*/ 21 h 38"/>
                    <a:gd name="T18" fmla="*/ 20 w 35"/>
                    <a:gd name="T19" fmla="*/ 13 h 38"/>
                    <a:gd name="T20" fmla="*/ 16 w 35"/>
                    <a:gd name="T21" fmla="*/ 13 h 38"/>
                    <a:gd name="T22" fmla="*/ 8 w 35"/>
                    <a:gd name="T23" fmla="*/ 13 h 38"/>
                    <a:gd name="T24" fmla="*/ 10 w 35"/>
                    <a:gd name="T25" fmla="*/ 6 h 38"/>
                    <a:gd name="T26" fmla="*/ 8 w 35"/>
                    <a:gd name="T27" fmla="*/ 4 h 38"/>
                    <a:gd name="T28" fmla="*/ 2 w 35"/>
                    <a:gd name="T29" fmla="*/ 13 h 3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35"/>
                    <a:gd name="T46" fmla="*/ 0 h 38"/>
                    <a:gd name="T47" fmla="*/ 35 w 35"/>
                    <a:gd name="T48" fmla="*/ 38 h 38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35" h="38">
                      <a:moveTo>
                        <a:pt x="2" y="13"/>
                      </a:moveTo>
                      <a:cubicBezTo>
                        <a:pt x="0" y="22"/>
                        <a:pt x="4" y="16"/>
                        <a:pt x="5" y="22"/>
                      </a:cubicBezTo>
                      <a:cubicBezTo>
                        <a:pt x="5" y="26"/>
                        <a:pt x="10" y="36"/>
                        <a:pt x="14" y="37"/>
                      </a:cubicBezTo>
                      <a:cubicBezTo>
                        <a:pt x="18" y="38"/>
                        <a:pt x="14" y="35"/>
                        <a:pt x="13" y="33"/>
                      </a:cubicBezTo>
                      <a:cubicBezTo>
                        <a:pt x="10" y="28"/>
                        <a:pt x="10" y="24"/>
                        <a:pt x="12" y="26"/>
                      </a:cubicBezTo>
                      <a:cubicBezTo>
                        <a:pt x="16" y="29"/>
                        <a:pt x="15" y="25"/>
                        <a:pt x="17" y="28"/>
                      </a:cubicBezTo>
                      <a:cubicBezTo>
                        <a:pt x="18" y="29"/>
                        <a:pt x="26" y="34"/>
                        <a:pt x="35" y="31"/>
                      </a:cubicBezTo>
                      <a:cubicBezTo>
                        <a:pt x="33" y="30"/>
                        <a:pt x="24" y="30"/>
                        <a:pt x="22" y="25"/>
                      </a:cubicBezTo>
                      <a:cubicBezTo>
                        <a:pt x="19" y="20"/>
                        <a:pt x="16" y="23"/>
                        <a:pt x="12" y="21"/>
                      </a:cubicBezTo>
                      <a:cubicBezTo>
                        <a:pt x="5" y="17"/>
                        <a:pt x="17" y="19"/>
                        <a:pt x="20" y="13"/>
                      </a:cubicBezTo>
                      <a:cubicBezTo>
                        <a:pt x="22" y="11"/>
                        <a:pt x="20" y="11"/>
                        <a:pt x="16" y="13"/>
                      </a:cubicBezTo>
                      <a:cubicBezTo>
                        <a:pt x="13" y="14"/>
                        <a:pt x="10" y="14"/>
                        <a:pt x="8" y="13"/>
                      </a:cubicBezTo>
                      <a:cubicBezTo>
                        <a:pt x="6" y="11"/>
                        <a:pt x="8" y="8"/>
                        <a:pt x="10" y="6"/>
                      </a:cubicBezTo>
                      <a:cubicBezTo>
                        <a:pt x="11" y="4"/>
                        <a:pt x="12" y="0"/>
                        <a:pt x="8" y="4"/>
                      </a:cubicBezTo>
                      <a:cubicBezTo>
                        <a:pt x="4" y="8"/>
                        <a:pt x="2" y="10"/>
                        <a:pt x="2" y="13"/>
                      </a:cubicBezTo>
                      <a:close/>
                    </a:path>
                  </a:pathLst>
                </a:custGeom>
                <a:solidFill>
                  <a:srgbClr val="B0B5A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503" name="Freeform 87"/>
                <p:cNvSpPr>
                  <a:spLocks noChangeArrowheads="1"/>
                </p:cNvSpPr>
                <p:nvPr/>
              </p:nvSpPr>
              <p:spPr bwMode="auto">
                <a:xfrm>
                  <a:off x="591" y="87"/>
                  <a:ext cx="90" cy="106"/>
                </a:xfrm>
                <a:custGeom>
                  <a:avLst/>
                  <a:gdLst>
                    <a:gd name="T0" fmla="*/ 38 w 38"/>
                    <a:gd name="T1" fmla="*/ 45 h 45"/>
                    <a:gd name="T2" fmla="*/ 12 w 38"/>
                    <a:gd name="T3" fmla="*/ 7 h 45"/>
                    <a:gd name="T4" fmla="*/ 6 w 38"/>
                    <a:gd name="T5" fmla="*/ 28 h 45"/>
                    <a:gd name="T6" fmla="*/ 12 w 38"/>
                    <a:gd name="T7" fmla="*/ 15 h 45"/>
                    <a:gd name="T8" fmla="*/ 17 w 38"/>
                    <a:gd name="T9" fmla="*/ 18 h 45"/>
                    <a:gd name="T10" fmla="*/ 18 w 38"/>
                    <a:gd name="T11" fmla="*/ 24 h 45"/>
                    <a:gd name="T12" fmla="*/ 22 w 38"/>
                    <a:gd name="T13" fmla="*/ 25 h 45"/>
                    <a:gd name="T14" fmla="*/ 23 w 38"/>
                    <a:gd name="T15" fmla="*/ 31 h 45"/>
                    <a:gd name="T16" fmla="*/ 26 w 38"/>
                    <a:gd name="T17" fmla="*/ 39 h 45"/>
                    <a:gd name="T18" fmla="*/ 38 w 38"/>
                    <a:gd name="T19" fmla="*/ 45 h 4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8"/>
                    <a:gd name="T31" fmla="*/ 0 h 45"/>
                    <a:gd name="T32" fmla="*/ 38 w 38"/>
                    <a:gd name="T33" fmla="*/ 45 h 4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8" h="45">
                      <a:moveTo>
                        <a:pt x="38" y="45"/>
                      </a:moveTo>
                      <a:cubicBezTo>
                        <a:pt x="19" y="29"/>
                        <a:pt x="23" y="0"/>
                        <a:pt x="12" y="7"/>
                      </a:cubicBezTo>
                      <a:cubicBezTo>
                        <a:pt x="5" y="11"/>
                        <a:pt x="0" y="20"/>
                        <a:pt x="6" y="28"/>
                      </a:cubicBezTo>
                      <a:cubicBezTo>
                        <a:pt x="4" y="23"/>
                        <a:pt x="7" y="18"/>
                        <a:pt x="12" y="15"/>
                      </a:cubicBezTo>
                      <a:cubicBezTo>
                        <a:pt x="16" y="13"/>
                        <a:pt x="20" y="13"/>
                        <a:pt x="17" y="18"/>
                      </a:cubicBezTo>
                      <a:cubicBezTo>
                        <a:pt x="14" y="23"/>
                        <a:pt x="11" y="28"/>
                        <a:pt x="18" y="24"/>
                      </a:cubicBezTo>
                      <a:cubicBezTo>
                        <a:pt x="20" y="23"/>
                        <a:pt x="18" y="27"/>
                        <a:pt x="22" y="25"/>
                      </a:cubicBezTo>
                      <a:cubicBezTo>
                        <a:pt x="24" y="24"/>
                        <a:pt x="28" y="29"/>
                        <a:pt x="23" y="31"/>
                      </a:cubicBezTo>
                      <a:cubicBezTo>
                        <a:pt x="17" y="34"/>
                        <a:pt x="25" y="35"/>
                        <a:pt x="26" y="39"/>
                      </a:cubicBezTo>
                      <a:cubicBezTo>
                        <a:pt x="28" y="43"/>
                        <a:pt x="34" y="45"/>
                        <a:pt x="38" y="45"/>
                      </a:cubicBezTo>
                      <a:close/>
                    </a:path>
                  </a:pathLst>
                </a:custGeom>
                <a:solidFill>
                  <a:srgbClr val="BDC2A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504" name="Freeform 88"/>
                <p:cNvSpPr>
                  <a:spLocks noChangeArrowheads="1"/>
                </p:cNvSpPr>
                <p:nvPr/>
              </p:nvSpPr>
              <p:spPr bwMode="auto">
                <a:xfrm>
                  <a:off x="593" y="160"/>
                  <a:ext cx="36" cy="52"/>
                </a:xfrm>
                <a:custGeom>
                  <a:avLst/>
                  <a:gdLst>
                    <a:gd name="T0" fmla="*/ 2 w 15"/>
                    <a:gd name="T1" fmla="*/ 3 h 22"/>
                    <a:gd name="T2" fmla="*/ 9 w 15"/>
                    <a:gd name="T3" fmla="*/ 13 h 22"/>
                    <a:gd name="T4" fmla="*/ 14 w 15"/>
                    <a:gd name="T5" fmla="*/ 22 h 22"/>
                    <a:gd name="T6" fmla="*/ 4 w 15"/>
                    <a:gd name="T7" fmla="*/ 17 h 22"/>
                    <a:gd name="T8" fmla="*/ 2 w 15"/>
                    <a:gd name="T9" fmla="*/ 3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22"/>
                    <a:gd name="T17" fmla="*/ 15 w 15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22">
                      <a:moveTo>
                        <a:pt x="2" y="3"/>
                      </a:moveTo>
                      <a:cubicBezTo>
                        <a:pt x="4" y="0"/>
                        <a:pt x="6" y="9"/>
                        <a:pt x="9" y="13"/>
                      </a:cubicBezTo>
                      <a:cubicBezTo>
                        <a:pt x="10" y="16"/>
                        <a:pt x="15" y="21"/>
                        <a:pt x="14" y="22"/>
                      </a:cubicBezTo>
                      <a:cubicBezTo>
                        <a:pt x="10" y="22"/>
                        <a:pt x="6" y="21"/>
                        <a:pt x="4" y="17"/>
                      </a:cubicBezTo>
                      <a:cubicBezTo>
                        <a:pt x="1" y="14"/>
                        <a:pt x="0" y="9"/>
                        <a:pt x="2" y="3"/>
                      </a:cubicBezTo>
                      <a:close/>
                    </a:path>
                  </a:pathLst>
                </a:custGeom>
                <a:solidFill>
                  <a:srgbClr val="BFC4A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505" name="Freeform 89"/>
                <p:cNvSpPr>
                  <a:spLocks noChangeArrowheads="1"/>
                </p:cNvSpPr>
                <p:nvPr/>
              </p:nvSpPr>
              <p:spPr bwMode="auto">
                <a:xfrm>
                  <a:off x="622" y="186"/>
                  <a:ext cx="54" cy="27"/>
                </a:xfrm>
                <a:custGeom>
                  <a:avLst/>
                  <a:gdLst>
                    <a:gd name="T0" fmla="*/ 13 w 21"/>
                    <a:gd name="T1" fmla="*/ 9 h 11"/>
                    <a:gd name="T2" fmla="*/ 18 w 21"/>
                    <a:gd name="T3" fmla="*/ 5 h 11"/>
                    <a:gd name="T4" fmla="*/ 7 w 21"/>
                    <a:gd name="T5" fmla="*/ 3 h 11"/>
                    <a:gd name="T6" fmla="*/ 2 w 21"/>
                    <a:gd name="T7" fmla="*/ 4 h 11"/>
                    <a:gd name="T8" fmla="*/ 13 w 21"/>
                    <a:gd name="T9" fmla="*/ 9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"/>
                    <a:gd name="T16" fmla="*/ 0 h 11"/>
                    <a:gd name="T17" fmla="*/ 21 w 21"/>
                    <a:gd name="T18" fmla="*/ 11 h 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" h="11">
                      <a:moveTo>
                        <a:pt x="13" y="9"/>
                      </a:moveTo>
                      <a:cubicBezTo>
                        <a:pt x="20" y="7"/>
                        <a:pt x="21" y="5"/>
                        <a:pt x="18" y="5"/>
                      </a:cubicBezTo>
                      <a:cubicBezTo>
                        <a:pt x="12" y="7"/>
                        <a:pt x="11" y="5"/>
                        <a:pt x="7" y="3"/>
                      </a:cubicBezTo>
                      <a:cubicBezTo>
                        <a:pt x="4" y="1"/>
                        <a:pt x="0" y="0"/>
                        <a:pt x="2" y="4"/>
                      </a:cubicBezTo>
                      <a:cubicBezTo>
                        <a:pt x="4" y="7"/>
                        <a:pt x="7" y="11"/>
                        <a:pt x="13" y="9"/>
                      </a:cubicBezTo>
                      <a:close/>
                    </a:path>
                  </a:pathLst>
                </a:custGeom>
                <a:solidFill>
                  <a:srgbClr val="BFC4A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506" name="Freeform 90"/>
                <p:cNvSpPr>
                  <a:spLocks noChangeArrowheads="1"/>
                </p:cNvSpPr>
                <p:nvPr/>
              </p:nvSpPr>
              <p:spPr bwMode="auto">
                <a:xfrm>
                  <a:off x="15" y="1194"/>
                  <a:ext cx="70" cy="78"/>
                </a:xfrm>
                <a:custGeom>
                  <a:avLst/>
                  <a:gdLst>
                    <a:gd name="T0" fmla="*/ 0 w 30"/>
                    <a:gd name="T1" fmla="*/ 26 h 33"/>
                    <a:gd name="T2" fmla="*/ 26 w 30"/>
                    <a:gd name="T3" fmla="*/ 33 h 33"/>
                    <a:gd name="T4" fmla="*/ 0 w 30"/>
                    <a:gd name="T5" fmla="*/ 26 h 33"/>
                    <a:gd name="T6" fmla="*/ 0 60000 65536"/>
                    <a:gd name="T7" fmla="*/ 0 60000 65536"/>
                    <a:gd name="T8" fmla="*/ 0 60000 65536"/>
                    <a:gd name="T9" fmla="*/ 0 w 30"/>
                    <a:gd name="T10" fmla="*/ 0 h 33"/>
                    <a:gd name="T11" fmla="*/ 30 w 30"/>
                    <a:gd name="T12" fmla="*/ 33 h 3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0" h="33">
                      <a:moveTo>
                        <a:pt x="0" y="26"/>
                      </a:moveTo>
                      <a:cubicBezTo>
                        <a:pt x="9" y="28"/>
                        <a:pt x="24" y="30"/>
                        <a:pt x="26" y="33"/>
                      </a:cubicBezTo>
                      <a:cubicBezTo>
                        <a:pt x="30" y="32"/>
                        <a:pt x="26" y="0"/>
                        <a:pt x="0" y="26"/>
                      </a:cubicBezTo>
                      <a:close/>
                    </a:path>
                  </a:pathLst>
                </a:custGeom>
                <a:solidFill>
                  <a:srgbClr val="D6D0A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507" name="Freeform 91"/>
                <p:cNvSpPr>
                  <a:spLocks noChangeArrowheads="1"/>
                </p:cNvSpPr>
                <p:nvPr/>
              </p:nvSpPr>
              <p:spPr bwMode="auto">
                <a:xfrm>
                  <a:off x="277" y="930"/>
                  <a:ext cx="82" cy="90"/>
                </a:xfrm>
                <a:custGeom>
                  <a:avLst/>
                  <a:gdLst>
                    <a:gd name="T0" fmla="*/ 4 w 35"/>
                    <a:gd name="T1" fmla="*/ 1 h 38"/>
                    <a:gd name="T2" fmla="*/ 17 w 35"/>
                    <a:gd name="T3" fmla="*/ 38 h 38"/>
                    <a:gd name="T4" fmla="*/ 12 w 35"/>
                    <a:gd name="T5" fmla="*/ 13 h 38"/>
                    <a:gd name="T6" fmla="*/ 4 w 35"/>
                    <a:gd name="T7" fmla="*/ 1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5"/>
                    <a:gd name="T13" fmla="*/ 0 h 38"/>
                    <a:gd name="T14" fmla="*/ 35 w 35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5" h="38">
                      <a:moveTo>
                        <a:pt x="4" y="1"/>
                      </a:moveTo>
                      <a:cubicBezTo>
                        <a:pt x="0" y="19"/>
                        <a:pt x="16" y="31"/>
                        <a:pt x="17" y="38"/>
                      </a:cubicBezTo>
                      <a:cubicBezTo>
                        <a:pt x="35" y="23"/>
                        <a:pt x="21" y="19"/>
                        <a:pt x="12" y="13"/>
                      </a:cubicBezTo>
                      <a:cubicBezTo>
                        <a:pt x="5" y="8"/>
                        <a:pt x="4" y="0"/>
                        <a:pt x="4" y="1"/>
                      </a:cubicBezTo>
                      <a:close/>
                    </a:path>
                  </a:pathLst>
                </a:custGeom>
                <a:solidFill>
                  <a:srgbClr val="D6D0A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508" name="Freeform 92"/>
                <p:cNvSpPr>
                  <a:spLocks noChangeArrowheads="1"/>
                </p:cNvSpPr>
                <p:nvPr/>
              </p:nvSpPr>
              <p:spPr bwMode="auto">
                <a:xfrm>
                  <a:off x="-1" y="803"/>
                  <a:ext cx="749" cy="749"/>
                </a:xfrm>
                <a:custGeom>
                  <a:avLst/>
                  <a:gdLst>
                    <a:gd name="T0" fmla="*/ 317 w 317"/>
                    <a:gd name="T1" fmla="*/ 200 h 317"/>
                    <a:gd name="T2" fmla="*/ 295 w 317"/>
                    <a:gd name="T3" fmla="*/ 248 h 317"/>
                    <a:gd name="T4" fmla="*/ 239 w 317"/>
                    <a:gd name="T5" fmla="*/ 267 h 317"/>
                    <a:gd name="T6" fmla="*/ 219 w 317"/>
                    <a:gd name="T7" fmla="*/ 257 h 317"/>
                    <a:gd name="T8" fmla="*/ 227 w 317"/>
                    <a:gd name="T9" fmla="*/ 271 h 317"/>
                    <a:gd name="T10" fmla="*/ 188 w 317"/>
                    <a:gd name="T11" fmla="*/ 315 h 317"/>
                    <a:gd name="T12" fmla="*/ 76 w 317"/>
                    <a:gd name="T13" fmla="*/ 315 h 317"/>
                    <a:gd name="T14" fmla="*/ 80 w 317"/>
                    <a:gd name="T15" fmla="*/ 309 h 317"/>
                    <a:gd name="T16" fmla="*/ 29 w 317"/>
                    <a:gd name="T17" fmla="*/ 307 h 317"/>
                    <a:gd name="T18" fmla="*/ 7 w 317"/>
                    <a:gd name="T19" fmla="*/ 293 h 317"/>
                    <a:gd name="T20" fmla="*/ 0 w 317"/>
                    <a:gd name="T21" fmla="*/ 266 h 317"/>
                    <a:gd name="T22" fmla="*/ 0 w 317"/>
                    <a:gd name="T23" fmla="*/ 207 h 317"/>
                    <a:gd name="T24" fmla="*/ 29 w 317"/>
                    <a:gd name="T25" fmla="*/ 194 h 317"/>
                    <a:gd name="T26" fmla="*/ 11 w 317"/>
                    <a:gd name="T27" fmla="*/ 192 h 317"/>
                    <a:gd name="T28" fmla="*/ 0 w 317"/>
                    <a:gd name="T29" fmla="*/ 190 h 317"/>
                    <a:gd name="T30" fmla="*/ 0 w 317"/>
                    <a:gd name="T31" fmla="*/ 105 h 317"/>
                    <a:gd name="T32" fmla="*/ 0 w 317"/>
                    <a:gd name="T33" fmla="*/ 95 h 317"/>
                    <a:gd name="T34" fmla="*/ 0 w 317"/>
                    <a:gd name="T35" fmla="*/ 82 h 317"/>
                    <a:gd name="T36" fmla="*/ 72 w 317"/>
                    <a:gd name="T37" fmla="*/ 59 h 317"/>
                    <a:gd name="T38" fmla="*/ 137 w 317"/>
                    <a:gd name="T39" fmla="*/ 77 h 317"/>
                    <a:gd name="T40" fmla="*/ 124 w 317"/>
                    <a:gd name="T41" fmla="*/ 70 h 317"/>
                    <a:gd name="T42" fmla="*/ 130 w 317"/>
                    <a:gd name="T43" fmla="*/ 38 h 317"/>
                    <a:gd name="T44" fmla="*/ 237 w 317"/>
                    <a:gd name="T45" fmla="*/ 18 h 317"/>
                    <a:gd name="T46" fmla="*/ 238 w 317"/>
                    <a:gd name="T47" fmla="*/ 105 h 317"/>
                    <a:gd name="T48" fmla="*/ 229 w 317"/>
                    <a:gd name="T49" fmla="*/ 127 h 317"/>
                    <a:gd name="T50" fmla="*/ 237 w 317"/>
                    <a:gd name="T51" fmla="*/ 115 h 317"/>
                    <a:gd name="T52" fmla="*/ 274 w 317"/>
                    <a:gd name="T53" fmla="*/ 119 h 317"/>
                    <a:gd name="T54" fmla="*/ 293 w 317"/>
                    <a:gd name="T55" fmla="*/ 155 h 317"/>
                    <a:gd name="T56" fmla="*/ 317 w 317"/>
                    <a:gd name="T57" fmla="*/ 200 h 317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317"/>
                    <a:gd name="T88" fmla="*/ 0 h 317"/>
                    <a:gd name="T89" fmla="*/ 317 w 317"/>
                    <a:gd name="T90" fmla="*/ 317 h 317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317" h="317">
                      <a:moveTo>
                        <a:pt x="317" y="200"/>
                      </a:moveTo>
                      <a:cubicBezTo>
                        <a:pt x="311" y="205"/>
                        <a:pt x="313" y="228"/>
                        <a:pt x="295" y="248"/>
                      </a:cubicBezTo>
                      <a:cubicBezTo>
                        <a:pt x="282" y="262"/>
                        <a:pt x="257" y="280"/>
                        <a:pt x="239" y="267"/>
                      </a:cubicBezTo>
                      <a:cubicBezTo>
                        <a:pt x="233" y="263"/>
                        <a:pt x="226" y="253"/>
                        <a:pt x="219" y="257"/>
                      </a:cubicBezTo>
                      <a:cubicBezTo>
                        <a:pt x="221" y="260"/>
                        <a:pt x="216" y="260"/>
                        <a:pt x="227" y="271"/>
                      </a:cubicBezTo>
                      <a:cubicBezTo>
                        <a:pt x="244" y="289"/>
                        <a:pt x="203" y="289"/>
                        <a:pt x="188" y="315"/>
                      </a:cubicBezTo>
                      <a:cubicBezTo>
                        <a:pt x="76" y="315"/>
                        <a:pt x="76" y="315"/>
                        <a:pt x="76" y="315"/>
                      </a:cubicBezTo>
                      <a:cubicBezTo>
                        <a:pt x="77" y="312"/>
                        <a:pt x="78" y="309"/>
                        <a:pt x="80" y="309"/>
                      </a:cubicBezTo>
                      <a:cubicBezTo>
                        <a:pt x="67" y="307"/>
                        <a:pt x="54" y="317"/>
                        <a:pt x="29" y="307"/>
                      </a:cubicBezTo>
                      <a:cubicBezTo>
                        <a:pt x="19" y="303"/>
                        <a:pt x="12" y="298"/>
                        <a:pt x="7" y="293"/>
                      </a:cubicBezTo>
                      <a:cubicBezTo>
                        <a:pt x="3" y="285"/>
                        <a:pt x="0" y="276"/>
                        <a:pt x="0" y="266"/>
                      </a:cubicBezTo>
                      <a:cubicBezTo>
                        <a:pt x="0" y="207"/>
                        <a:pt x="0" y="207"/>
                        <a:pt x="0" y="207"/>
                      </a:cubicBezTo>
                      <a:cubicBezTo>
                        <a:pt x="11" y="196"/>
                        <a:pt x="22" y="191"/>
                        <a:pt x="29" y="194"/>
                      </a:cubicBezTo>
                      <a:cubicBezTo>
                        <a:pt x="32" y="189"/>
                        <a:pt x="25" y="188"/>
                        <a:pt x="11" y="192"/>
                      </a:cubicBezTo>
                      <a:cubicBezTo>
                        <a:pt x="7" y="193"/>
                        <a:pt x="4" y="192"/>
                        <a:pt x="0" y="190"/>
                      </a:cubicBezTo>
                      <a:cubicBezTo>
                        <a:pt x="0" y="105"/>
                        <a:pt x="0" y="105"/>
                        <a:pt x="0" y="105"/>
                      </a:cubicBezTo>
                      <a:cubicBezTo>
                        <a:pt x="1" y="101"/>
                        <a:pt x="1" y="98"/>
                        <a:pt x="0" y="95"/>
                      </a:cubicBezTo>
                      <a:cubicBezTo>
                        <a:pt x="0" y="82"/>
                        <a:pt x="0" y="82"/>
                        <a:pt x="0" y="82"/>
                      </a:cubicBezTo>
                      <a:cubicBezTo>
                        <a:pt x="20" y="67"/>
                        <a:pt x="57" y="60"/>
                        <a:pt x="72" y="59"/>
                      </a:cubicBezTo>
                      <a:cubicBezTo>
                        <a:pt x="124" y="58"/>
                        <a:pt x="121" y="87"/>
                        <a:pt x="137" y="77"/>
                      </a:cubicBezTo>
                      <a:cubicBezTo>
                        <a:pt x="142" y="73"/>
                        <a:pt x="130" y="75"/>
                        <a:pt x="124" y="70"/>
                      </a:cubicBezTo>
                      <a:cubicBezTo>
                        <a:pt x="118" y="64"/>
                        <a:pt x="120" y="47"/>
                        <a:pt x="130" y="38"/>
                      </a:cubicBezTo>
                      <a:cubicBezTo>
                        <a:pt x="174" y="0"/>
                        <a:pt x="185" y="38"/>
                        <a:pt x="237" y="18"/>
                      </a:cubicBezTo>
                      <a:cubicBezTo>
                        <a:pt x="235" y="43"/>
                        <a:pt x="275" y="71"/>
                        <a:pt x="238" y="105"/>
                      </a:cubicBezTo>
                      <a:cubicBezTo>
                        <a:pt x="226" y="116"/>
                        <a:pt x="225" y="128"/>
                        <a:pt x="229" y="127"/>
                      </a:cubicBezTo>
                      <a:cubicBezTo>
                        <a:pt x="234" y="127"/>
                        <a:pt x="231" y="123"/>
                        <a:pt x="237" y="115"/>
                      </a:cubicBezTo>
                      <a:cubicBezTo>
                        <a:pt x="243" y="110"/>
                        <a:pt x="262" y="109"/>
                        <a:pt x="274" y="119"/>
                      </a:cubicBezTo>
                      <a:cubicBezTo>
                        <a:pt x="276" y="121"/>
                        <a:pt x="292" y="133"/>
                        <a:pt x="293" y="155"/>
                      </a:cubicBezTo>
                      <a:cubicBezTo>
                        <a:pt x="294" y="178"/>
                        <a:pt x="310" y="182"/>
                        <a:pt x="317" y="200"/>
                      </a:cubicBezTo>
                      <a:close/>
                    </a:path>
                  </a:pathLst>
                </a:custGeom>
                <a:solidFill>
                  <a:srgbClr val="ECE8D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509" name="Freeform 93"/>
                <p:cNvSpPr>
                  <a:spLocks noChangeArrowheads="1"/>
                </p:cNvSpPr>
                <p:nvPr/>
              </p:nvSpPr>
              <p:spPr bwMode="auto">
                <a:xfrm>
                  <a:off x="-1" y="1391"/>
                  <a:ext cx="326" cy="161"/>
                </a:xfrm>
                <a:custGeom>
                  <a:avLst/>
                  <a:gdLst>
                    <a:gd name="T0" fmla="*/ 75 w 137"/>
                    <a:gd name="T1" fmla="*/ 66 h 68"/>
                    <a:gd name="T2" fmla="*/ 79 w 137"/>
                    <a:gd name="T3" fmla="*/ 60 h 68"/>
                    <a:gd name="T4" fmla="*/ 28 w 137"/>
                    <a:gd name="T5" fmla="*/ 58 h 68"/>
                    <a:gd name="T6" fmla="*/ 6 w 137"/>
                    <a:gd name="T7" fmla="*/ 44 h 68"/>
                    <a:gd name="T8" fmla="*/ 0 w 137"/>
                    <a:gd name="T9" fmla="*/ 22 h 68"/>
                    <a:gd name="T10" fmla="*/ 56 w 137"/>
                    <a:gd name="T11" fmla="*/ 25 h 68"/>
                    <a:gd name="T12" fmla="*/ 94 w 137"/>
                    <a:gd name="T13" fmla="*/ 16 h 68"/>
                    <a:gd name="T14" fmla="*/ 122 w 137"/>
                    <a:gd name="T15" fmla="*/ 14 h 68"/>
                    <a:gd name="T16" fmla="*/ 130 w 137"/>
                    <a:gd name="T17" fmla="*/ 47 h 68"/>
                    <a:gd name="T18" fmla="*/ 132 w 137"/>
                    <a:gd name="T19" fmla="*/ 66 h 68"/>
                    <a:gd name="T20" fmla="*/ 75 w 137"/>
                    <a:gd name="T21" fmla="*/ 66 h 6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37"/>
                    <a:gd name="T34" fmla="*/ 0 h 68"/>
                    <a:gd name="T35" fmla="*/ 137 w 137"/>
                    <a:gd name="T36" fmla="*/ 68 h 6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37" h="68">
                      <a:moveTo>
                        <a:pt x="75" y="66"/>
                      </a:moveTo>
                      <a:cubicBezTo>
                        <a:pt x="76" y="63"/>
                        <a:pt x="77" y="60"/>
                        <a:pt x="79" y="60"/>
                      </a:cubicBezTo>
                      <a:cubicBezTo>
                        <a:pt x="66" y="58"/>
                        <a:pt x="53" y="68"/>
                        <a:pt x="28" y="58"/>
                      </a:cubicBezTo>
                      <a:cubicBezTo>
                        <a:pt x="18" y="54"/>
                        <a:pt x="11" y="49"/>
                        <a:pt x="6" y="44"/>
                      </a:cubicBezTo>
                      <a:cubicBezTo>
                        <a:pt x="2" y="37"/>
                        <a:pt x="0" y="30"/>
                        <a:pt x="0" y="22"/>
                      </a:cubicBezTo>
                      <a:cubicBezTo>
                        <a:pt x="16" y="15"/>
                        <a:pt x="38" y="15"/>
                        <a:pt x="56" y="25"/>
                      </a:cubicBezTo>
                      <a:cubicBezTo>
                        <a:pt x="67" y="32"/>
                        <a:pt x="88" y="24"/>
                        <a:pt x="94" y="16"/>
                      </a:cubicBezTo>
                      <a:cubicBezTo>
                        <a:pt x="109" y="0"/>
                        <a:pt x="113" y="19"/>
                        <a:pt x="122" y="14"/>
                      </a:cubicBezTo>
                      <a:cubicBezTo>
                        <a:pt x="137" y="4"/>
                        <a:pt x="135" y="19"/>
                        <a:pt x="130" y="47"/>
                      </a:cubicBezTo>
                      <a:cubicBezTo>
                        <a:pt x="129" y="52"/>
                        <a:pt x="130" y="58"/>
                        <a:pt x="132" y="66"/>
                      </a:cubicBezTo>
                      <a:lnTo>
                        <a:pt x="75" y="66"/>
                      </a:lnTo>
                      <a:close/>
                    </a:path>
                  </a:pathLst>
                </a:custGeom>
                <a:solidFill>
                  <a:srgbClr val="E7E3C8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510" name="Freeform 94"/>
                <p:cNvSpPr>
                  <a:spLocks noChangeArrowheads="1"/>
                </p:cNvSpPr>
                <p:nvPr/>
              </p:nvSpPr>
              <p:spPr bwMode="auto">
                <a:xfrm>
                  <a:off x="-1" y="1417"/>
                  <a:ext cx="302" cy="135"/>
                </a:xfrm>
                <a:custGeom>
                  <a:avLst/>
                  <a:gdLst>
                    <a:gd name="T0" fmla="*/ 75 w 128"/>
                    <a:gd name="T1" fmla="*/ 55 h 57"/>
                    <a:gd name="T2" fmla="*/ 79 w 128"/>
                    <a:gd name="T3" fmla="*/ 49 h 57"/>
                    <a:gd name="T4" fmla="*/ 28 w 128"/>
                    <a:gd name="T5" fmla="*/ 47 h 57"/>
                    <a:gd name="T6" fmla="*/ 6 w 128"/>
                    <a:gd name="T7" fmla="*/ 33 h 57"/>
                    <a:gd name="T8" fmla="*/ 0 w 128"/>
                    <a:gd name="T9" fmla="*/ 13 h 57"/>
                    <a:gd name="T10" fmla="*/ 41 w 128"/>
                    <a:gd name="T11" fmla="*/ 34 h 57"/>
                    <a:gd name="T12" fmla="*/ 105 w 128"/>
                    <a:gd name="T13" fmla="*/ 21 h 57"/>
                    <a:gd name="T14" fmla="*/ 116 w 128"/>
                    <a:gd name="T15" fmla="*/ 41 h 57"/>
                    <a:gd name="T16" fmla="*/ 109 w 128"/>
                    <a:gd name="T17" fmla="*/ 55 h 57"/>
                    <a:gd name="T18" fmla="*/ 75 w 128"/>
                    <a:gd name="T19" fmla="*/ 55 h 5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28"/>
                    <a:gd name="T31" fmla="*/ 0 h 57"/>
                    <a:gd name="T32" fmla="*/ 128 w 128"/>
                    <a:gd name="T33" fmla="*/ 57 h 5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28" h="57">
                      <a:moveTo>
                        <a:pt x="75" y="55"/>
                      </a:moveTo>
                      <a:cubicBezTo>
                        <a:pt x="76" y="52"/>
                        <a:pt x="77" y="49"/>
                        <a:pt x="79" y="49"/>
                      </a:cubicBezTo>
                      <a:cubicBezTo>
                        <a:pt x="66" y="47"/>
                        <a:pt x="53" y="57"/>
                        <a:pt x="28" y="47"/>
                      </a:cubicBezTo>
                      <a:cubicBezTo>
                        <a:pt x="18" y="43"/>
                        <a:pt x="11" y="38"/>
                        <a:pt x="6" y="33"/>
                      </a:cubicBezTo>
                      <a:cubicBezTo>
                        <a:pt x="3" y="27"/>
                        <a:pt x="1" y="20"/>
                        <a:pt x="0" y="13"/>
                      </a:cubicBezTo>
                      <a:cubicBezTo>
                        <a:pt x="15" y="9"/>
                        <a:pt x="34" y="15"/>
                        <a:pt x="41" y="34"/>
                      </a:cubicBezTo>
                      <a:cubicBezTo>
                        <a:pt x="47" y="51"/>
                        <a:pt x="92" y="47"/>
                        <a:pt x="105" y="21"/>
                      </a:cubicBezTo>
                      <a:cubicBezTo>
                        <a:pt x="116" y="0"/>
                        <a:pt x="128" y="25"/>
                        <a:pt x="116" y="41"/>
                      </a:cubicBezTo>
                      <a:cubicBezTo>
                        <a:pt x="111" y="47"/>
                        <a:pt x="109" y="51"/>
                        <a:pt x="109" y="55"/>
                      </a:cubicBezTo>
                      <a:lnTo>
                        <a:pt x="75" y="55"/>
                      </a:lnTo>
                      <a:close/>
                    </a:path>
                  </a:pathLst>
                </a:custGeom>
                <a:solidFill>
                  <a:srgbClr val="F2EFD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511" name="Freeform 95"/>
                <p:cNvSpPr>
                  <a:spLocks noChangeArrowheads="1"/>
                </p:cNvSpPr>
                <p:nvPr/>
              </p:nvSpPr>
              <p:spPr bwMode="auto">
                <a:xfrm>
                  <a:off x="-1" y="845"/>
                  <a:ext cx="749" cy="702"/>
                </a:xfrm>
                <a:custGeom>
                  <a:avLst/>
                  <a:gdLst>
                    <a:gd name="T0" fmla="*/ 317 w 317"/>
                    <a:gd name="T1" fmla="*/ 182 h 297"/>
                    <a:gd name="T2" fmla="*/ 238 w 317"/>
                    <a:gd name="T3" fmla="*/ 183 h 297"/>
                    <a:gd name="T4" fmla="*/ 206 w 317"/>
                    <a:gd name="T5" fmla="*/ 208 h 297"/>
                    <a:gd name="T6" fmla="*/ 190 w 317"/>
                    <a:gd name="T7" fmla="*/ 237 h 297"/>
                    <a:gd name="T8" fmla="*/ 165 w 317"/>
                    <a:gd name="T9" fmla="*/ 297 h 297"/>
                    <a:gd name="T10" fmla="*/ 138 w 317"/>
                    <a:gd name="T11" fmla="*/ 297 h 297"/>
                    <a:gd name="T12" fmla="*/ 140 w 317"/>
                    <a:gd name="T13" fmla="*/ 264 h 297"/>
                    <a:gd name="T14" fmla="*/ 137 w 317"/>
                    <a:gd name="T15" fmla="*/ 247 h 297"/>
                    <a:gd name="T16" fmla="*/ 86 w 317"/>
                    <a:gd name="T17" fmla="*/ 243 h 297"/>
                    <a:gd name="T18" fmla="*/ 21 w 317"/>
                    <a:gd name="T19" fmla="*/ 245 h 297"/>
                    <a:gd name="T20" fmla="*/ 0 w 317"/>
                    <a:gd name="T21" fmla="*/ 250 h 297"/>
                    <a:gd name="T22" fmla="*/ 0 w 317"/>
                    <a:gd name="T23" fmla="*/ 248 h 297"/>
                    <a:gd name="T24" fmla="*/ 0 w 317"/>
                    <a:gd name="T25" fmla="*/ 234 h 297"/>
                    <a:gd name="T26" fmla="*/ 41 w 317"/>
                    <a:gd name="T27" fmla="*/ 221 h 297"/>
                    <a:gd name="T28" fmla="*/ 81 w 317"/>
                    <a:gd name="T29" fmla="*/ 205 h 297"/>
                    <a:gd name="T30" fmla="*/ 115 w 317"/>
                    <a:gd name="T31" fmla="*/ 189 h 297"/>
                    <a:gd name="T32" fmla="*/ 106 w 317"/>
                    <a:gd name="T33" fmla="*/ 163 h 297"/>
                    <a:gd name="T34" fmla="*/ 75 w 317"/>
                    <a:gd name="T35" fmla="*/ 128 h 297"/>
                    <a:gd name="T36" fmla="*/ 0 w 317"/>
                    <a:gd name="T37" fmla="*/ 71 h 297"/>
                    <a:gd name="T38" fmla="*/ 0 w 317"/>
                    <a:gd name="T39" fmla="*/ 67 h 297"/>
                    <a:gd name="T40" fmla="*/ 102 w 317"/>
                    <a:gd name="T41" fmla="*/ 123 h 297"/>
                    <a:gd name="T42" fmla="*/ 155 w 317"/>
                    <a:gd name="T43" fmla="*/ 137 h 297"/>
                    <a:gd name="T44" fmla="*/ 170 w 317"/>
                    <a:gd name="T45" fmla="*/ 114 h 297"/>
                    <a:gd name="T46" fmla="*/ 188 w 317"/>
                    <a:gd name="T47" fmla="*/ 57 h 297"/>
                    <a:gd name="T48" fmla="*/ 237 w 317"/>
                    <a:gd name="T49" fmla="*/ 0 h 297"/>
                    <a:gd name="T50" fmla="*/ 204 w 317"/>
                    <a:gd name="T51" fmla="*/ 69 h 297"/>
                    <a:gd name="T52" fmla="*/ 206 w 317"/>
                    <a:gd name="T53" fmla="*/ 126 h 297"/>
                    <a:gd name="T54" fmla="*/ 240 w 317"/>
                    <a:gd name="T55" fmla="*/ 160 h 297"/>
                    <a:gd name="T56" fmla="*/ 317 w 317"/>
                    <a:gd name="T57" fmla="*/ 182 h 297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317"/>
                    <a:gd name="T88" fmla="*/ 0 h 297"/>
                    <a:gd name="T89" fmla="*/ 317 w 317"/>
                    <a:gd name="T90" fmla="*/ 297 h 297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317" h="297">
                      <a:moveTo>
                        <a:pt x="317" y="182"/>
                      </a:moveTo>
                      <a:cubicBezTo>
                        <a:pt x="287" y="218"/>
                        <a:pt x="268" y="192"/>
                        <a:pt x="238" y="183"/>
                      </a:cubicBezTo>
                      <a:cubicBezTo>
                        <a:pt x="218" y="178"/>
                        <a:pt x="219" y="203"/>
                        <a:pt x="206" y="208"/>
                      </a:cubicBezTo>
                      <a:cubicBezTo>
                        <a:pt x="186" y="216"/>
                        <a:pt x="210" y="248"/>
                        <a:pt x="190" y="237"/>
                      </a:cubicBezTo>
                      <a:cubicBezTo>
                        <a:pt x="181" y="232"/>
                        <a:pt x="165" y="266"/>
                        <a:pt x="165" y="297"/>
                      </a:cubicBezTo>
                      <a:cubicBezTo>
                        <a:pt x="138" y="297"/>
                        <a:pt x="138" y="297"/>
                        <a:pt x="138" y="297"/>
                      </a:cubicBezTo>
                      <a:cubicBezTo>
                        <a:pt x="136" y="285"/>
                        <a:pt x="136" y="274"/>
                        <a:pt x="140" y="264"/>
                      </a:cubicBezTo>
                      <a:cubicBezTo>
                        <a:pt x="142" y="256"/>
                        <a:pt x="147" y="245"/>
                        <a:pt x="137" y="247"/>
                      </a:cubicBezTo>
                      <a:cubicBezTo>
                        <a:pt x="131" y="229"/>
                        <a:pt x="109" y="225"/>
                        <a:pt x="86" y="243"/>
                      </a:cubicBezTo>
                      <a:cubicBezTo>
                        <a:pt x="72" y="255"/>
                        <a:pt x="42" y="245"/>
                        <a:pt x="21" y="245"/>
                      </a:cubicBezTo>
                      <a:cubicBezTo>
                        <a:pt x="14" y="245"/>
                        <a:pt x="7" y="247"/>
                        <a:pt x="0" y="250"/>
                      </a:cubicBezTo>
                      <a:cubicBezTo>
                        <a:pt x="0" y="250"/>
                        <a:pt x="0" y="249"/>
                        <a:pt x="0" y="248"/>
                      </a:cubicBezTo>
                      <a:cubicBezTo>
                        <a:pt x="0" y="234"/>
                        <a:pt x="0" y="234"/>
                        <a:pt x="0" y="234"/>
                      </a:cubicBezTo>
                      <a:cubicBezTo>
                        <a:pt x="14" y="224"/>
                        <a:pt x="31" y="220"/>
                        <a:pt x="41" y="221"/>
                      </a:cubicBezTo>
                      <a:cubicBezTo>
                        <a:pt x="59" y="224"/>
                        <a:pt x="96" y="213"/>
                        <a:pt x="81" y="205"/>
                      </a:cubicBezTo>
                      <a:cubicBezTo>
                        <a:pt x="68" y="199"/>
                        <a:pt x="95" y="202"/>
                        <a:pt x="115" y="189"/>
                      </a:cubicBezTo>
                      <a:cubicBezTo>
                        <a:pt x="124" y="182"/>
                        <a:pt x="121" y="170"/>
                        <a:pt x="106" y="163"/>
                      </a:cubicBezTo>
                      <a:cubicBezTo>
                        <a:pt x="93" y="157"/>
                        <a:pt x="77" y="145"/>
                        <a:pt x="75" y="128"/>
                      </a:cubicBezTo>
                      <a:cubicBezTo>
                        <a:pt x="72" y="108"/>
                        <a:pt x="21" y="76"/>
                        <a:pt x="0" y="71"/>
                      </a:cubicBezTo>
                      <a:cubicBezTo>
                        <a:pt x="0" y="67"/>
                        <a:pt x="0" y="67"/>
                        <a:pt x="0" y="67"/>
                      </a:cubicBezTo>
                      <a:cubicBezTo>
                        <a:pt x="29" y="57"/>
                        <a:pt x="78" y="83"/>
                        <a:pt x="102" y="123"/>
                      </a:cubicBezTo>
                      <a:cubicBezTo>
                        <a:pt x="120" y="154"/>
                        <a:pt x="146" y="129"/>
                        <a:pt x="155" y="137"/>
                      </a:cubicBezTo>
                      <a:cubicBezTo>
                        <a:pt x="165" y="146"/>
                        <a:pt x="171" y="132"/>
                        <a:pt x="170" y="114"/>
                      </a:cubicBezTo>
                      <a:cubicBezTo>
                        <a:pt x="169" y="92"/>
                        <a:pt x="174" y="75"/>
                        <a:pt x="188" y="57"/>
                      </a:cubicBezTo>
                      <a:cubicBezTo>
                        <a:pt x="208" y="32"/>
                        <a:pt x="223" y="40"/>
                        <a:pt x="237" y="0"/>
                      </a:cubicBezTo>
                      <a:cubicBezTo>
                        <a:pt x="234" y="43"/>
                        <a:pt x="221" y="50"/>
                        <a:pt x="204" y="69"/>
                      </a:cubicBezTo>
                      <a:cubicBezTo>
                        <a:pt x="180" y="96"/>
                        <a:pt x="222" y="92"/>
                        <a:pt x="206" y="126"/>
                      </a:cubicBezTo>
                      <a:cubicBezTo>
                        <a:pt x="193" y="154"/>
                        <a:pt x="207" y="154"/>
                        <a:pt x="240" y="160"/>
                      </a:cubicBezTo>
                      <a:cubicBezTo>
                        <a:pt x="265" y="164"/>
                        <a:pt x="272" y="195"/>
                        <a:pt x="317" y="182"/>
                      </a:cubicBezTo>
                      <a:close/>
                    </a:path>
                  </a:pathLst>
                </a:custGeom>
                <a:solidFill>
                  <a:srgbClr val="E7E3C8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512" name="Freeform 96"/>
                <p:cNvSpPr>
                  <a:spLocks noChangeArrowheads="1"/>
                </p:cNvSpPr>
                <p:nvPr/>
              </p:nvSpPr>
              <p:spPr bwMode="auto">
                <a:xfrm>
                  <a:off x="-1" y="867"/>
                  <a:ext cx="735" cy="680"/>
                </a:xfrm>
                <a:custGeom>
                  <a:avLst/>
                  <a:gdLst>
                    <a:gd name="T0" fmla="*/ 295 w 310"/>
                    <a:gd name="T1" fmla="*/ 187 h 288"/>
                    <a:gd name="T2" fmla="*/ 255 w 310"/>
                    <a:gd name="T3" fmla="*/ 178 h 288"/>
                    <a:gd name="T4" fmla="*/ 211 w 310"/>
                    <a:gd name="T5" fmla="*/ 187 h 288"/>
                    <a:gd name="T6" fmla="*/ 195 w 310"/>
                    <a:gd name="T7" fmla="*/ 213 h 288"/>
                    <a:gd name="T8" fmla="*/ 173 w 310"/>
                    <a:gd name="T9" fmla="*/ 226 h 288"/>
                    <a:gd name="T10" fmla="*/ 161 w 310"/>
                    <a:gd name="T11" fmla="*/ 260 h 288"/>
                    <a:gd name="T12" fmla="*/ 159 w 310"/>
                    <a:gd name="T13" fmla="*/ 288 h 288"/>
                    <a:gd name="T14" fmla="*/ 152 w 310"/>
                    <a:gd name="T15" fmla="*/ 288 h 288"/>
                    <a:gd name="T16" fmla="*/ 148 w 310"/>
                    <a:gd name="T17" fmla="*/ 239 h 288"/>
                    <a:gd name="T18" fmla="*/ 133 w 310"/>
                    <a:gd name="T19" fmla="*/ 228 h 288"/>
                    <a:gd name="T20" fmla="*/ 94 w 310"/>
                    <a:gd name="T21" fmla="*/ 224 h 288"/>
                    <a:gd name="T22" fmla="*/ 59 w 310"/>
                    <a:gd name="T23" fmla="*/ 226 h 288"/>
                    <a:gd name="T24" fmla="*/ 25 w 310"/>
                    <a:gd name="T25" fmla="*/ 229 h 288"/>
                    <a:gd name="T26" fmla="*/ 0 w 310"/>
                    <a:gd name="T27" fmla="*/ 237 h 288"/>
                    <a:gd name="T28" fmla="*/ 0 w 310"/>
                    <a:gd name="T29" fmla="*/ 232 h 288"/>
                    <a:gd name="T30" fmla="*/ 66 w 310"/>
                    <a:gd name="T31" fmla="*/ 216 h 288"/>
                    <a:gd name="T32" fmla="*/ 91 w 310"/>
                    <a:gd name="T33" fmla="*/ 206 h 288"/>
                    <a:gd name="T34" fmla="*/ 116 w 310"/>
                    <a:gd name="T35" fmla="*/ 184 h 288"/>
                    <a:gd name="T36" fmla="*/ 127 w 310"/>
                    <a:gd name="T37" fmla="*/ 168 h 288"/>
                    <a:gd name="T38" fmla="*/ 97 w 310"/>
                    <a:gd name="T39" fmla="*/ 145 h 288"/>
                    <a:gd name="T40" fmla="*/ 71 w 310"/>
                    <a:gd name="T41" fmla="*/ 100 h 288"/>
                    <a:gd name="T42" fmla="*/ 0 w 310"/>
                    <a:gd name="T43" fmla="*/ 61 h 288"/>
                    <a:gd name="T44" fmla="*/ 0 w 310"/>
                    <a:gd name="T45" fmla="*/ 61 h 288"/>
                    <a:gd name="T46" fmla="*/ 97 w 310"/>
                    <a:gd name="T47" fmla="*/ 125 h 288"/>
                    <a:gd name="T48" fmla="*/ 139 w 310"/>
                    <a:gd name="T49" fmla="*/ 134 h 288"/>
                    <a:gd name="T50" fmla="*/ 169 w 310"/>
                    <a:gd name="T51" fmla="*/ 126 h 288"/>
                    <a:gd name="T52" fmla="*/ 175 w 310"/>
                    <a:gd name="T53" fmla="*/ 81 h 288"/>
                    <a:gd name="T54" fmla="*/ 195 w 310"/>
                    <a:gd name="T55" fmla="*/ 48 h 288"/>
                    <a:gd name="T56" fmla="*/ 234 w 310"/>
                    <a:gd name="T57" fmla="*/ 0 h 288"/>
                    <a:gd name="T58" fmla="*/ 198 w 310"/>
                    <a:gd name="T59" fmla="*/ 64 h 288"/>
                    <a:gd name="T60" fmla="*/ 201 w 310"/>
                    <a:gd name="T61" fmla="*/ 100 h 288"/>
                    <a:gd name="T62" fmla="*/ 199 w 310"/>
                    <a:gd name="T63" fmla="*/ 154 h 288"/>
                    <a:gd name="T64" fmla="*/ 250 w 310"/>
                    <a:gd name="T65" fmla="*/ 166 h 288"/>
                    <a:gd name="T66" fmla="*/ 299 w 310"/>
                    <a:gd name="T67" fmla="*/ 182 h 288"/>
                    <a:gd name="T68" fmla="*/ 295 w 310"/>
                    <a:gd name="T69" fmla="*/ 187 h 288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310"/>
                    <a:gd name="T106" fmla="*/ 0 h 288"/>
                    <a:gd name="T107" fmla="*/ 310 w 310"/>
                    <a:gd name="T108" fmla="*/ 288 h 288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310" h="288">
                      <a:moveTo>
                        <a:pt x="295" y="187"/>
                      </a:moveTo>
                      <a:cubicBezTo>
                        <a:pt x="276" y="193"/>
                        <a:pt x="256" y="179"/>
                        <a:pt x="255" y="178"/>
                      </a:cubicBezTo>
                      <a:cubicBezTo>
                        <a:pt x="223" y="162"/>
                        <a:pt x="224" y="181"/>
                        <a:pt x="211" y="187"/>
                      </a:cubicBezTo>
                      <a:cubicBezTo>
                        <a:pt x="195" y="193"/>
                        <a:pt x="195" y="203"/>
                        <a:pt x="195" y="213"/>
                      </a:cubicBezTo>
                      <a:cubicBezTo>
                        <a:pt x="195" y="227"/>
                        <a:pt x="180" y="214"/>
                        <a:pt x="173" y="226"/>
                      </a:cubicBezTo>
                      <a:cubicBezTo>
                        <a:pt x="163" y="244"/>
                        <a:pt x="165" y="235"/>
                        <a:pt x="161" y="260"/>
                      </a:cubicBezTo>
                      <a:cubicBezTo>
                        <a:pt x="159" y="267"/>
                        <a:pt x="157" y="276"/>
                        <a:pt x="159" y="288"/>
                      </a:cubicBezTo>
                      <a:cubicBezTo>
                        <a:pt x="152" y="288"/>
                        <a:pt x="152" y="288"/>
                        <a:pt x="152" y="288"/>
                      </a:cubicBezTo>
                      <a:cubicBezTo>
                        <a:pt x="145" y="270"/>
                        <a:pt x="134" y="276"/>
                        <a:pt x="148" y="239"/>
                      </a:cubicBezTo>
                      <a:cubicBezTo>
                        <a:pt x="152" y="228"/>
                        <a:pt x="137" y="241"/>
                        <a:pt x="133" y="228"/>
                      </a:cubicBezTo>
                      <a:cubicBezTo>
                        <a:pt x="129" y="212"/>
                        <a:pt x="104" y="216"/>
                        <a:pt x="94" y="224"/>
                      </a:cubicBezTo>
                      <a:cubicBezTo>
                        <a:pt x="74" y="239"/>
                        <a:pt x="76" y="220"/>
                        <a:pt x="59" y="226"/>
                      </a:cubicBezTo>
                      <a:cubicBezTo>
                        <a:pt x="39" y="233"/>
                        <a:pt x="47" y="228"/>
                        <a:pt x="25" y="229"/>
                      </a:cubicBezTo>
                      <a:cubicBezTo>
                        <a:pt x="16" y="229"/>
                        <a:pt x="7" y="233"/>
                        <a:pt x="0" y="237"/>
                      </a:cubicBezTo>
                      <a:cubicBezTo>
                        <a:pt x="0" y="232"/>
                        <a:pt x="0" y="232"/>
                        <a:pt x="0" y="232"/>
                      </a:cubicBezTo>
                      <a:cubicBezTo>
                        <a:pt x="20" y="216"/>
                        <a:pt x="49" y="215"/>
                        <a:pt x="66" y="216"/>
                      </a:cubicBezTo>
                      <a:cubicBezTo>
                        <a:pt x="76" y="217"/>
                        <a:pt x="85" y="210"/>
                        <a:pt x="91" y="206"/>
                      </a:cubicBezTo>
                      <a:cubicBezTo>
                        <a:pt x="109" y="195"/>
                        <a:pt x="99" y="188"/>
                        <a:pt x="116" y="184"/>
                      </a:cubicBezTo>
                      <a:cubicBezTo>
                        <a:pt x="126" y="181"/>
                        <a:pt x="135" y="175"/>
                        <a:pt x="127" y="168"/>
                      </a:cubicBezTo>
                      <a:cubicBezTo>
                        <a:pt x="136" y="156"/>
                        <a:pt x="116" y="162"/>
                        <a:pt x="97" y="145"/>
                      </a:cubicBezTo>
                      <a:cubicBezTo>
                        <a:pt x="83" y="132"/>
                        <a:pt x="81" y="112"/>
                        <a:pt x="71" y="100"/>
                      </a:cubicBezTo>
                      <a:cubicBezTo>
                        <a:pt x="61" y="87"/>
                        <a:pt x="33" y="57"/>
                        <a:pt x="0" y="61"/>
                      </a:cubicBezTo>
                      <a:cubicBezTo>
                        <a:pt x="0" y="61"/>
                        <a:pt x="0" y="61"/>
                        <a:pt x="0" y="61"/>
                      </a:cubicBezTo>
                      <a:cubicBezTo>
                        <a:pt x="44" y="53"/>
                        <a:pt x="84" y="88"/>
                        <a:pt x="97" y="125"/>
                      </a:cubicBezTo>
                      <a:cubicBezTo>
                        <a:pt x="102" y="138"/>
                        <a:pt x="129" y="139"/>
                        <a:pt x="139" y="134"/>
                      </a:cubicBezTo>
                      <a:cubicBezTo>
                        <a:pt x="150" y="129"/>
                        <a:pt x="161" y="145"/>
                        <a:pt x="169" y="126"/>
                      </a:cubicBezTo>
                      <a:cubicBezTo>
                        <a:pt x="176" y="111"/>
                        <a:pt x="176" y="110"/>
                        <a:pt x="175" y="81"/>
                      </a:cubicBezTo>
                      <a:cubicBezTo>
                        <a:pt x="175" y="65"/>
                        <a:pt x="188" y="58"/>
                        <a:pt x="195" y="48"/>
                      </a:cubicBezTo>
                      <a:cubicBezTo>
                        <a:pt x="209" y="27"/>
                        <a:pt x="227" y="23"/>
                        <a:pt x="234" y="0"/>
                      </a:cubicBezTo>
                      <a:cubicBezTo>
                        <a:pt x="235" y="29"/>
                        <a:pt x="205" y="54"/>
                        <a:pt x="198" y="64"/>
                      </a:cubicBezTo>
                      <a:cubicBezTo>
                        <a:pt x="190" y="77"/>
                        <a:pt x="192" y="96"/>
                        <a:pt x="201" y="100"/>
                      </a:cubicBezTo>
                      <a:cubicBezTo>
                        <a:pt x="215" y="107"/>
                        <a:pt x="167" y="149"/>
                        <a:pt x="199" y="154"/>
                      </a:cubicBezTo>
                      <a:cubicBezTo>
                        <a:pt x="223" y="158"/>
                        <a:pt x="220" y="147"/>
                        <a:pt x="250" y="166"/>
                      </a:cubicBezTo>
                      <a:cubicBezTo>
                        <a:pt x="251" y="166"/>
                        <a:pt x="290" y="185"/>
                        <a:pt x="299" y="182"/>
                      </a:cubicBezTo>
                      <a:cubicBezTo>
                        <a:pt x="310" y="178"/>
                        <a:pt x="309" y="182"/>
                        <a:pt x="295" y="187"/>
                      </a:cubicBezTo>
                      <a:close/>
                    </a:path>
                  </a:pathLst>
                </a:custGeom>
                <a:solidFill>
                  <a:srgbClr val="E0DCC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513" name="Freeform 97"/>
                <p:cNvSpPr>
                  <a:spLocks noChangeArrowheads="1"/>
                </p:cNvSpPr>
                <p:nvPr/>
              </p:nvSpPr>
              <p:spPr bwMode="auto">
                <a:xfrm>
                  <a:off x="-1" y="1014"/>
                  <a:ext cx="255" cy="331"/>
                </a:xfrm>
                <a:custGeom>
                  <a:avLst/>
                  <a:gdLst>
                    <a:gd name="T0" fmla="*/ 0 w 108"/>
                    <a:gd name="T1" fmla="*/ 117 h 140"/>
                    <a:gd name="T2" fmla="*/ 29 w 108"/>
                    <a:gd name="T3" fmla="*/ 104 h 140"/>
                    <a:gd name="T4" fmla="*/ 11 w 108"/>
                    <a:gd name="T5" fmla="*/ 102 h 140"/>
                    <a:gd name="T6" fmla="*/ 0 w 108"/>
                    <a:gd name="T7" fmla="*/ 100 h 140"/>
                    <a:gd name="T8" fmla="*/ 0 w 108"/>
                    <a:gd name="T9" fmla="*/ 15 h 140"/>
                    <a:gd name="T10" fmla="*/ 0 w 108"/>
                    <a:gd name="T11" fmla="*/ 5 h 140"/>
                    <a:gd name="T12" fmla="*/ 0 w 108"/>
                    <a:gd name="T13" fmla="*/ 0 h 140"/>
                    <a:gd name="T14" fmla="*/ 66 w 108"/>
                    <a:gd name="T15" fmla="*/ 63 h 140"/>
                    <a:gd name="T16" fmla="*/ 106 w 108"/>
                    <a:gd name="T17" fmla="*/ 104 h 140"/>
                    <a:gd name="T18" fmla="*/ 80 w 108"/>
                    <a:gd name="T19" fmla="*/ 117 h 140"/>
                    <a:gd name="T20" fmla="*/ 38 w 108"/>
                    <a:gd name="T21" fmla="*/ 132 h 140"/>
                    <a:gd name="T22" fmla="*/ 0 w 108"/>
                    <a:gd name="T23" fmla="*/ 140 h 140"/>
                    <a:gd name="T24" fmla="*/ 0 w 108"/>
                    <a:gd name="T25" fmla="*/ 117 h 14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08"/>
                    <a:gd name="T40" fmla="*/ 0 h 140"/>
                    <a:gd name="T41" fmla="*/ 108 w 108"/>
                    <a:gd name="T42" fmla="*/ 140 h 140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08" h="140">
                      <a:moveTo>
                        <a:pt x="0" y="117"/>
                      </a:moveTo>
                      <a:cubicBezTo>
                        <a:pt x="11" y="106"/>
                        <a:pt x="22" y="101"/>
                        <a:pt x="29" y="104"/>
                      </a:cubicBezTo>
                      <a:cubicBezTo>
                        <a:pt x="32" y="99"/>
                        <a:pt x="25" y="98"/>
                        <a:pt x="11" y="102"/>
                      </a:cubicBezTo>
                      <a:cubicBezTo>
                        <a:pt x="7" y="103"/>
                        <a:pt x="4" y="102"/>
                        <a:pt x="0" y="100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1" y="11"/>
                        <a:pt x="1" y="8"/>
                        <a:pt x="0" y="5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7" y="8"/>
                        <a:pt x="70" y="43"/>
                        <a:pt x="66" y="63"/>
                      </a:cubicBezTo>
                      <a:cubicBezTo>
                        <a:pt x="61" y="85"/>
                        <a:pt x="102" y="78"/>
                        <a:pt x="106" y="104"/>
                      </a:cubicBezTo>
                      <a:cubicBezTo>
                        <a:pt x="108" y="114"/>
                        <a:pt x="97" y="116"/>
                        <a:pt x="80" y="117"/>
                      </a:cubicBezTo>
                      <a:cubicBezTo>
                        <a:pt x="55" y="118"/>
                        <a:pt x="70" y="133"/>
                        <a:pt x="38" y="132"/>
                      </a:cubicBezTo>
                      <a:cubicBezTo>
                        <a:pt x="22" y="132"/>
                        <a:pt x="10" y="135"/>
                        <a:pt x="0" y="140"/>
                      </a:cubicBezTo>
                      <a:lnTo>
                        <a:pt x="0" y="117"/>
                      </a:lnTo>
                      <a:close/>
                    </a:path>
                  </a:pathLst>
                </a:custGeom>
                <a:solidFill>
                  <a:srgbClr val="E7E3C8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514" name="Freeform 98"/>
                <p:cNvSpPr>
                  <a:spLocks noChangeArrowheads="1"/>
                </p:cNvSpPr>
                <p:nvPr/>
              </p:nvSpPr>
              <p:spPr bwMode="auto">
                <a:xfrm>
                  <a:off x="-1" y="940"/>
                  <a:ext cx="404" cy="276"/>
                </a:xfrm>
                <a:custGeom>
                  <a:avLst/>
                  <a:gdLst>
                    <a:gd name="T0" fmla="*/ 0 w 170"/>
                    <a:gd name="T1" fmla="*/ 24 h 117"/>
                    <a:gd name="T2" fmla="*/ 72 w 170"/>
                    <a:gd name="T3" fmla="*/ 1 h 117"/>
                    <a:gd name="T4" fmla="*/ 137 w 170"/>
                    <a:gd name="T5" fmla="*/ 19 h 117"/>
                    <a:gd name="T6" fmla="*/ 138 w 170"/>
                    <a:gd name="T7" fmla="*/ 17 h 117"/>
                    <a:gd name="T8" fmla="*/ 159 w 170"/>
                    <a:gd name="T9" fmla="*/ 61 h 117"/>
                    <a:gd name="T10" fmla="*/ 147 w 170"/>
                    <a:gd name="T11" fmla="*/ 88 h 117"/>
                    <a:gd name="T12" fmla="*/ 101 w 170"/>
                    <a:gd name="T13" fmla="*/ 66 h 117"/>
                    <a:gd name="T14" fmla="*/ 52 w 170"/>
                    <a:gd name="T15" fmla="*/ 30 h 117"/>
                    <a:gd name="T16" fmla="*/ 0 w 170"/>
                    <a:gd name="T17" fmla="*/ 26 h 117"/>
                    <a:gd name="T18" fmla="*/ 0 w 170"/>
                    <a:gd name="T19" fmla="*/ 24 h 1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70"/>
                    <a:gd name="T31" fmla="*/ 0 h 117"/>
                    <a:gd name="T32" fmla="*/ 170 w 170"/>
                    <a:gd name="T33" fmla="*/ 117 h 11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70" h="117">
                      <a:moveTo>
                        <a:pt x="0" y="24"/>
                      </a:moveTo>
                      <a:cubicBezTo>
                        <a:pt x="20" y="9"/>
                        <a:pt x="57" y="2"/>
                        <a:pt x="72" y="1"/>
                      </a:cubicBezTo>
                      <a:cubicBezTo>
                        <a:pt x="124" y="0"/>
                        <a:pt x="121" y="29"/>
                        <a:pt x="137" y="19"/>
                      </a:cubicBezTo>
                      <a:cubicBezTo>
                        <a:pt x="138" y="18"/>
                        <a:pt x="138" y="18"/>
                        <a:pt x="138" y="17"/>
                      </a:cubicBezTo>
                      <a:cubicBezTo>
                        <a:pt x="159" y="19"/>
                        <a:pt x="149" y="41"/>
                        <a:pt x="159" y="61"/>
                      </a:cubicBezTo>
                      <a:cubicBezTo>
                        <a:pt x="170" y="82"/>
                        <a:pt x="158" y="97"/>
                        <a:pt x="147" y="88"/>
                      </a:cubicBezTo>
                      <a:cubicBezTo>
                        <a:pt x="134" y="78"/>
                        <a:pt x="131" y="117"/>
                        <a:pt x="101" y="66"/>
                      </a:cubicBezTo>
                      <a:cubicBezTo>
                        <a:pt x="91" y="49"/>
                        <a:pt x="88" y="51"/>
                        <a:pt x="52" y="30"/>
                      </a:cubicBezTo>
                      <a:cubicBezTo>
                        <a:pt x="31" y="19"/>
                        <a:pt x="12" y="20"/>
                        <a:pt x="0" y="26"/>
                      </a:cubicBez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7E3C8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515" name="Freeform 99"/>
                <p:cNvSpPr>
                  <a:spLocks noChangeArrowheads="1"/>
                </p:cNvSpPr>
                <p:nvPr/>
              </p:nvSpPr>
              <p:spPr bwMode="auto">
                <a:xfrm>
                  <a:off x="184" y="985"/>
                  <a:ext cx="394" cy="550"/>
                </a:xfrm>
                <a:custGeom>
                  <a:avLst/>
                  <a:gdLst>
                    <a:gd name="T0" fmla="*/ 142 w 167"/>
                    <a:gd name="T1" fmla="*/ 112 h 233"/>
                    <a:gd name="T2" fmla="*/ 124 w 167"/>
                    <a:gd name="T3" fmla="*/ 133 h 233"/>
                    <a:gd name="T4" fmla="*/ 110 w 167"/>
                    <a:gd name="T5" fmla="*/ 160 h 233"/>
                    <a:gd name="T6" fmla="*/ 85 w 167"/>
                    <a:gd name="T7" fmla="*/ 184 h 233"/>
                    <a:gd name="T8" fmla="*/ 71 w 167"/>
                    <a:gd name="T9" fmla="*/ 226 h 233"/>
                    <a:gd name="T10" fmla="*/ 72 w 167"/>
                    <a:gd name="T11" fmla="*/ 189 h 233"/>
                    <a:gd name="T12" fmla="*/ 63 w 167"/>
                    <a:gd name="T13" fmla="*/ 179 h 233"/>
                    <a:gd name="T14" fmla="*/ 46 w 167"/>
                    <a:gd name="T15" fmla="*/ 160 h 233"/>
                    <a:gd name="T16" fmla="*/ 18 w 167"/>
                    <a:gd name="T17" fmla="*/ 167 h 233"/>
                    <a:gd name="T18" fmla="*/ 4 w 167"/>
                    <a:gd name="T19" fmla="*/ 166 h 233"/>
                    <a:gd name="T20" fmla="*/ 45 w 167"/>
                    <a:gd name="T21" fmla="*/ 138 h 233"/>
                    <a:gd name="T22" fmla="*/ 58 w 167"/>
                    <a:gd name="T23" fmla="*/ 119 h 233"/>
                    <a:gd name="T24" fmla="*/ 47 w 167"/>
                    <a:gd name="T25" fmla="*/ 104 h 233"/>
                    <a:gd name="T26" fmla="*/ 40 w 167"/>
                    <a:gd name="T27" fmla="*/ 94 h 233"/>
                    <a:gd name="T28" fmla="*/ 71 w 167"/>
                    <a:gd name="T29" fmla="*/ 98 h 233"/>
                    <a:gd name="T30" fmla="*/ 91 w 167"/>
                    <a:gd name="T31" fmla="*/ 83 h 233"/>
                    <a:gd name="T32" fmla="*/ 101 w 167"/>
                    <a:gd name="T33" fmla="*/ 45 h 233"/>
                    <a:gd name="T34" fmla="*/ 107 w 167"/>
                    <a:gd name="T35" fmla="*/ 12 h 233"/>
                    <a:gd name="T36" fmla="*/ 113 w 167"/>
                    <a:gd name="T37" fmla="*/ 13 h 233"/>
                    <a:gd name="T38" fmla="*/ 108 w 167"/>
                    <a:gd name="T39" fmla="*/ 79 h 233"/>
                    <a:gd name="T40" fmla="*/ 106 w 167"/>
                    <a:gd name="T41" fmla="*/ 104 h 233"/>
                    <a:gd name="T42" fmla="*/ 129 w 167"/>
                    <a:gd name="T43" fmla="*/ 109 h 233"/>
                    <a:gd name="T44" fmla="*/ 151 w 167"/>
                    <a:gd name="T45" fmla="*/ 108 h 233"/>
                    <a:gd name="T46" fmla="*/ 164 w 167"/>
                    <a:gd name="T47" fmla="*/ 115 h 233"/>
                    <a:gd name="T48" fmla="*/ 142 w 167"/>
                    <a:gd name="T49" fmla="*/ 112 h 233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67"/>
                    <a:gd name="T76" fmla="*/ 0 h 233"/>
                    <a:gd name="T77" fmla="*/ 167 w 167"/>
                    <a:gd name="T78" fmla="*/ 233 h 233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67" h="233">
                      <a:moveTo>
                        <a:pt x="142" y="112"/>
                      </a:moveTo>
                      <a:cubicBezTo>
                        <a:pt x="126" y="117"/>
                        <a:pt x="133" y="131"/>
                        <a:pt x="124" y="133"/>
                      </a:cubicBezTo>
                      <a:cubicBezTo>
                        <a:pt x="114" y="134"/>
                        <a:pt x="113" y="149"/>
                        <a:pt x="110" y="160"/>
                      </a:cubicBezTo>
                      <a:cubicBezTo>
                        <a:pt x="108" y="170"/>
                        <a:pt x="92" y="164"/>
                        <a:pt x="85" y="184"/>
                      </a:cubicBezTo>
                      <a:cubicBezTo>
                        <a:pt x="76" y="206"/>
                        <a:pt x="77" y="233"/>
                        <a:pt x="71" y="226"/>
                      </a:cubicBezTo>
                      <a:cubicBezTo>
                        <a:pt x="61" y="215"/>
                        <a:pt x="71" y="194"/>
                        <a:pt x="72" y="189"/>
                      </a:cubicBezTo>
                      <a:cubicBezTo>
                        <a:pt x="75" y="182"/>
                        <a:pt x="71" y="175"/>
                        <a:pt x="63" y="179"/>
                      </a:cubicBezTo>
                      <a:cubicBezTo>
                        <a:pt x="50" y="185"/>
                        <a:pt x="55" y="155"/>
                        <a:pt x="46" y="160"/>
                      </a:cubicBezTo>
                      <a:cubicBezTo>
                        <a:pt x="30" y="168"/>
                        <a:pt x="31" y="158"/>
                        <a:pt x="18" y="167"/>
                      </a:cubicBezTo>
                      <a:cubicBezTo>
                        <a:pt x="1" y="179"/>
                        <a:pt x="0" y="168"/>
                        <a:pt x="4" y="166"/>
                      </a:cubicBezTo>
                      <a:cubicBezTo>
                        <a:pt x="36" y="151"/>
                        <a:pt x="25" y="133"/>
                        <a:pt x="45" y="138"/>
                      </a:cubicBezTo>
                      <a:cubicBezTo>
                        <a:pt x="52" y="139"/>
                        <a:pt x="67" y="123"/>
                        <a:pt x="58" y="119"/>
                      </a:cubicBezTo>
                      <a:cubicBezTo>
                        <a:pt x="47" y="115"/>
                        <a:pt x="69" y="114"/>
                        <a:pt x="47" y="104"/>
                      </a:cubicBezTo>
                      <a:cubicBezTo>
                        <a:pt x="33" y="97"/>
                        <a:pt x="34" y="90"/>
                        <a:pt x="40" y="94"/>
                      </a:cubicBezTo>
                      <a:cubicBezTo>
                        <a:pt x="53" y="104"/>
                        <a:pt x="54" y="83"/>
                        <a:pt x="71" y="98"/>
                      </a:cubicBezTo>
                      <a:cubicBezTo>
                        <a:pt x="78" y="105"/>
                        <a:pt x="83" y="98"/>
                        <a:pt x="91" y="83"/>
                      </a:cubicBezTo>
                      <a:cubicBezTo>
                        <a:pt x="99" y="70"/>
                        <a:pt x="95" y="55"/>
                        <a:pt x="101" y="45"/>
                      </a:cubicBezTo>
                      <a:cubicBezTo>
                        <a:pt x="107" y="33"/>
                        <a:pt x="95" y="25"/>
                        <a:pt x="107" y="12"/>
                      </a:cubicBezTo>
                      <a:cubicBezTo>
                        <a:pt x="116" y="0"/>
                        <a:pt x="118" y="7"/>
                        <a:pt x="113" y="13"/>
                      </a:cubicBezTo>
                      <a:cubicBezTo>
                        <a:pt x="96" y="35"/>
                        <a:pt x="121" y="49"/>
                        <a:pt x="108" y="79"/>
                      </a:cubicBezTo>
                      <a:cubicBezTo>
                        <a:pt x="101" y="95"/>
                        <a:pt x="101" y="104"/>
                        <a:pt x="106" y="104"/>
                      </a:cubicBezTo>
                      <a:cubicBezTo>
                        <a:pt x="120" y="104"/>
                        <a:pt x="119" y="115"/>
                        <a:pt x="129" y="109"/>
                      </a:cubicBezTo>
                      <a:cubicBezTo>
                        <a:pt x="134" y="107"/>
                        <a:pt x="145" y="106"/>
                        <a:pt x="151" y="108"/>
                      </a:cubicBezTo>
                      <a:cubicBezTo>
                        <a:pt x="164" y="112"/>
                        <a:pt x="167" y="117"/>
                        <a:pt x="164" y="115"/>
                      </a:cubicBezTo>
                      <a:cubicBezTo>
                        <a:pt x="154" y="110"/>
                        <a:pt x="146" y="111"/>
                        <a:pt x="142" y="112"/>
                      </a:cubicBezTo>
                      <a:close/>
                    </a:path>
                  </a:pathLst>
                </a:custGeom>
                <a:solidFill>
                  <a:srgbClr val="D6D0A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516" name="Freeform 100"/>
                <p:cNvSpPr>
                  <a:spLocks noChangeArrowheads="1"/>
                </p:cNvSpPr>
                <p:nvPr/>
              </p:nvSpPr>
              <p:spPr bwMode="auto">
                <a:xfrm>
                  <a:off x="466" y="1289"/>
                  <a:ext cx="269" cy="145"/>
                </a:xfrm>
                <a:custGeom>
                  <a:avLst/>
                  <a:gdLst>
                    <a:gd name="T0" fmla="*/ 104 w 114"/>
                    <a:gd name="T1" fmla="*/ 12 h 61"/>
                    <a:gd name="T2" fmla="*/ 36 w 114"/>
                    <a:gd name="T3" fmla="*/ 2 h 61"/>
                    <a:gd name="T4" fmla="*/ 11 w 114"/>
                    <a:gd name="T5" fmla="*/ 24 h 61"/>
                    <a:gd name="T6" fmla="*/ 13 w 114"/>
                    <a:gd name="T7" fmla="*/ 35 h 61"/>
                    <a:gd name="T8" fmla="*/ 43 w 114"/>
                    <a:gd name="T9" fmla="*/ 40 h 61"/>
                    <a:gd name="T10" fmla="*/ 88 w 114"/>
                    <a:gd name="T11" fmla="*/ 46 h 61"/>
                    <a:gd name="T12" fmla="*/ 103 w 114"/>
                    <a:gd name="T13" fmla="*/ 23 h 61"/>
                    <a:gd name="T14" fmla="*/ 104 w 114"/>
                    <a:gd name="T15" fmla="*/ 12 h 6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14"/>
                    <a:gd name="T25" fmla="*/ 0 h 61"/>
                    <a:gd name="T26" fmla="*/ 114 w 114"/>
                    <a:gd name="T27" fmla="*/ 61 h 6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14" h="61">
                      <a:moveTo>
                        <a:pt x="104" y="12"/>
                      </a:moveTo>
                      <a:cubicBezTo>
                        <a:pt x="77" y="36"/>
                        <a:pt x="59" y="0"/>
                        <a:pt x="36" y="2"/>
                      </a:cubicBezTo>
                      <a:cubicBezTo>
                        <a:pt x="25" y="2"/>
                        <a:pt x="29" y="14"/>
                        <a:pt x="11" y="24"/>
                      </a:cubicBezTo>
                      <a:cubicBezTo>
                        <a:pt x="0" y="30"/>
                        <a:pt x="6" y="43"/>
                        <a:pt x="13" y="35"/>
                      </a:cubicBezTo>
                      <a:cubicBezTo>
                        <a:pt x="19" y="27"/>
                        <a:pt x="33" y="25"/>
                        <a:pt x="43" y="40"/>
                      </a:cubicBezTo>
                      <a:cubicBezTo>
                        <a:pt x="55" y="56"/>
                        <a:pt x="62" y="61"/>
                        <a:pt x="88" y="46"/>
                      </a:cubicBezTo>
                      <a:cubicBezTo>
                        <a:pt x="100" y="40"/>
                        <a:pt x="104" y="30"/>
                        <a:pt x="103" y="23"/>
                      </a:cubicBezTo>
                      <a:cubicBezTo>
                        <a:pt x="114" y="10"/>
                        <a:pt x="110" y="6"/>
                        <a:pt x="104" y="12"/>
                      </a:cubicBezTo>
                      <a:close/>
                    </a:path>
                  </a:pathLst>
                </a:custGeom>
                <a:solidFill>
                  <a:srgbClr val="F2EFD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517" name="Freeform 101"/>
                <p:cNvSpPr>
                  <a:spLocks noChangeArrowheads="1"/>
                </p:cNvSpPr>
                <p:nvPr/>
              </p:nvSpPr>
              <p:spPr bwMode="auto">
                <a:xfrm>
                  <a:off x="515" y="1086"/>
                  <a:ext cx="232" cy="185"/>
                </a:xfrm>
                <a:custGeom>
                  <a:avLst/>
                  <a:gdLst>
                    <a:gd name="T0" fmla="*/ 82 w 98"/>
                    <a:gd name="T1" fmla="*/ 78 h 78"/>
                    <a:gd name="T2" fmla="*/ 23 w 98"/>
                    <a:gd name="T3" fmla="*/ 52 h 78"/>
                    <a:gd name="T4" fmla="*/ 7 w 98"/>
                    <a:gd name="T5" fmla="*/ 41 h 78"/>
                    <a:gd name="T6" fmla="*/ 20 w 98"/>
                    <a:gd name="T7" fmla="*/ 25 h 78"/>
                    <a:gd name="T8" fmla="*/ 50 w 98"/>
                    <a:gd name="T9" fmla="*/ 7 h 78"/>
                    <a:gd name="T10" fmla="*/ 66 w 98"/>
                    <a:gd name="T11" fmla="*/ 34 h 78"/>
                    <a:gd name="T12" fmla="*/ 83 w 98"/>
                    <a:gd name="T13" fmla="*/ 64 h 78"/>
                    <a:gd name="T14" fmla="*/ 82 w 98"/>
                    <a:gd name="T15" fmla="*/ 78 h 7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8"/>
                    <a:gd name="T25" fmla="*/ 0 h 78"/>
                    <a:gd name="T26" fmla="*/ 98 w 98"/>
                    <a:gd name="T27" fmla="*/ 78 h 7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8" h="78">
                      <a:moveTo>
                        <a:pt x="82" y="78"/>
                      </a:moveTo>
                      <a:cubicBezTo>
                        <a:pt x="47" y="78"/>
                        <a:pt x="46" y="53"/>
                        <a:pt x="23" y="52"/>
                      </a:cubicBezTo>
                      <a:cubicBezTo>
                        <a:pt x="3" y="51"/>
                        <a:pt x="0" y="47"/>
                        <a:pt x="7" y="41"/>
                      </a:cubicBezTo>
                      <a:cubicBezTo>
                        <a:pt x="13" y="37"/>
                        <a:pt x="18" y="33"/>
                        <a:pt x="20" y="25"/>
                      </a:cubicBezTo>
                      <a:cubicBezTo>
                        <a:pt x="24" y="9"/>
                        <a:pt x="37" y="0"/>
                        <a:pt x="50" y="7"/>
                      </a:cubicBezTo>
                      <a:cubicBezTo>
                        <a:pt x="64" y="14"/>
                        <a:pt x="68" y="29"/>
                        <a:pt x="66" y="34"/>
                      </a:cubicBezTo>
                      <a:cubicBezTo>
                        <a:pt x="60" y="49"/>
                        <a:pt x="73" y="54"/>
                        <a:pt x="83" y="64"/>
                      </a:cubicBezTo>
                      <a:cubicBezTo>
                        <a:pt x="93" y="73"/>
                        <a:pt x="98" y="78"/>
                        <a:pt x="82" y="78"/>
                      </a:cubicBezTo>
                      <a:close/>
                    </a:path>
                  </a:pathLst>
                </a:custGeom>
                <a:solidFill>
                  <a:srgbClr val="F2EFD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519" name="Freeform 103"/>
                <p:cNvSpPr>
                  <a:spLocks noChangeArrowheads="1"/>
                </p:cNvSpPr>
                <p:nvPr/>
              </p:nvSpPr>
              <p:spPr bwMode="auto">
                <a:xfrm>
                  <a:off x="230" y="1131"/>
                  <a:ext cx="311" cy="363"/>
                </a:xfrm>
                <a:custGeom>
                  <a:avLst/>
                  <a:gdLst>
                    <a:gd name="T0" fmla="*/ 112 w 132"/>
                    <a:gd name="T1" fmla="*/ 58 h 153"/>
                    <a:gd name="T2" fmla="*/ 107 w 132"/>
                    <a:gd name="T3" fmla="*/ 65 h 153"/>
                    <a:gd name="T4" fmla="*/ 94 w 132"/>
                    <a:gd name="T5" fmla="*/ 76 h 153"/>
                    <a:gd name="T6" fmla="*/ 86 w 132"/>
                    <a:gd name="T7" fmla="*/ 90 h 153"/>
                    <a:gd name="T8" fmla="*/ 68 w 132"/>
                    <a:gd name="T9" fmla="*/ 106 h 153"/>
                    <a:gd name="T10" fmla="*/ 55 w 132"/>
                    <a:gd name="T11" fmla="*/ 149 h 153"/>
                    <a:gd name="T12" fmla="*/ 51 w 132"/>
                    <a:gd name="T13" fmla="*/ 146 h 153"/>
                    <a:gd name="T14" fmla="*/ 58 w 132"/>
                    <a:gd name="T15" fmla="*/ 116 h 153"/>
                    <a:gd name="T16" fmla="*/ 46 w 132"/>
                    <a:gd name="T17" fmla="*/ 109 h 153"/>
                    <a:gd name="T18" fmla="*/ 36 w 132"/>
                    <a:gd name="T19" fmla="*/ 94 h 153"/>
                    <a:gd name="T20" fmla="*/ 17 w 132"/>
                    <a:gd name="T21" fmla="*/ 95 h 153"/>
                    <a:gd name="T22" fmla="*/ 3 w 132"/>
                    <a:gd name="T23" fmla="*/ 97 h 153"/>
                    <a:gd name="T24" fmla="*/ 30 w 132"/>
                    <a:gd name="T25" fmla="*/ 82 h 153"/>
                    <a:gd name="T26" fmla="*/ 38 w 132"/>
                    <a:gd name="T27" fmla="*/ 75 h 153"/>
                    <a:gd name="T28" fmla="*/ 42 w 132"/>
                    <a:gd name="T29" fmla="*/ 56 h 153"/>
                    <a:gd name="T30" fmla="*/ 49 w 132"/>
                    <a:gd name="T31" fmla="*/ 61 h 153"/>
                    <a:gd name="T32" fmla="*/ 52 w 132"/>
                    <a:gd name="T33" fmla="*/ 59 h 153"/>
                    <a:gd name="T34" fmla="*/ 47 w 132"/>
                    <a:gd name="T35" fmla="*/ 50 h 153"/>
                    <a:gd name="T36" fmla="*/ 26 w 132"/>
                    <a:gd name="T37" fmla="*/ 37 h 153"/>
                    <a:gd name="T38" fmla="*/ 45 w 132"/>
                    <a:gd name="T39" fmla="*/ 38 h 153"/>
                    <a:gd name="T40" fmla="*/ 60 w 132"/>
                    <a:gd name="T41" fmla="*/ 45 h 153"/>
                    <a:gd name="T42" fmla="*/ 70 w 132"/>
                    <a:gd name="T43" fmla="*/ 36 h 153"/>
                    <a:gd name="T44" fmla="*/ 81 w 132"/>
                    <a:gd name="T45" fmla="*/ 8 h 153"/>
                    <a:gd name="T46" fmla="*/ 82 w 132"/>
                    <a:gd name="T47" fmla="*/ 10 h 153"/>
                    <a:gd name="T48" fmla="*/ 86 w 132"/>
                    <a:gd name="T49" fmla="*/ 46 h 153"/>
                    <a:gd name="T50" fmla="*/ 109 w 132"/>
                    <a:gd name="T51" fmla="*/ 50 h 153"/>
                    <a:gd name="T52" fmla="*/ 132 w 132"/>
                    <a:gd name="T53" fmla="*/ 47 h 153"/>
                    <a:gd name="T54" fmla="*/ 112 w 132"/>
                    <a:gd name="T55" fmla="*/ 58 h 15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32"/>
                    <a:gd name="T85" fmla="*/ 0 h 153"/>
                    <a:gd name="T86" fmla="*/ 132 w 132"/>
                    <a:gd name="T87" fmla="*/ 153 h 15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32" h="153">
                      <a:moveTo>
                        <a:pt x="112" y="58"/>
                      </a:moveTo>
                      <a:cubicBezTo>
                        <a:pt x="112" y="61"/>
                        <a:pt x="107" y="60"/>
                        <a:pt x="107" y="65"/>
                      </a:cubicBezTo>
                      <a:cubicBezTo>
                        <a:pt x="106" y="73"/>
                        <a:pt x="94" y="69"/>
                        <a:pt x="94" y="76"/>
                      </a:cubicBezTo>
                      <a:cubicBezTo>
                        <a:pt x="94" y="84"/>
                        <a:pt x="87" y="82"/>
                        <a:pt x="86" y="90"/>
                      </a:cubicBezTo>
                      <a:cubicBezTo>
                        <a:pt x="86" y="100"/>
                        <a:pt x="70" y="100"/>
                        <a:pt x="68" y="106"/>
                      </a:cubicBezTo>
                      <a:cubicBezTo>
                        <a:pt x="63" y="113"/>
                        <a:pt x="54" y="131"/>
                        <a:pt x="55" y="149"/>
                      </a:cubicBezTo>
                      <a:cubicBezTo>
                        <a:pt x="55" y="151"/>
                        <a:pt x="51" y="153"/>
                        <a:pt x="51" y="146"/>
                      </a:cubicBezTo>
                      <a:cubicBezTo>
                        <a:pt x="52" y="139"/>
                        <a:pt x="56" y="122"/>
                        <a:pt x="58" y="116"/>
                      </a:cubicBezTo>
                      <a:cubicBezTo>
                        <a:pt x="59" y="111"/>
                        <a:pt x="57" y="106"/>
                        <a:pt x="46" y="109"/>
                      </a:cubicBezTo>
                      <a:cubicBezTo>
                        <a:pt x="37" y="112"/>
                        <a:pt x="43" y="100"/>
                        <a:pt x="36" y="94"/>
                      </a:cubicBezTo>
                      <a:cubicBezTo>
                        <a:pt x="27" y="87"/>
                        <a:pt x="30" y="96"/>
                        <a:pt x="17" y="95"/>
                      </a:cubicBezTo>
                      <a:cubicBezTo>
                        <a:pt x="13" y="94"/>
                        <a:pt x="0" y="102"/>
                        <a:pt x="3" y="97"/>
                      </a:cubicBezTo>
                      <a:cubicBezTo>
                        <a:pt x="11" y="85"/>
                        <a:pt x="23" y="82"/>
                        <a:pt x="30" y="82"/>
                      </a:cubicBezTo>
                      <a:cubicBezTo>
                        <a:pt x="38" y="83"/>
                        <a:pt x="30" y="73"/>
                        <a:pt x="38" y="75"/>
                      </a:cubicBezTo>
                      <a:cubicBezTo>
                        <a:pt x="44" y="77"/>
                        <a:pt x="50" y="68"/>
                        <a:pt x="42" y="56"/>
                      </a:cubicBezTo>
                      <a:cubicBezTo>
                        <a:pt x="40" y="54"/>
                        <a:pt x="40" y="49"/>
                        <a:pt x="49" y="61"/>
                      </a:cubicBezTo>
                      <a:cubicBezTo>
                        <a:pt x="52" y="65"/>
                        <a:pt x="55" y="63"/>
                        <a:pt x="52" y="59"/>
                      </a:cubicBezTo>
                      <a:cubicBezTo>
                        <a:pt x="47" y="55"/>
                        <a:pt x="44" y="51"/>
                        <a:pt x="47" y="50"/>
                      </a:cubicBezTo>
                      <a:cubicBezTo>
                        <a:pt x="48" y="43"/>
                        <a:pt x="28" y="40"/>
                        <a:pt x="26" y="37"/>
                      </a:cubicBezTo>
                      <a:cubicBezTo>
                        <a:pt x="36" y="40"/>
                        <a:pt x="38" y="34"/>
                        <a:pt x="45" y="38"/>
                      </a:cubicBezTo>
                      <a:cubicBezTo>
                        <a:pt x="53" y="42"/>
                        <a:pt x="57" y="50"/>
                        <a:pt x="60" y="45"/>
                      </a:cubicBezTo>
                      <a:cubicBezTo>
                        <a:pt x="70" y="48"/>
                        <a:pt x="62" y="39"/>
                        <a:pt x="70" y="36"/>
                      </a:cubicBezTo>
                      <a:cubicBezTo>
                        <a:pt x="78" y="31"/>
                        <a:pt x="76" y="16"/>
                        <a:pt x="81" y="8"/>
                      </a:cubicBezTo>
                      <a:cubicBezTo>
                        <a:pt x="87" y="0"/>
                        <a:pt x="83" y="7"/>
                        <a:pt x="82" y="10"/>
                      </a:cubicBezTo>
                      <a:cubicBezTo>
                        <a:pt x="77" y="28"/>
                        <a:pt x="81" y="49"/>
                        <a:pt x="86" y="46"/>
                      </a:cubicBezTo>
                      <a:cubicBezTo>
                        <a:pt x="97" y="40"/>
                        <a:pt x="100" y="55"/>
                        <a:pt x="109" y="50"/>
                      </a:cubicBezTo>
                      <a:cubicBezTo>
                        <a:pt x="111" y="48"/>
                        <a:pt x="124" y="44"/>
                        <a:pt x="132" y="47"/>
                      </a:cubicBezTo>
                      <a:cubicBezTo>
                        <a:pt x="127" y="45"/>
                        <a:pt x="112" y="50"/>
                        <a:pt x="112" y="58"/>
                      </a:cubicBezTo>
                      <a:close/>
                    </a:path>
                  </a:pathLst>
                </a:custGeom>
                <a:solidFill>
                  <a:srgbClr val="CCC59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520" name="Freeform 104"/>
                <p:cNvSpPr>
                  <a:spLocks noChangeArrowheads="1"/>
                </p:cNvSpPr>
                <p:nvPr/>
              </p:nvSpPr>
              <p:spPr bwMode="auto">
                <a:xfrm>
                  <a:off x="280" y="897"/>
                  <a:ext cx="272" cy="220"/>
                </a:xfrm>
                <a:custGeom>
                  <a:avLst/>
                  <a:gdLst>
                    <a:gd name="T0" fmla="*/ 49 w 115"/>
                    <a:gd name="T1" fmla="*/ 80 h 93"/>
                    <a:gd name="T2" fmla="*/ 31 w 115"/>
                    <a:gd name="T3" fmla="*/ 63 h 93"/>
                    <a:gd name="T4" fmla="*/ 5 w 115"/>
                    <a:gd name="T5" fmla="*/ 44 h 93"/>
                    <a:gd name="T6" fmla="*/ 59 w 115"/>
                    <a:gd name="T7" fmla="*/ 11 h 93"/>
                    <a:gd name="T8" fmla="*/ 106 w 115"/>
                    <a:gd name="T9" fmla="*/ 19 h 93"/>
                    <a:gd name="T10" fmla="*/ 49 w 115"/>
                    <a:gd name="T11" fmla="*/ 80 h 9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15"/>
                    <a:gd name="T19" fmla="*/ 0 h 93"/>
                    <a:gd name="T20" fmla="*/ 115 w 115"/>
                    <a:gd name="T21" fmla="*/ 93 h 9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15" h="93">
                      <a:moveTo>
                        <a:pt x="49" y="80"/>
                      </a:moveTo>
                      <a:cubicBezTo>
                        <a:pt x="44" y="93"/>
                        <a:pt x="37" y="91"/>
                        <a:pt x="31" y="63"/>
                      </a:cubicBezTo>
                      <a:cubicBezTo>
                        <a:pt x="29" y="50"/>
                        <a:pt x="11" y="59"/>
                        <a:pt x="5" y="44"/>
                      </a:cubicBezTo>
                      <a:cubicBezTo>
                        <a:pt x="0" y="31"/>
                        <a:pt x="38" y="2"/>
                        <a:pt x="59" y="11"/>
                      </a:cubicBezTo>
                      <a:cubicBezTo>
                        <a:pt x="91" y="24"/>
                        <a:pt x="115" y="0"/>
                        <a:pt x="106" y="19"/>
                      </a:cubicBezTo>
                      <a:cubicBezTo>
                        <a:pt x="93" y="47"/>
                        <a:pt x="62" y="44"/>
                        <a:pt x="49" y="80"/>
                      </a:cubicBezTo>
                      <a:close/>
                    </a:path>
                  </a:pathLst>
                </a:custGeom>
                <a:solidFill>
                  <a:srgbClr val="F2EFD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521" name="Freeform 105"/>
                <p:cNvSpPr>
                  <a:spLocks noChangeArrowheads="1"/>
                </p:cNvSpPr>
                <p:nvPr/>
              </p:nvSpPr>
              <p:spPr bwMode="auto">
                <a:xfrm>
                  <a:off x="395" y="1403"/>
                  <a:ext cx="112" cy="144"/>
                </a:xfrm>
                <a:custGeom>
                  <a:avLst/>
                  <a:gdLst>
                    <a:gd name="T0" fmla="*/ 36 w 48"/>
                    <a:gd name="T1" fmla="*/ 20 h 61"/>
                    <a:gd name="T2" fmla="*/ 25 w 48"/>
                    <a:gd name="T3" fmla="*/ 47 h 61"/>
                    <a:gd name="T4" fmla="*/ 15 w 48"/>
                    <a:gd name="T5" fmla="*/ 61 h 61"/>
                    <a:gd name="T6" fmla="*/ 0 w 48"/>
                    <a:gd name="T7" fmla="*/ 61 h 61"/>
                    <a:gd name="T8" fmla="*/ 6 w 48"/>
                    <a:gd name="T9" fmla="*/ 28 h 61"/>
                    <a:gd name="T10" fmla="*/ 26 w 48"/>
                    <a:gd name="T11" fmla="*/ 5 h 61"/>
                    <a:gd name="T12" fmla="*/ 36 w 48"/>
                    <a:gd name="T13" fmla="*/ 20 h 6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8"/>
                    <a:gd name="T22" fmla="*/ 0 h 61"/>
                    <a:gd name="T23" fmla="*/ 48 w 48"/>
                    <a:gd name="T24" fmla="*/ 61 h 6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8" h="61">
                      <a:moveTo>
                        <a:pt x="36" y="20"/>
                      </a:moveTo>
                      <a:cubicBezTo>
                        <a:pt x="48" y="24"/>
                        <a:pt x="41" y="30"/>
                        <a:pt x="25" y="47"/>
                      </a:cubicBezTo>
                      <a:cubicBezTo>
                        <a:pt x="21" y="51"/>
                        <a:pt x="17" y="55"/>
                        <a:pt x="15" y="61"/>
                      </a:cubicBezTo>
                      <a:cubicBezTo>
                        <a:pt x="0" y="61"/>
                        <a:pt x="0" y="61"/>
                        <a:pt x="0" y="61"/>
                      </a:cubicBezTo>
                      <a:cubicBezTo>
                        <a:pt x="0" y="49"/>
                        <a:pt x="3" y="38"/>
                        <a:pt x="6" y="28"/>
                      </a:cubicBezTo>
                      <a:cubicBezTo>
                        <a:pt x="11" y="13"/>
                        <a:pt x="17" y="0"/>
                        <a:pt x="26" y="5"/>
                      </a:cubicBezTo>
                      <a:cubicBezTo>
                        <a:pt x="34" y="10"/>
                        <a:pt x="33" y="19"/>
                        <a:pt x="36" y="20"/>
                      </a:cubicBezTo>
                      <a:close/>
                    </a:path>
                  </a:pathLst>
                </a:custGeom>
                <a:solidFill>
                  <a:srgbClr val="F2EFD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522" name="Freeform 106"/>
                <p:cNvSpPr>
                  <a:spLocks noChangeArrowheads="1"/>
                </p:cNvSpPr>
                <p:nvPr/>
              </p:nvSpPr>
              <p:spPr bwMode="auto">
                <a:xfrm>
                  <a:off x="144" y="1060"/>
                  <a:ext cx="133" cy="163"/>
                </a:xfrm>
                <a:custGeom>
                  <a:avLst/>
                  <a:gdLst>
                    <a:gd name="T0" fmla="*/ 29 w 56"/>
                    <a:gd name="T1" fmla="*/ 38 h 69"/>
                    <a:gd name="T2" fmla="*/ 45 w 56"/>
                    <a:gd name="T3" fmla="*/ 60 h 69"/>
                    <a:gd name="T4" fmla="*/ 47 w 56"/>
                    <a:gd name="T5" fmla="*/ 66 h 69"/>
                    <a:gd name="T6" fmla="*/ 24 w 56"/>
                    <a:gd name="T7" fmla="*/ 33 h 69"/>
                    <a:gd name="T8" fmla="*/ 3 w 56"/>
                    <a:gd name="T9" fmla="*/ 6 h 69"/>
                    <a:gd name="T10" fmla="*/ 8 w 56"/>
                    <a:gd name="T11" fmla="*/ 6 h 69"/>
                    <a:gd name="T12" fmla="*/ 29 w 56"/>
                    <a:gd name="T13" fmla="*/ 38 h 6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6"/>
                    <a:gd name="T22" fmla="*/ 0 h 69"/>
                    <a:gd name="T23" fmla="*/ 56 w 56"/>
                    <a:gd name="T24" fmla="*/ 69 h 6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6" h="69">
                      <a:moveTo>
                        <a:pt x="29" y="38"/>
                      </a:moveTo>
                      <a:cubicBezTo>
                        <a:pt x="30" y="43"/>
                        <a:pt x="38" y="57"/>
                        <a:pt x="45" y="60"/>
                      </a:cubicBezTo>
                      <a:cubicBezTo>
                        <a:pt x="53" y="63"/>
                        <a:pt x="56" y="69"/>
                        <a:pt x="47" y="66"/>
                      </a:cubicBezTo>
                      <a:cubicBezTo>
                        <a:pt x="41" y="63"/>
                        <a:pt x="25" y="56"/>
                        <a:pt x="24" y="33"/>
                      </a:cubicBezTo>
                      <a:cubicBezTo>
                        <a:pt x="23" y="19"/>
                        <a:pt x="10" y="12"/>
                        <a:pt x="3" y="6"/>
                      </a:cubicBezTo>
                      <a:cubicBezTo>
                        <a:pt x="0" y="2"/>
                        <a:pt x="1" y="0"/>
                        <a:pt x="8" y="6"/>
                      </a:cubicBezTo>
                      <a:cubicBezTo>
                        <a:pt x="13" y="10"/>
                        <a:pt x="25" y="17"/>
                        <a:pt x="29" y="38"/>
                      </a:cubicBezTo>
                      <a:close/>
                    </a:path>
                  </a:pathLst>
                </a:custGeom>
                <a:solidFill>
                  <a:srgbClr val="D6D0A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523" name="Freeform 107"/>
                <p:cNvSpPr>
                  <a:spLocks noChangeArrowheads="1"/>
                </p:cNvSpPr>
                <p:nvPr/>
              </p:nvSpPr>
              <p:spPr bwMode="auto">
                <a:xfrm>
                  <a:off x="466" y="897"/>
                  <a:ext cx="83" cy="102"/>
                </a:xfrm>
                <a:custGeom>
                  <a:avLst/>
                  <a:gdLst>
                    <a:gd name="T0" fmla="*/ 28 w 35"/>
                    <a:gd name="T1" fmla="*/ 10 h 43"/>
                    <a:gd name="T2" fmla="*/ 17 w 35"/>
                    <a:gd name="T3" fmla="*/ 23 h 43"/>
                    <a:gd name="T4" fmla="*/ 1 w 35"/>
                    <a:gd name="T5" fmla="*/ 38 h 43"/>
                    <a:gd name="T6" fmla="*/ 13 w 35"/>
                    <a:gd name="T7" fmla="*/ 19 h 43"/>
                    <a:gd name="T8" fmla="*/ 23 w 35"/>
                    <a:gd name="T9" fmla="*/ 11 h 43"/>
                    <a:gd name="T10" fmla="*/ 30 w 35"/>
                    <a:gd name="T11" fmla="*/ 4 h 43"/>
                    <a:gd name="T12" fmla="*/ 28 w 35"/>
                    <a:gd name="T13" fmla="*/ 10 h 4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5"/>
                    <a:gd name="T22" fmla="*/ 0 h 43"/>
                    <a:gd name="T23" fmla="*/ 35 w 35"/>
                    <a:gd name="T24" fmla="*/ 43 h 4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5" h="43">
                      <a:moveTo>
                        <a:pt x="28" y="10"/>
                      </a:moveTo>
                      <a:cubicBezTo>
                        <a:pt x="19" y="18"/>
                        <a:pt x="25" y="19"/>
                        <a:pt x="17" y="23"/>
                      </a:cubicBezTo>
                      <a:cubicBezTo>
                        <a:pt x="6" y="31"/>
                        <a:pt x="2" y="43"/>
                        <a:pt x="1" y="38"/>
                      </a:cubicBezTo>
                      <a:cubicBezTo>
                        <a:pt x="0" y="32"/>
                        <a:pt x="9" y="23"/>
                        <a:pt x="13" y="19"/>
                      </a:cubicBezTo>
                      <a:cubicBezTo>
                        <a:pt x="17" y="14"/>
                        <a:pt x="20" y="14"/>
                        <a:pt x="23" y="11"/>
                      </a:cubicBezTo>
                      <a:cubicBezTo>
                        <a:pt x="25" y="10"/>
                        <a:pt x="29" y="5"/>
                        <a:pt x="30" y="4"/>
                      </a:cubicBezTo>
                      <a:cubicBezTo>
                        <a:pt x="32" y="0"/>
                        <a:pt x="35" y="4"/>
                        <a:pt x="28" y="10"/>
                      </a:cubicBezTo>
                      <a:close/>
                    </a:path>
                  </a:pathLst>
                </a:custGeom>
                <a:solidFill>
                  <a:srgbClr val="D6D0A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524" name="Freeform 108"/>
                <p:cNvSpPr>
                  <a:spLocks noChangeArrowheads="1"/>
                </p:cNvSpPr>
                <p:nvPr/>
              </p:nvSpPr>
              <p:spPr bwMode="auto">
                <a:xfrm>
                  <a:off x="57" y="1426"/>
                  <a:ext cx="209" cy="95"/>
                </a:xfrm>
                <a:custGeom>
                  <a:avLst/>
                  <a:gdLst>
                    <a:gd name="T0" fmla="*/ 80 w 87"/>
                    <a:gd name="T1" fmla="*/ 7 h 40"/>
                    <a:gd name="T2" fmla="*/ 55 w 87"/>
                    <a:gd name="T3" fmla="*/ 33 h 40"/>
                    <a:gd name="T4" fmla="*/ 23 w 87"/>
                    <a:gd name="T5" fmla="*/ 23 h 40"/>
                    <a:gd name="T6" fmla="*/ 8 w 87"/>
                    <a:gd name="T7" fmla="*/ 11 h 40"/>
                    <a:gd name="T8" fmla="*/ 6 w 87"/>
                    <a:gd name="T9" fmla="*/ 5 h 40"/>
                    <a:gd name="T10" fmla="*/ 52 w 87"/>
                    <a:gd name="T11" fmla="*/ 16 h 40"/>
                    <a:gd name="T12" fmla="*/ 81 w 87"/>
                    <a:gd name="T13" fmla="*/ 0 h 40"/>
                    <a:gd name="T14" fmla="*/ 80 w 87"/>
                    <a:gd name="T15" fmla="*/ 7 h 4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7"/>
                    <a:gd name="T25" fmla="*/ 0 h 40"/>
                    <a:gd name="T26" fmla="*/ 87 w 87"/>
                    <a:gd name="T27" fmla="*/ 40 h 4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7" h="40">
                      <a:moveTo>
                        <a:pt x="80" y="7"/>
                      </a:moveTo>
                      <a:cubicBezTo>
                        <a:pt x="73" y="11"/>
                        <a:pt x="71" y="23"/>
                        <a:pt x="55" y="33"/>
                      </a:cubicBezTo>
                      <a:cubicBezTo>
                        <a:pt x="43" y="40"/>
                        <a:pt x="25" y="34"/>
                        <a:pt x="23" y="23"/>
                      </a:cubicBezTo>
                      <a:cubicBezTo>
                        <a:pt x="20" y="14"/>
                        <a:pt x="14" y="14"/>
                        <a:pt x="8" y="11"/>
                      </a:cubicBezTo>
                      <a:cubicBezTo>
                        <a:pt x="0" y="7"/>
                        <a:pt x="3" y="5"/>
                        <a:pt x="6" y="5"/>
                      </a:cubicBezTo>
                      <a:cubicBezTo>
                        <a:pt x="28" y="5"/>
                        <a:pt x="29" y="22"/>
                        <a:pt x="52" y="16"/>
                      </a:cubicBezTo>
                      <a:cubicBezTo>
                        <a:pt x="70" y="10"/>
                        <a:pt x="76" y="0"/>
                        <a:pt x="81" y="0"/>
                      </a:cubicBezTo>
                      <a:cubicBezTo>
                        <a:pt x="86" y="0"/>
                        <a:pt x="87" y="3"/>
                        <a:pt x="80" y="7"/>
                      </a:cubicBezTo>
                      <a:close/>
                    </a:path>
                  </a:pathLst>
                </a:custGeom>
                <a:solidFill>
                  <a:srgbClr val="E0DCC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525" name="Freeform 109"/>
                <p:cNvSpPr>
                  <a:spLocks noChangeArrowheads="1"/>
                </p:cNvSpPr>
                <p:nvPr/>
              </p:nvSpPr>
              <p:spPr bwMode="auto">
                <a:xfrm>
                  <a:off x="267" y="1209"/>
                  <a:ext cx="239" cy="207"/>
                </a:xfrm>
                <a:custGeom>
                  <a:avLst/>
                  <a:gdLst>
                    <a:gd name="T0" fmla="*/ 93 w 101"/>
                    <a:gd name="T1" fmla="*/ 24 h 87"/>
                    <a:gd name="T2" fmla="*/ 80 w 101"/>
                    <a:gd name="T3" fmla="*/ 36 h 87"/>
                    <a:gd name="T4" fmla="*/ 72 w 101"/>
                    <a:gd name="T5" fmla="*/ 48 h 87"/>
                    <a:gd name="T6" fmla="*/ 64 w 101"/>
                    <a:gd name="T7" fmla="*/ 61 h 87"/>
                    <a:gd name="T8" fmla="*/ 49 w 101"/>
                    <a:gd name="T9" fmla="*/ 73 h 87"/>
                    <a:gd name="T10" fmla="*/ 44 w 101"/>
                    <a:gd name="T11" fmla="*/ 76 h 87"/>
                    <a:gd name="T12" fmla="*/ 26 w 101"/>
                    <a:gd name="T13" fmla="*/ 65 h 87"/>
                    <a:gd name="T14" fmla="*/ 18 w 101"/>
                    <a:gd name="T15" fmla="*/ 55 h 87"/>
                    <a:gd name="T16" fmla="*/ 1 w 101"/>
                    <a:gd name="T17" fmla="*/ 56 h 87"/>
                    <a:gd name="T18" fmla="*/ 15 w 101"/>
                    <a:gd name="T19" fmla="*/ 51 h 87"/>
                    <a:gd name="T20" fmla="*/ 26 w 101"/>
                    <a:gd name="T21" fmla="*/ 45 h 87"/>
                    <a:gd name="T22" fmla="*/ 33 w 101"/>
                    <a:gd name="T23" fmla="*/ 37 h 87"/>
                    <a:gd name="T24" fmla="*/ 38 w 101"/>
                    <a:gd name="T25" fmla="*/ 31 h 87"/>
                    <a:gd name="T26" fmla="*/ 38 w 101"/>
                    <a:gd name="T27" fmla="*/ 19 h 87"/>
                    <a:gd name="T28" fmla="*/ 29 w 101"/>
                    <a:gd name="T29" fmla="*/ 9 h 87"/>
                    <a:gd name="T30" fmla="*/ 46 w 101"/>
                    <a:gd name="T31" fmla="*/ 16 h 87"/>
                    <a:gd name="T32" fmla="*/ 54 w 101"/>
                    <a:gd name="T33" fmla="*/ 6 h 87"/>
                    <a:gd name="T34" fmla="*/ 60 w 101"/>
                    <a:gd name="T35" fmla="*/ 0 h 87"/>
                    <a:gd name="T36" fmla="*/ 71 w 101"/>
                    <a:gd name="T37" fmla="*/ 15 h 87"/>
                    <a:gd name="T38" fmla="*/ 84 w 101"/>
                    <a:gd name="T39" fmla="*/ 18 h 87"/>
                    <a:gd name="T40" fmla="*/ 93 w 101"/>
                    <a:gd name="T41" fmla="*/ 18 h 87"/>
                    <a:gd name="T42" fmla="*/ 93 w 101"/>
                    <a:gd name="T43" fmla="*/ 24 h 8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01"/>
                    <a:gd name="T67" fmla="*/ 0 h 87"/>
                    <a:gd name="T68" fmla="*/ 101 w 101"/>
                    <a:gd name="T69" fmla="*/ 87 h 8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01" h="87">
                      <a:moveTo>
                        <a:pt x="93" y="24"/>
                      </a:moveTo>
                      <a:cubicBezTo>
                        <a:pt x="89" y="25"/>
                        <a:pt x="87" y="31"/>
                        <a:pt x="80" y="36"/>
                      </a:cubicBezTo>
                      <a:cubicBezTo>
                        <a:pt x="74" y="39"/>
                        <a:pt x="77" y="44"/>
                        <a:pt x="72" y="48"/>
                      </a:cubicBezTo>
                      <a:cubicBezTo>
                        <a:pt x="66" y="52"/>
                        <a:pt x="67" y="57"/>
                        <a:pt x="64" y="61"/>
                      </a:cubicBezTo>
                      <a:cubicBezTo>
                        <a:pt x="59" y="65"/>
                        <a:pt x="52" y="67"/>
                        <a:pt x="49" y="73"/>
                      </a:cubicBezTo>
                      <a:cubicBezTo>
                        <a:pt x="46" y="80"/>
                        <a:pt x="43" y="87"/>
                        <a:pt x="44" y="76"/>
                      </a:cubicBezTo>
                      <a:cubicBezTo>
                        <a:pt x="44" y="67"/>
                        <a:pt x="28" y="80"/>
                        <a:pt x="26" y="65"/>
                      </a:cubicBezTo>
                      <a:cubicBezTo>
                        <a:pt x="25" y="57"/>
                        <a:pt x="20" y="55"/>
                        <a:pt x="18" y="55"/>
                      </a:cubicBezTo>
                      <a:cubicBezTo>
                        <a:pt x="12" y="52"/>
                        <a:pt x="0" y="59"/>
                        <a:pt x="1" y="56"/>
                      </a:cubicBezTo>
                      <a:cubicBezTo>
                        <a:pt x="3" y="54"/>
                        <a:pt x="9" y="52"/>
                        <a:pt x="15" y="51"/>
                      </a:cubicBezTo>
                      <a:cubicBezTo>
                        <a:pt x="21" y="51"/>
                        <a:pt x="20" y="47"/>
                        <a:pt x="26" y="45"/>
                      </a:cubicBezTo>
                      <a:cubicBezTo>
                        <a:pt x="35" y="42"/>
                        <a:pt x="27" y="38"/>
                        <a:pt x="33" y="37"/>
                      </a:cubicBezTo>
                      <a:cubicBezTo>
                        <a:pt x="37" y="36"/>
                        <a:pt x="34" y="34"/>
                        <a:pt x="38" y="31"/>
                      </a:cubicBezTo>
                      <a:cubicBezTo>
                        <a:pt x="41" y="28"/>
                        <a:pt x="38" y="22"/>
                        <a:pt x="38" y="19"/>
                      </a:cubicBezTo>
                      <a:cubicBezTo>
                        <a:pt x="37" y="13"/>
                        <a:pt x="27" y="10"/>
                        <a:pt x="29" y="9"/>
                      </a:cubicBezTo>
                      <a:cubicBezTo>
                        <a:pt x="32" y="7"/>
                        <a:pt x="37" y="17"/>
                        <a:pt x="46" y="16"/>
                      </a:cubicBezTo>
                      <a:cubicBezTo>
                        <a:pt x="55" y="14"/>
                        <a:pt x="49" y="8"/>
                        <a:pt x="54" y="6"/>
                      </a:cubicBezTo>
                      <a:cubicBezTo>
                        <a:pt x="59" y="4"/>
                        <a:pt x="57" y="1"/>
                        <a:pt x="60" y="0"/>
                      </a:cubicBezTo>
                      <a:cubicBezTo>
                        <a:pt x="63" y="0"/>
                        <a:pt x="60" y="18"/>
                        <a:pt x="71" y="15"/>
                      </a:cubicBezTo>
                      <a:cubicBezTo>
                        <a:pt x="81" y="11"/>
                        <a:pt x="75" y="18"/>
                        <a:pt x="84" y="18"/>
                      </a:cubicBezTo>
                      <a:cubicBezTo>
                        <a:pt x="88" y="18"/>
                        <a:pt x="89" y="21"/>
                        <a:pt x="93" y="18"/>
                      </a:cubicBezTo>
                      <a:cubicBezTo>
                        <a:pt x="101" y="12"/>
                        <a:pt x="95" y="23"/>
                        <a:pt x="93" y="24"/>
                      </a:cubicBezTo>
                      <a:close/>
                    </a:path>
                  </a:pathLst>
                </a:custGeom>
                <a:solidFill>
                  <a:srgbClr val="BDB57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526" name="Freeform 110"/>
                <p:cNvSpPr>
                  <a:spLocks noChangeArrowheads="1"/>
                </p:cNvSpPr>
                <p:nvPr/>
              </p:nvSpPr>
              <p:spPr bwMode="auto">
                <a:xfrm>
                  <a:off x="311" y="1211"/>
                  <a:ext cx="182" cy="180"/>
                </a:xfrm>
                <a:custGeom>
                  <a:avLst/>
                  <a:gdLst>
                    <a:gd name="T0" fmla="*/ 70 w 77"/>
                    <a:gd name="T1" fmla="*/ 23 h 76"/>
                    <a:gd name="T2" fmla="*/ 59 w 77"/>
                    <a:gd name="T3" fmla="*/ 30 h 76"/>
                    <a:gd name="T4" fmla="*/ 55 w 77"/>
                    <a:gd name="T5" fmla="*/ 39 h 76"/>
                    <a:gd name="T6" fmla="*/ 42 w 77"/>
                    <a:gd name="T7" fmla="*/ 54 h 76"/>
                    <a:gd name="T8" fmla="*/ 32 w 77"/>
                    <a:gd name="T9" fmla="*/ 66 h 76"/>
                    <a:gd name="T10" fmla="*/ 24 w 77"/>
                    <a:gd name="T11" fmla="*/ 67 h 76"/>
                    <a:gd name="T12" fmla="*/ 12 w 77"/>
                    <a:gd name="T13" fmla="*/ 60 h 76"/>
                    <a:gd name="T14" fmla="*/ 3 w 77"/>
                    <a:gd name="T15" fmla="*/ 53 h 76"/>
                    <a:gd name="T16" fmla="*/ 8 w 77"/>
                    <a:gd name="T17" fmla="*/ 49 h 76"/>
                    <a:gd name="T18" fmla="*/ 17 w 77"/>
                    <a:gd name="T19" fmla="*/ 38 h 76"/>
                    <a:gd name="T20" fmla="*/ 23 w 77"/>
                    <a:gd name="T21" fmla="*/ 30 h 76"/>
                    <a:gd name="T22" fmla="*/ 27 w 77"/>
                    <a:gd name="T23" fmla="*/ 19 h 76"/>
                    <a:gd name="T24" fmla="*/ 34 w 77"/>
                    <a:gd name="T25" fmla="*/ 14 h 76"/>
                    <a:gd name="T26" fmla="*/ 39 w 77"/>
                    <a:gd name="T27" fmla="*/ 5 h 76"/>
                    <a:gd name="T28" fmla="*/ 42 w 77"/>
                    <a:gd name="T29" fmla="*/ 8 h 76"/>
                    <a:gd name="T30" fmla="*/ 52 w 77"/>
                    <a:gd name="T31" fmla="*/ 16 h 76"/>
                    <a:gd name="T32" fmla="*/ 62 w 77"/>
                    <a:gd name="T33" fmla="*/ 20 h 76"/>
                    <a:gd name="T34" fmla="*/ 67 w 77"/>
                    <a:gd name="T35" fmla="*/ 23 h 76"/>
                    <a:gd name="T36" fmla="*/ 70 w 77"/>
                    <a:gd name="T37" fmla="*/ 23 h 7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77"/>
                    <a:gd name="T58" fmla="*/ 0 h 76"/>
                    <a:gd name="T59" fmla="*/ 77 w 77"/>
                    <a:gd name="T60" fmla="*/ 76 h 7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77" h="76">
                      <a:moveTo>
                        <a:pt x="70" y="23"/>
                      </a:moveTo>
                      <a:cubicBezTo>
                        <a:pt x="67" y="25"/>
                        <a:pt x="66" y="29"/>
                        <a:pt x="59" y="30"/>
                      </a:cubicBezTo>
                      <a:cubicBezTo>
                        <a:pt x="54" y="30"/>
                        <a:pt x="56" y="33"/>
                        <a:pt x="55" y="39"/>
                      </a:cubicBezTo>
                      <a:cubicBezTo>
                        <a:pt x="53" y="46"/>
                        <a:pt x="49" y="49"/>
                        <a:pt x="42" y="54"/>
                      </a:cubicBezTo>
                      <a:cubicBezTo>
                        <a:pt x="37" y="57"/>
                        <a:pt x="36" y="62"/>
                        <a:pt x="32" y="66"/>
                      </a:cubicBezTo>
                      <a:cubicBezTo>
                        <a:pt x="28" y="70"/>
                        <a:pt x="28" y="76"/>
                        <a:pt x="24" y="67"/>
                      </a:cubicBezTo>
                      <a:cubicBezTo>
                        <a:pt x="21" y="60"/>
                        <a:pt x="10" y="70"/>
                        <a:pt x="12" y="60"/>
                      </a:cubicBezTo>
                      <a:cubicBezTo>
                        <a:pt x="12" y="58"/>
                        <a:pt x="10" y="53"/>
                        <a:pt x="3" y="53"/>
                      </a:cubicBezTo>
                      <a:cubicBezTo>
                        <a:pt x="0" y="53"/>
                        <a:pt x="2" y="50"/>
                        <a:pt x="8" y="49"/>
                      </a:cubicBezTo>
                      <a:cubicBezTo>
                        <a:pt x="17" y="48"/>
                        <a:pt x="13" y="41"/>
                        <a:pt x="17" y="38"/>
                      </a:cubicBezTo>
                      <a:cubicBezTo>
                        <a:pt x="20" y="37"/>
                        <a:pt x="19" y="32"/>
                        <a:pt x="23" y="30"/>
                      </a:cubicBezTo>
                      <a:cubicBezTo>
                        <a:pt x="26" y="28"/>
                        <a:pt x="16" y="18"/>
                        <a:pt x="27" y="19"/>
                      </a:cubicBezTo>
                      <a:cubicBezTo>
                        <a:pt x="32" y="20"/>
                        <a:pt x="33" y="19"/>
                        <a:pt x="34" y="14"/>
                      </a:cubicBezTo>
                      <a:cubicBezTo>
                        <a:pt x="34" y="8"/>
                        <a:pt x="38" y="11"/>
                        <a:pt x="39" y="5"/>
                      </a:cubicBezTo>
                      <a:cubicBezTo>
                        <a:pt x="39" y="3"/>
                        <a:pt x="41" y="0"/>
                        <a:pt x="42" y="8"/>
                      </a:cubicBezTo>
                      <a:cubicBezTo>
                        <a:pt x="42" y="13"/>
                        <a:pt x="41" y="19"/>
                        <a:pt x="52" y="16"/>
                      </a:cubicBezTo>
                      <a:cubicBezTo>
                        <a:pt x="57" y="14"/>
                        <a:pt x="55" y="23"/>
                        <a:pt x="62" y="20"/>
                      </a:cubicBezTo>
                      <a:cubicBezTo>
                        <a:pt x="65" y="19"/>
                        <a:pt x="65" y="24"/>
                        <a:pt x="67" y="23"/>
                      </a:cubicBezTo>
                      <a:cubicBezTo>
                        <a:pt x="72" y="18"/>
                        <a:pt x="77" y="18"/>
                        <a:pt x="70" y="23"/>
                      </a:cubicBezTo>
                      <a:close/>
                    </a:path>
                  </a:pathLst>
                </a:custGeom>
                <a:solidFill>
                  <a:srgbClr val="B3AA7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527" name="Freeform 111"/>
                <p:cNvSpPr>
                  <a:spLocks noChangeArrowheads="1"/>
                </p:cNvSpPr>
                <p:nvPr/>
              </p:nvSpPr>
              <p:spPr bwMode="auto">
                <a:xfrm>
                  <a:off x="330" y="1233"/>
                  <a:ext cx="142" cy="132"/>
                </a:xfrm>
                <a:custGeom>
                  <a:avLst/>
                  <a:gdLst>
                    <a:gd name="T0" fmla="*/ 38 w 60"/>
                    <a:gd name="T1" fmla="*/ 32 h 56"/>
                    <a:gd name="T2" fmla="*/ 23 w 60"/>
                    <a:gd name="T3" fmla="*/ 50 h 56"/>
                    <a:gd name="T4" fmla="*/ 16 w 60"/>
                    <a:gd name="T5" fmla="*/ 53 h 56"/>
                    <a:gd name="T6" fmla="*/ 7 w 60"/>
                    <a:gd name="T7" fmla="*/ 48 h 56"/>
                    <a:gd name="T8" fmla="*/ 1 w 60"/>
                    <a:gd name="T9" fmla="*/ 45 h 56"/>
                    <a:gd name="T10" fmla="*/ 0 w 60"/>
                    <a:gd name="T11" fmla="*/ 44 h 56"/>
                    <a:gd name="T12" fmla="*/ 8 w 60"/>
                    <a:gd name="T13" fmla="*/ 38 h 56"/>
                    <a:gd name="T14" fmla="*/ 15 w 60"/>
                    <a:gd name="T15" fmla="*/ 23 h 56"/>
                    <a:gd name="T16" fmla="*/ 15 w 60"/>
                    <a:gd name="T17" fmla="*/ 13 h 56"/>
                    <a:gd name="T18" fmla="*/ 19 w 60"/>
                    <a:gd name="T19" fmla="*/ 14 h 56"/>
                    <a:gd name="T20" fmla="*/ 27 w 60"/>
                    <a:gd name="T21" fmla="*/ 8 h 56"/>
                    <a:gd name="T22" fmla="*/ 31 w 60"/>
                    <a:gd name="T23" fmla="*/ 4 h 56"/>
                    <a:gd name="T24" fmla="*/ 43 w 60"/>
                    <a:gd name="T25" fmla="*/ 12 h 56"/>
                    <a:gd name="T26" fmla="*/ 54 w 60"/>
                    <a:gd name="T27" fmla="*/ 15 h 56"/>
                    <a:gd name="T28" fmla="*/ 49 w 60"/>
                    <a:gd name="T29" fmla="*/ 20 h 56"/>
                    <a:gd name="T30" fmla="*/ 38 w 60"/>
                    <a:gd name="T31" fmla="*/ 32 h 5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60"/>
                    <a:gd name="T49" fmla="*/ 0 h 56"/>
                    <a:gd name="T50" fmla="*/ 60 w 60"/>
                    <a:gd name="T51" fmla="*/ 56 h 5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60" h="56">
                      <a:moveTo>
                        <a:pt x="38" y="32"/>
                      </a:moveTo>
                      <a:cubicBezTo>
                        <a:pt x="38" y="44"/>
                        <a:pt x="26" y="46"/>
                        <a:pt x="23" y="50"/>
                      </a:cubicBezTo>
                      <a:cubicBezTo>
                        <a:pt x="22" y="53"/>
                        <a:pt x="20" y="56"/>
                        <a:pt x="16" y="53"/>
                      </a:cubicBezTo>
                      <a:cubicBezTo>
                        <a:pt x="15" y="52"/>
                        <a:pt x="11" y="56"/>
                        <a:pt x="7" y="48"/>
                      </a:cubicBezTo>
                      <a:cubicBezTo>
                        <a:pt x="6" y="46"/>
                        <a:pt x="2" y="47"/>
                        <a:pt x="1" y="45"/>
                      </a:cubicBezTo>
                      <a:cubicBezTo>
                        <a:pt x="1" y="44"/>
                        <a:pt x="1" y="44"/>
                        <a:pt x="0" y="44"/>
                      </a:cubicBezTo>
                      <a:cubicBezTo>
                        <a:pt x="3" y="41"/>
                        <a:pt x="10" y="43"/>
                        <a:pt x="8" y="38"/>
                      </a:cubicBezTo>
                      <a:cubicBezTo>
                        <a:pt x="5" y="27"/>
                        <a:pt x="12" y="29"/>
                        <a:pt x="15" y="23"/>
                      </a:cubicBezTo>
                      <a:cubicBezTo>
                        <a:pt x="17" y="18"/>
                        <a:pt x="18" y="17"/>
                        <a:pt x="15" y="13"/>
                      </a:cubicBezTo>
                      <a:cubicBezTo>
                        <a:pt x="13" y="11"/>
                        <a:pt x="16" y="10"/>
                        <a:pt x="19" y="14"/>
                      </a:cubicBezTo>
                      <a:cubicBezTo>
                        <a:pt x="20" y="16"/>
                        <a:pt x="27" y="14"/>
                        <a:pt x="27" y="8"/>
                      </a:cubicBezTo>
                      <a:cubicBezTo>
                        <a:pt x="27" y="4"/>
                        <a:pt x="31" y="0"/>
                        <a:pt x="31" y="4"/>
                      </a:cubicBezTo>
                      <a:cubicBezTo>
                        <a:pt x="31" y="13"/>
                        <a:pt x="39" y="12"/>
                        <a:pt x="43" y="12"/>
                      </a:cubicBezTo>
                      <a:cubicBezTo>
                        <a:pt x="49" y="11"/>
                        <a:pt x="49" y="15"/>
                        <a:pt x="54" y="15"/>
                      </a:cubicBezTo>
                      <a:cubicBezTo>
                        <a:pt x="55" y="15"/>
                        <a:pt x="60" y="18"/>
                        <a:pt x="49" y="20"/>
                      </a:cubicBezTo>
                      <a:cubicBezTo>
                        <a:pt x="41" y="21"/>
                        <a:pt x="39" y="29"/>
                        <a:pt x="38" y="32"/>
                      </a:cubicBezTo>
                      <a:close/>
                    </a:path>
                  </a:pathLst>
                </a:custGeom>
                <a:solidFill>
                  <a:srgbClr val="A79B5B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528" name="Freeform 112"/>
                <p:cNvSpPr>
                  <a:spLocks noChangeArrowheads="1"/>
                </p:cNvSpPr>
                <p:nvPr/>
              </p:nvSpPr>
              <p:spPr bwMode="auto">
                <a:xfrm>
                  <a:off x="359" y="1254"/>
                  <a:ext cx="78" cy="104"/>
                </a:xfrm>
                <a:custGeom>
                  <a:avLst/>
                  <a:gdLst>
                    <a:gd name="T0" fmla="*/ 26 w 33"/>
                    <a:gd name="T1" fmla="*/ 24 h 44"/>
                    <a:gd name="T2" fmla="*/ 13 w 33"/>
                    <a:gd name="T3" fmla="*/ 37 h 44"/>
                    <a:gd name="T4" fmla="*/ 3 w 33"/>
                    <a:gd name="T5" fmla="*/ 31 h 44"/>
                    <a:gd name="T6" fmla="*/ 6 w 33"/>
                    <a:gd name="T7" fmla="*/ 18 h 44"/>
                    <a:gd name="T8" fmla="*/ 16 w 33"/>
                    <a:gd name="T9" fmla="*/ 7 h 44"/>
                    <a:gd name="T10" fmla="*/ 20 w 33"/>
                    <a:gd name="T11" fmla="*/ 3 h 44"/>
                    <a:gd name="T12" fmla="*/ 30 w 33"/>
                    <a:gd name="T13" fmla="*/ 11 h 44"/>
                    <a:gd name="T14" fmla="*/ 26 w 33"/>
                    <a:gd name="T15" fmla="*/ 24 h 4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3"/>
                    <a:gd name="T25" fmla="*/ 0 h 44"/>
                    <a:gd name="T26" fmla="*/ 33 w 33"/>
                    <a:gd name="T27" fmla="*/ 44 h 4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3" h="44">
                      <a:moveTo>
                        <a:pt x="26" y="24"/>
                      </a:moveTo>
                      <a:cubicBezTo>
                        <a:pt x="25" y="34"/>
                        <a:pt x="17" y="35"/>
                        <a:pt x="13" y="37"/>
                      </a:cubicBezTo>
                      <a:cubicBezTo>
                        <a:pt x="1" y="44"/>
                        <a:pt x="3" y="31"/>
                        <a:pt x="3" y="31"/>
                      </a:cubicBezTo>
                      <a:cubicBezTo>
                        <a:pt x="0" y="22"/>
                        <a:pt x="5" y="24"/>
                        <a:pt x="6" y="18"/>
                      </a:cubicBezTo>
                      <a:cubicBezTo>
                        <a:pt x="8" y="9"/>
                        <a:pt x="17" y="16"/>
                        <a:pt x="16" y="7"/>
                      </a:cubicBezTo>
                      <a:cubicBezTo>
                        <a:pt x="16" y="3"/>
                        <a:pt x="20" y="0"/>
                        <a:pt x="20" y="3"/>
                      </a:cubicBezTo>
                      <a:cubicBezTo>
                        <a:pt x="20" y="9"/>
                        <a:pt x="33" y="6"/>
                        <a:pt x="30" y="11"/>
                      </a:cubicBezTo>
                      <a:cubicBezTo>
                        <a:pt x="25" y="17"/>
                        <a:pt x="26" y="21"/>
                        <a:pt x="26" y="24"/>
                      </a:cubicBezTo>
                      <a:close/>
                    </a:path>
                  </a:pathLst>
                </a:custGeom>
                <a:solidFill>
                  <a:srgbClr val="92885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529" name="Freeform 113"/>
                <p:cNvSpPr>
                  <a:spLocks noChangeArrowheads="1"/>
                </p:cNvSpPr>
                <p:nvPr/>
              </p:nvSpPr>
              <p:spPr bwMode="auto">
                <a:xfrm>
                  <a:off x="364" y="1277"/>
                  <a:ext cx="54" cy="75"/>
                </a:xfrm>
                <a:custGeom>
                  <a:avLst/>
                  <a:gdLst>
                    <a:gd name="T0" fmla="*/ 23 w 24"/>
                    <a:gd name="T1" fmla="*/ 16 h 32"/>
                    <a:gd name="T2" fmla="*/ 10 w 24"/>
                    <a:gd name="T3" fmla="*/ 26 h 32"/>
                    <a:gd name="T4" fmla="*/ 3 w 24"/>
                    <a:gd name="T5" fmla="*/ 21 h 32"/>
                    <a:gd name="T6" fmla="*/ 5 w 24"/>
                    <a:gd name="T7" fmla="*/ 11 h 32"/>
                    <a:gd name="T8" fmla="*/ 16 w 24"/>
                    <a:gd name="T9" fmla="*/ 2 h 32"/>
                    <a:gd name="T10" fmla="*/ 23 w 24"/>
                    <a:gd name="T11" fmla="*/ 16 h 3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4"/>
                    <a:gd name="T19" fmla="*/ 0 h 32"/>
                    <a:gd name="T20" fmla="*/ 24 w 24"/>
                    <a:gd name="T21" fmla="*/ 32 h 3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4" h="32">
                      <a:moveTo>
                        <a:pt x="23" y="16"/>
                      </a:moveTo>
                      <a:cubicBezTo>
                        <a:pt x="23" y="24"/>
                        <a:pt x="14" y="24"/>
                        <a:pt x="10" y="26"/>
                      </a:cubicBezTo>
                      <a:cubicBezTo>
                        <a:pt x="1" y="32"/>
                        <a:pt x="3" y="22"/>
                        <a:pt x="3" y="21"/>
                      </a:cubicBezTo>
                      <a:cubicBezTo>
                        <a:pt x="0" y="14"/>
                        <a:pt x="4" y="16"/>
                        <a:pt x="5" y="11"/>
                      </a:cubicBezTo>
                      <a:cubicBezTo>
                        <a:pt x="6" y="3"/>
                        <a:pt x="9" y="6"/>
                        <a:pt x="16" y="2"/>
                      </a:cubicBezTo>
                      <a:cubicBezTo>
                        <a:pt x="19" y="0"/>
                        <a:pt x="24" y="0"/>
                        <a:pt x="23" y="16"/>
                      </a:cubicBezTo>
                      <a:close/>
                    </a:path>
                  </a:pathLst>
                </a:custGeom>
                <a:solidFill>
                  <a:srgbClr val="7D7445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530" name="Freeform 114"/>
                <p:cNvSpPr>
                  <a:spLocks noChangeArrowheads="1"/>
                </p:cNvSpPr>
                <p:nvPr/>
              </p:nvSpPr>
              <p:spPr bwMode="auto">
                <a:xfrm>
                  <a:off x="442" y="1363"/>
                  <a:ext cx="227" cy="184"/>
                </a:xfrm>
                <a:custGeom>
                  <a:avLst/>
                  <a:gdLst>
                    <a:gd name="T0" fmla="*/ 96 w 96"/>
                    <a:gd name="T1" fmla="*/ 22 h 78"/>
                    <a:gd name="T2" fmla="*/ 52 w 96"/>
                    <a:gd name="T3" fmla="*/ 30 h 78"/>
                    <a:gd name="T4" fmla="*/ 32 w 96"/>
                    <a:gd name="T5" fmla="*/ 20 h 78"/>
                    <a:gd name="T6" fmla="*/ 40 w 96"/>
                    <a:gd name="T7" fmla="*/ 34 h 78"/>
                    <a:gd name="T8" fmla="*/ 1 w 96"/>
                    <a:gd name="T9" fmla="*/ 78 h 78"/>
                    <a:gd name="T10" fmla="*/ 0 w 96"/>
                    <a:gd name="T11" fmla="*/ 78 h 78"/>
                    <a:gd name="T12" fmla="*/ 16 w 96"/>
                    <a:gd name="T13" fmla="*/ 56 h 78"/>
                    <a:gd name="T14" fmla="*/ 22 w 96"/>
                    <a:gd name="T15" fmla="*/ 35 h 78"/>
                    <a:gd name="T16" fmla="*/ 24 w 96"/>
                    <a:gd name="T17" fmla="*/ 26 h 78"/>
                    <a:gd name="T18" fmla="*/ 24 w 96"/>
                    <a:gd name="T19" fmla="*/ 18 h 78"/>
                    <a:gd name="T20" fmla="*/ 39 w 96"/>
                    <a:gd name="T21" fmla="*/ 8 h 78"/>
                    <a:gd name="T22" fmla="*/ 96 w 96"/>
                    <a:gd name="T23" fmla="*/ 22 h 7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96"/>
                    <a:gd name="T37" fmla="*/ 0 h 78"/>
                    <a:gd name="T38" fmla="*/ 96 w 96"/>
                    <a:gd name="T39" fmla="*/ 78 h 7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96" h="78">
                      <a:moveTo>
                        <a:pt x="96" y="22"/>
                      </a:moveTo>
                      <a:cubicBezTo>
                        <a:pt x="83" y="32"/>
                        <a:pt x="66" y="40"/>
                        <a:pt x="52" y="30"/>
                      </a:cubicBezTo>
                      <a:cubicBezTo>
                        <a:pt x="46" y="26"/>
                        <a:pt x="39" y="16"/>
                        <a:pt x="32" y="20"/>
                      </a:cubicBezTo>
                      <a:cubicBezTo>
                        <a:pt x="34" y="23"/>
                        <a:pt x="29" y="23"/>
                        <a:pt x="40" y="34"/>
                      </a:cubicBezTo>
                      <a:cubicBezTo>
                        <a:pt x="57" y="52"/>
                        <a:pt x="16" y="52"/>
                        <a:pt x="1" y="78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3" y="69"/>
                        <a:pt x="12" y="58"/>
                        <a:pt x="16" y="56"/>
                      </a:cubicBezTo>
                      <a:cubicBezTo>
                        <a:pt x="30" y="46"/>
                        <a:pt x="29" y="39"/>
                        <a:pt x="22" y="35"/>
                      </a:cubicBezTo>
                      <a:cubicBezTo>
                        <a:pt x="13" y="31"/>
                        <a:pt x="13" y="24"/>
                        <a:pt x="24" y="26"/>
                      </a:cubicBezTo>
                      <a:cubicBezTo>
                        <a:pt x="29" y="27"/>
                        <a:pt x="17" y="17"/>
                        <a:pt x="24" y="18"/>
                      </a:cubicBezTo>
                      <a:cubicBezTo>
                        <a:pt x="19" y="7"/>
                        <a:pt x="30" y="0"/>
                        <a:pt x="39" y="8"/>
                      </a:cubicBezTo>
                      <a:cubicBezTo>
                        <a:pt x="51" y="19"/>
                        <a:pt x="59" y="38"/>
                        <a:pt x="96" y="22"/>
                      </a:cubicBezTo>
                      <a:close/>
                    </a:path>
                  </a:pathLst>
                </a:custGeom>
                <a:solidFill>
                  <a:srgbClr val="ECE8D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531" name="Freeform 115"/>
                <p:cNvSpPr>
                  <a:spLocks noChangeArrowheads="1"/>
                </p:cNvSpPr>
                <p:nvPr/>
              </p:nvSpPr>
              <p:spPr bwMode="auto">
                <a:xfrm>
                  <a:off x="442" y="1382"/>
                  <a:ext cx="227" cy="165"/>
                </a:xfrm>
                <a:custGeom>
                  <a:avLst/>
                  <a:gdLst>
                    <a:gd name="T0" fmla="*/ 96 w 96"/>
                    <a:gd name="T1" fmla="*/ 14 h 70"/>
                    <a:gd name="T2" fmla="*/ 52 w 96"/>
                    <a:gd name="T3" fmla="*/ 22 h 70"/>
                    <a:gd name="T4" fmla="*/ 32 w 96"/>
                    <a:gd name="T5" fmla="*/ 12 h 70"/>
                    <a:gd name="T6" fmla="*/ 40 w 96"/>
                    <a:gd name="T7" fmla="*/ 26 h 70"/>
                    <a:gd name="T8" fmla="*/ 1 w 96"/>
                    <a:gd name="T9" fmla="*/ 70 h 70"/>
                    <a:gd name="T10" fmla="*/ 0 w 96"/>
                    <a:gd name="T11" fmla="*/ 70 h 70"/>
                    <a:gd name="T12" fmla="*/ 19 w 96"/>
                    <a:gd name="T13" fmla="*/ 50 h 70"/>
                    <a:gd name="T14" fmla="*/ 40 w 96"/>
                    <a:gd name="T15" fmla="*/ 33 h 70"/>
                    <a:gd name="T16" fmla="*/ 30 w 96"/>
                    <a:gd name="T17" fmla="*/ 17 h 70"/>
                    <a:gd name="T18" fmla="*/ 38 w 96"/>
                    <a:gd name="T19" fmla="*/ 5 h 70"/>
                    <a:gd name="T20" fmla="*/ 57 w 96"/>
                    <a:gd name="T21" fmla="*/ 21 h 70"/>
                    <a:gd name="T22" fmla="*/ 92 w 96"/>
                    <a:gd name="T23" fmla="*/ 16 h 70"/>
                    <a:gd name="T24" fmla="*/ 96 w 96"/>
                    <a:gd name="T25" fmla="*/ 14 h 7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96"/>
                    <a:gd name="T40" fmla="*/ 0 h 70"/>
                    <a:gd name="T41" fmla="*/ 96 w 96"/>
                    <a:gd name="T42" fmla="*/ 70 h 70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96" h="70">
                      <a:moveTo>
                        <a:pt x="96" y="14"/>
                      </a:moveTo>
                      <a:cubicBezTo>
                        <a:pt x="83" y="24"/>
                        <a:pt x="66" y="32"/>
                        <a:pt x="52" y="22"/>
                      </a:cubicBezTo>
                      <a:cubicBezTo>
                        <a:pt x="46" y="18"/>
                        <a:pt x="39" y="8"/>
                        <a:pt x="32" y="12"/>
                      </a:cubicBezTo>
                      <a:cubicBezTo>
                        <a:pt x="34" y="15"/>
                        <a:pt x="29" y="15"/>
                        <a:pt x="40" y="26"/>
                      </a:cubicBezTo>
                      <a:cubicBezTo>
                        <a:pt x="57" y="44"/>
                        <a:pt x="16" y="44"/>
                        <a:pt x="1" y="70"/>
                      </a:cubicBezTo>
                      <a:cubicBezTo>
                        <a:pt x="0" y="70"/>
                        <a:pt x="0" y="70"/>
                        <a:pt x="0" y="70"/>
                      </a:cubicBezTo>
                      <a:cubicBezTo>
                        <a:pt x="4" y="62"/>
                        <a:pt x="13" y="55"/>
                        <a:pt x="19" y="50"/>
                      </a:cubicBezTo>
                      <a:cubicBezTo>
                        <a:pt x="29" y="43"/>
                        <a:pt x="39" y="40"/>
                        <a:pt x="40" y="33"/>
                      </a:cubicBezTo>
                      <a:cubicBezTo>
                        <a:pt x="41" y="28"/>
                        <a:pt x="23" y="22"/>
                        <a:pt x="30" y="17"/>
                      </a:cubicBezTo>
                      <a:cubicBezTo>
                        <a:pt x="25" y="6"/>
                        <a:pt x="31" y="0"/>
                        <a:pt x="38" y="5"/>
                      </a:cubicBezTo>
                      <a:cubicBezTo>
                        <a:pt x="47" y="11"/>
                        <a:pt x="51" y="18"/>
                        <a:pt x="57" y="21"/>
                      </a:cubicBezTo>
                      <a:cubicBezTo>
                        <a:pt x="73" y="27"/>
                        <a:pt x="84" y="18"/>
                        <a:pt x="92" y="16"/>
                      </a:cubicBezTo>
                      <a:lnTo>
                        <a:pt x="96" y="14"/>
                      </a:lnTo>
                      <a:close/>
                    </a:path>
                  </a:pathLst>
                </a:custGeom>
                <a:solidFill>
                  <a:srgbClr val="F2EFD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532" name="Freeform 116"/>
                <p:cNvSpPr>
                  <a:spLocks noChangeArrowheads="1"/>
                </p:cNvSpPr>
                <p:nvPr/>
              </p:nvSpPr>
              <p:spPr bwMode="auto">
                <a:xfrm>
                  <a:off x="494" y="904"/>
                  <a:ext cx="154" cy="290"/>
                </a:xfrm>
                <a:custGeom>
                  <a:avLst/>
                  <a:gdLst>
                    <a:gd name="T0" fmla="*/ 35 w 65"/>
                    <a:gd name="T1" fmla="*/ 0 h 123"/>
                    <a:gd name="T2" fmla="*/ 29 w 65"/>
                    <a:gd name="T3" fmla="*/ 62 h 123"/>
                    <a:gd name="T4" fmla="*/ 20 w 65"/>
                    <a:gd name="T5" fmla="*/ 84 h 123"/>
                    <a:gd name="T6" fmla="*/ 28 w 65"/>
                    <a:gd name="T7" fmla="*/ 72 h 123"/>
                    <a:gd name="T8" fmla="*/ 65 w 65"/>
                    <a:gd name="T9" fmla="*/ 76 h 123"/>
                    <a:gd name="T10" fmla="*/ 29 w 65"/>
                    <a:gd name="T11" fmla="*/ 88 h 123"/>
                    <a:gd name="T12" fmla="*/ 11 w 65"/>
                    <a:gd name="T13" fmla="*/ 117 h 123"/>
                    <a:gd name="T14" fmla="*/ 5 w 65"/>
                    <a:gd name="T15" fmla="*/ 107 h 123"/>
                    <a:gd name="T16" fmla="*/ 11 w 65"/>
                    <a:gd name="T17" fmla="*/ 92 h 123"/>
                    <a:gd name="T18" fmla="*/ 7 w 65"/>
                    <a:gd name="T19" fmla="*/ 80 h 123"/>
                    <a:gd name="T20" fmla="*/ 35 w 65"/>
                    <a:gd name="T21" fmla="*/ 42 h 123"/>
                    <a:gd name="T22" fmla="*/ 35 w 65"/>
                    <a:gd name="T23" fmla="*/ 0 h 12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65"/>
                    <a:gd name="T37" fmla="*/ 0 h 123"/>
                    <a:gd name="T38" fmla="*/ 65 w 65"/>
                    <a:gd name="T39" fmla="*/ 123 h 12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65" h="123">
                      <a:moveTo>
                        <a:pt x="35" y="0"/>
                      </a:moveTo>
                      <a:cubicBezTo>
                        <a:pt x="44" y="19"/>
                        <a:pt x="54" y="39"/>
                        <a:pt x="29" y="62"/>
                      </a:cubicBezTo>
                      <a:cubicBezTo>
                        <a:pt x="17" y="73"/>
                        <a:pt x="16" y="85"/>
                        <a:pt x="20" y="84"/>
                      </a:cubicBezTo>
                      <a:cubicBezTo>
                        <a:pt x="25" y="84"/>
                        <a:pt x="22" y="80"/>
                        <a:pt x="28" y="72"/>
                      </a:cubicBezTo>
                      <a:cubicBezTo>
                        <a:pt x="34" y="67"/>
                        <a:pt x="53" y="66"/>
                        <a:pt x="65" y="76"/>
                      </a:cubicBezTo>
                      <a:cubicBezTo>
                        <a:pt x="53" y="70"/>
                        <a:pt x="34" y="69"/>
                        <a:pt x="29" y="88"/>
                      </a:cubicBezTo>
                      <a:cubicBezTo>
                        <a:pt x="26" y="98"/>
                        <a:pt x="20" y="111"/>
                        <a:pt x="11" y="117"/>
                      </a:cubicBezTo>
                      <a:cubicBezTo>
                        <a:pt x="2" y="123"/>
                        <a:pt x="0" y="111"/>
                        <a:pt x="5" y="107"/>
                      </a:cubicBezTo>
                      <a:cubicBezTo>
                        <a:pt x="10" y="104"/>
                        <a:pt x="17" y="95"/>
                        <a:pt x="11" y="92"/>
                      </a:cubicBezTo>
                      <a:cubicBezTo>
                        <a:pt x="0" y="88"/>
                        <a:pt x="6" y="85"/>
                        <a:pt x="7" y="80"/>
                      </a:cubicBezTo>
                      <a:cubicBezTo>
                        <a:pt x="9" y="61"/>
                        <a:pt x="21" y="63"/>
                        <a:pt x="35" y="42"/>
                      </a:cubicBezTo>
                      <a:cubicBezTo>
                        <a:pt x="47" y="24"/>
                        <a:pt x="38" y="18"/>
                        <a:pt x="35" y="0"/>
                      </a:cubicBezTo>
                      <a:close/>
                    </a:path>
                  </a:pathLst>
                </a:custGeom>
                <a:solidFill>
                  <a:srgbClr val="F2EFD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533" name="Freeform 117"/>
                <p:cNvSpPr>
                  <a:spLocks noChangeArrowheads="1"/>
                </p:cNvSpPr>
                <p:nvPr/>
              </p:nvSpPr>
              <p:spPr bwMode="auto">
                <a:xfrm>
                  <a:off x="7" y="1464"/>
                  <a:ext cx="270" cy="88"/>
                </a:xfrm>
                <a:custGeom>
                  <a:avLst/>
                  <a:gdLst>
                    <a:gd name="T0" fmla="*/ 73 w 114"/>
                    <a:gd name="T1" fmla="*/ 35 h 37"/>
                    <a:gd name="T2" fmla="*/ 77 w 114"/>
                    <a:gd name="T3" fmla="*/ 29 h 37"/>
                    <a:gd name="T4" fmla="*/ 26 w 114"/>
                    <a:gd name="T5" fmla="*/ 27 h 37"/>
                    <a:gd name="T6" fmla="*/ 4 w 114"/>
                    <a:gd name="T7" fmla="*/ 13 h 37"/>
                    <a:gd name="T8" fmla="*/ 0 w 114"/>
                    <a:gd name="T9" fmla="*/ 3 h 37"/>
                    <a:gd name="T10" fmla="*/ 34 w 114"/>
                    <a:gd name="T11" fmla="*/ 13 h 37"/>
                    <a:gd name="T12" fmla="*/ 99 w 114"/>
                    <a:gd name="T13" fmla="*/ 14 h 37"/>
                    <a:gd name="T14" fmla="*/ 103 w 114"/>
                    <a:gd name="T15" fmla="*/ 22 h 37"/>
                    <a:gd name="T16" fmla="*/ 90 w 114"/>
                    <a:gd name="T17" fmla="*/ 35 h 37"/>
                    <a:gd name="T18" fmla="*/ 73 w 114"/>
                    <a:gd name="T19" fmla="*/ 35 h 3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14"/>
                    <a:gd name="T31" fmla="*/ 0 h 37"/>
                    <a:gd name="T32" fmla="*/ 114 w 114"/>
                    <a:gd name="T33" fmla="*/ 37 h 3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14" h="37">
                      <a:moveTo>
                        <a:pt x="73" y="35"/>
                      </a:moveTo>
                      <a:cubicBezTo>
                        <a:pt x="74" y="32"/>
                        <a:pt x="75" y="29"/>
                        <a:pt x="77" y="29"/>
                      </a:cubicBezTo>
                      <a:cubicBezTo>
                        <a:pt x="64" y="27"/>
                        <a:pt x="51" y="37"/>
                        <a:pt x="26" y="27"/>
                      </a:cubicBezTo>
                      <a:cubicBezTo>
                        <a:pt x="16" y="23"/>
                        <a:pt x="9" y="18"/>
                        <a:pt x="4" y="13"/>
                      </a:cubicBezTo>
                      <a:cubicBezTo>
                        <a:pt x="2" y="10"/>
                        <a:pt x="1" y="7"/>
                        <a:pt x="0" y="3"/>
                      </a:cubicBezTo>
                      <a:cubicBezTo>
                        <a:pt x="12" y="10"/>
                        <a:pt x="21" y="28"/>
                        <a:pt x="34" y="13"/>
                      </a:cubicBezTo>
                      <a:cubicBezTo>
                        <a:pt x="41" y="35"/>
                        <a:pt x="89" y="28"/>
                        <a:pt x="99" y="14"/>
                      </a:cubicBezTo>
                      <a:cubicBezTo>
                        <a:pt x="109" y="0"/>
                        <a:pt x="114" y="13"/>
                        <a:pt x="103" y="22"/>
                      </a:cubicBezTo>
                      <a:cubicBezTo>
                        <a:pt x="96" y="28"/>
                        <a:pt x="91" y="32"/>
                        <a:pt x="90" y="35"/>
                      </a:cubicBezTo>
                      <a:lnTo>
                        <a:pt x="73" y="35"/>
                      </a:lnTo>
                      <a:close/>
                    </a:path>
                  </a:pathLst>
                </a:custGeom>
                <a:solidFill>
                  <a:srgbClr val="F6F4E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534" name="Freeform 118"/>
                <p:cNvSpPr>
                  <a:spLocks noChangeArrowheads="1"/>
                </p:cNvSpPr>
                <p:nvPr/>
              </p:nvSpPr>
              <p:spPr bwMode="auto">
                <a:xfrm>
                  <a:off x="-1" y="1032"/>
                  <a:ext cx="258" cy="269"/>
                </a:xfrm>
                <a:custGeom>
                  <a:avLst/>
                  <a:gdLst>
                    <a:gd name="T0" fmla="*/ 0 w 109"/>
                    <a:gd name="T1" fmla="*/ 110 h 114"/>
                    <a:gd name="T2" fmla="*/ 29 w 109"/>
                    <a:gd name="T3" fmla="*/ 97 h 114"/>
                    <a:gd name="T4" fmla="*/ 11 w 109"/>
                    <a:gd name="T5" fmla="*/ 95 h 114"/>
                    <a:gd name="T6" fmla="*/ 0 w 109"/>
                    <a:gd name="T7" fmla="*/ 93 h 114"/>
                    <a:gd name="T8" fmla="*/ 0 w 109"/>
                    <a:gd name="T9" fmla="*/ 8 h 114"/>
                    <a:gd name="T10" fmla="*/ 1 w 109"/>
                    <a:gd name="T11" fmla="*/ 3 h 114"/>
                    <a:gd name="T12" fmla="*/ 25 w 109"/>
                    <a:gd name="T13" fmla="*/ 22 h 114"/>
                    <a:gd name="T14" fmla="*/ 52 w 109"/>
                    <a:gd name="T15" fmla="*/ 60 h 114"/>
                    <a:gd name="T16" fmla="*/ 80 w 109"/>
                    <a:gd name="T17" fmla="*/ 78 h 114"/>
                    <a:gd name="T18" fmla="*/ 88 w 109"/>
                    <a:gd name="T19" fmla="*/ 103 h 114"/>
                    <a:gd name="T20" fmla="*/ 48 w 109"/>
                    <a:gd name="T21" fmla="*/ 105 h 114"/>
                    <a:gd name="T22" fmla="*/ 0 w 109"/>
                    <a:gd name="T23" fmla="*/ 111 h 114"/>
                    <a:gd name="T24" fmla="*/ 0 w 109"/>
                    <a:gd name="T25" fmla="*/ 110 h 11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09"/>
                    <a:gd name="T40" fmla="*/ 0 h 114"/>
                    <a:gd name="T41" fmla="*/ 109 w 109"/>
                    <a:gd name="T42" fmla="*/ 114 h 11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09" h="114">
                      <a:moveTo>
                        <a:pt x="0" y="110"/>
                      </a:moveTo>
                      <a:cubicBezTo>
                        <a:pt x="11" y="99"/>
                        <a:pt x="22" y="94"/>
                        <a:pt x="29" y="97"/>
                      </a:cubicBezTo>
                      <a:cubicBezTo>
                        <a:pt x="32" y="92"/>
                        <a:pt x="25" y="91"/>
                        <a:pt x="11" y="95"/>
                      </a:cubicBezTo>
                      <a:cubicBezTo>
                        <a:pt x="7" y="96"/>
                        <a:pt x="4" y="95"/>
                        <a:pt x="0" y="93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1" y="6"/>
                        <a:pt x="1" y="4"/>
                        <a:pt x="1" y="3"/>
                      </a:cubicBezTo>
                      <a:cubicBezTo>
                        <a:pt x="20" y="0"/>
                        <a:pt x="14" y="21"/>
                        <a:pt x="25" y="22"/>
                      </a:cubicBezTo>
                      <a:cubicBezTo>
                        <a:pt x="55" y="23"/>
                        <a:pt x="66" y="56"/>
                        <a:pt x="52" y="60"/>
                      </a:cubicBezTo>
                      <a:cubicBezTo>
                        <a:pt x="41" y="63"/>
                        <a:pt x="66" y="72"/>
                        <a:pt x="80" y="78"/>
                      </a:cubicBezTo>
                      <a:cubicBezTo>
                        <a:pt x="105" y="87"/>
                        <a:pt x="109" y="110"/>
                        <a:pt x="88" y="103"/>
                      </a:cubicBezTo>
                      <a:cubicBezTo>
                        <a:pt x="77" y="99"/>
                        <a:pt x="66" y="114"/>
                        <a:pt x="48" y="105"/>
                      </a:cubicBezTo>
                      <a:cubicBezTo>
                        <a:pt x="31" y="97"/>
                        <a:pt x="14" y="100"/>
                        <a:pt x="0" y="111"/>
                      </a:cubicBezTo>
                      <a:lnTo>
                        <a:pt x="0" y="110"/>
                      </a:lnTo>
                      <a:close/>
                    </a:path>
                  </a:pathLst>
                </a:custGeom>
                <a:solidFill>
                  <a:srgbClr val="ECE8D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535" name="Freeform 119"/>
                <p:cNvSpPr>
                  <a:spLocks noChangeArrowheads="1"/>
                </p:cNvSpPr>
                <p:nvPr/>
              </p:nvSpPr>
              <p:spPr bwMode="auto">
                <a:xfrm>
                  <a:off x="-1" y="1105"/>
                  <a:ext cx="180" cy="168"/>
                </a:xfrm>
                <a:custGeom>
                  <a:avLst/>
                  <a:gdLst>
                    <a:gd name="T0" fmla="*/ 29 w 76"/>
                    <a:gd name="T1" fmla="*/ 66 h 71"/>
                    <a:gd name="T2" fmla="*/ 11 w 76"/>
                    <a:gd name="T3" fmla="*/ 64 h 71"/>
                    <a:gd name="T4" fmla="*/ 0 w 76"/>
                    <a:gd name="T5" fmla="*/ 62 h 71"/>
                    <a:gd name="T6" fmla="*/ 0 w 76"/>
                    <a:gd name="T7" fmla="*/ 4 h 71"/>
                    <a:gd name="T8" fmla="*/ 24 w 76"/>
                    <a:gd name="T9" fmla="*/ 16 h 71"/>
                    <a:gd name="T10" fmla="*/ 58 w 76"/>
                    <a:gd name="T11" fmla="*/ 49 h 71"/>
                    <a:gd name="T12" fmla="*/ 62 w 76"/>
                    <a:gd name="T13" fmla="*/ 60 h 71"/>
                    <a:gd name="T14" fmla="*/ 63 w 76"/>
                    <a:gd name="T15" fmla="*/ 68 h 71"/>
                    <a:gd name="T16" fmla="*/ 29 w 76"/>
                    <a:gd name="T17" fmla="*/ 66 h 7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6"/>
                    <a:gd name="T28" fmla="*/ 0 h 71"/>
                    <a:gd name="T29" fmla="*/ 76 w 76"/>
                    <a:gd name="T30" fmla="*/ 71 h 7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6" h="71">
                      <a:moveTo>
                        <a:pt x="29" y="66"/>
                      </a:moveTo>
                      <a:cubicBezTo>
                        <a:pt x="32" y="61"/>
                        <a:pt x="25" y="60"/>
                        <a:pt x="11" y="64"/>
                      </a:cubicBezTo>
                      <a:cubicBezTo>
                        <a:pt x="7" y="65"/>
                        <a:pt x="4" y="64"/>
                        <a:pt x="0" y="62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9" y="10"/>
                        <a:pt x="29" y="0"/>
                        <a:pt x="24" y="16"/>
                      </a:cubicBezTo>
                      <a:cubicBezTo>
                        <a:pt x="18" y="35"/>
                        <a:pt x="43" y="42"/>
                        <a:pt x="58" y="49"/>
                      </a:cubicBezTo>
                      <a:cubicBezTo>
                        <a:pt x="72" y="56"/>
                        <a:pt x="65" y="57"/>
                        <a:pt x="62" y="60"/>
                      </a:cubicBezTo>
                      <a:cubicBezTo>
                        <a:pt x="76" y="64"/>
                        <a:pt x="71" y="71"/>
                        <a:pt x="63" y="68"/>
                      </a:cubicBezTo>
                      <a:cubicBezTo>
                        <a:pt x="53" y="65"/>
                        <a:pt x="36" y="71"/>
                        <a:pt x="29" y="66"/>
                      </a:cubicBezTo>
                      <a:close/>
                    </a:path>
                  </a:pathLst>
                </a:custGeom>
                <a:solidFill>
                  <a:srgbClr val="F2EFD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536" name="Freeform 120"/>
                <p:cNvSpPr>
                  <a:spLocks noChangeArrowheads="1"/>
                </p:cNvSpPr>
                <p:nvPr/>
              </p:nvSpPr>
              <p:spPr bwMode="auto">
                <a:xfrm>
                  <a:off x="-1" y="936"/>
                  <a:ext cx="365" cy="192"/>
                </a:xfrm>
                <a:custGeom>
                  <a:avLst/>
                  <a:gdLst>
                    <a:gd name="T0" fmla="*/ 0 w 154"/>
                    <a:gd name="T1" fmla="*/ 25 h 81"/>
                    <a:gd name="T2" fmla="*/ 71 w 154"/>
                    <a:gd name="T3" fmla="*/ 2 h 81"/>
                    <a:gd name="T4" fmla="*/ 136 w 154"/>
                    <a:gd name="T5" fmla="*/ 20 h 81"/>
                    <a:gd name="T6" fmla="*/ 136 w 154"/>
                    <a:gd name="T7" fmla="*/ 19 h 81"/>
                    <a:gd name="T8" fmla="*/ 142 w 154"/>
                    <a:gd name="T9" fmla="*/ 54 h 81"/>
                    <a:gd name="T10" fmla="*/ 140 w 154"/>
                    <a:gd name="T11" fmla="*/ 75 h 81"/>
                    <a:gd name="T12" fmla="*/ 80 w 154"/>
                    <a:gd name="T13" fmla="*/ 30 h 81"/>
                    <a:gd name="T14" fmla="*/ 0 w 154"/>
                    <a:gd name="T15" fmla="*/ 25 h 8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54"/>
                    <a:gd name="T25" fmla="*/ 0 h 81"/>
                    <a:gd name="T26" fmla="*/ 154 w 154"/>
                    <a:gd name="T27" fmla="*/ 81 h 8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54" h="81">
                      <a:moveTo>
                        <a:pt x="0" y="25"/>
                      </a:moveTo>
                      <a:cubicBezTo>
                        <a:pt x="19" y="10"/>
                        <a:pt x="56" y="3"/>
                        <a:pt x="71" y="2"/>
                      </a:cubicBezTo>
                      <a:cubicBezTo>
                        <a:pt x="123" y="1"/>
                        <a:pt x="120" y="30"/>
                        <a:pt x="136" y="20"/>
                      </a:cubicBezTo>
                      <a:cubicBezTo>
                        <a:pt x="136" y="20"/>
                        <a:pt x="136" y="20"/>
                        <a:pt x="136" y="19"/>
                      </a:cubicBezTo>
                      <a:cubicBezTo>
                        <a:pt x="153" y="26"/>
                        <a:pt x="135" y="41"/>
                        <a:pt x="142" y="54"/>
                      </a:cubicBezTo>
                      <a:cubicBezTo>
                        <a:pt x="147" y="64"/>
                        <a:pt x="154" y="81"/>
                        <a:pt x="140" y="75"/>
                      </a:cubicBezTo>
                      <a:cubicBezTo>
                        <a:pt x="122" y="66"/>
                        <a:pt x="126" y="35"/>
                        <a:pt x="80" y="30"/>
                      </a:cubicBezTo>
                      <a:cubicBezTo>
                        <a:pt x="56" y="28"/>
                        <a:pt x="47" y="0"/>
                        <a:pt x="0" y="25"/>
                      </a:cubicBezTo>
                      <a:close/>
                    </a:path>
                  </a:pathLst>
                </a:custGeom>
                <a:solidFill>
                  <a:srgbClr val="F2EFD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537" name="Freeform 121"/>
                <p:cNvSpPr>
                  <a:spLocks noChangeArrowheads="1"/>
                </p:cNvSpPr>
                <p:nvPr/>
              </p:nvSpPr>
              <p:spPr bwMode="auto">
                <a:xfrm>
                  <a:off x="-1" y="1126"/>
                  <a:ext cx="142" cy="134"/>
                </a:xfrm>
                <a:custGeom>
                  <a:avLst/>
                  <a:gdLst>
                    <a:gd name="T0" fmla="*/ 43 w 60"/>
                    <a:gd name="T1" fmla="*/ 53 h 56"/>
                    <a:gd name="T2" fmla="*/ 23 w 60"/>
                    <a:gd name="T3" fmla="*/ 46 h 56"/>
                    <a:gd name="T4" fmla="*/ 0 w 60"/>
                    <a:gd name="T5" fmla="*/ 45 h 56"/>
                    <a:gd name="T6" fmla="*/ 0 w 60"/>
                    <a:gd name="T7" fmla="*/ 0 h 56"/>
                    <a:gd name="T8" fmla="*/ 6 w 60"/>
                    <a:gd name="T9" fmla="*/ 2 h 56"/>
                    <a:gd name="T10" fmla="*/ 29 w 60"/>
                    <a:gd name="T11" fmla="*/ 30 h 56"/>
                    <a:gd name="T12" fmla="*/ 49 w 60"/>
                    <a:gd name="T13" fmla="*/ 42 h 56"/>
                    <a:gd name="T14" fmla="*/ 43 w 60"/>
                    <a:gd name="T15" fmla="*/ 53 h 5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0"/>
                    <a:gd name="T25" fmla="*/ 0 h 56"/>
                    <a:gd name="T26" fmla="*/ 60 w 60"/>
                    <a:gd name="T27" fmla="*/ 56 h 5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0" h="56">
                      <a:moveTo>
                        <a:pt x="43" y="53"/>
                      </a:moveTo>
                      <a:cubicBezTo>
                        <a:pt x="23" y="56"/>
                        <a:pt x="33" y="41"/>
                        <a:pt x="23" y="46"/>
                      </a:cubicBezTo>
                      <a:cubicBezTo>
                        <a:pt x="12" y="51"/>
                        <a:pt x="5" y="49"/>
                        <a:pt x="0" y="45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0"/>
                        <a:pt x="4" y="1"/>
                        <a:pt x="6" y="2"/>
                      </a:cubicBezTo>
                      <a:cubicBezTo>
                        <a:pt x="18" y="6"/>
                        <a:pt x="17" y="22"/>
                        <a:pt x="29" y="30"/>
                      </a:cubicBezTo>
                      <a:cubicBezTo>
                        <a:pt x="38" y="36"/>
                        <a:pt x="32" y="39"/>
                        <a:pt x="49" y="42"/>
                      </a:cubicBezTo>
                      <a:cubicBezTo>
                        <a:pt x="60" y="44"/>
                        <a:pt x="60" y="51"/>
                        <a:pt x="43" y="53"/>
                      </a:cubicBezTo>
                      <a:close/>
                    </a:path>
                  </a:pathLst>
                </a:custGeom>
                <a:solidFill>
                  <a:srgbClr val="F6F4E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539" name="Freeform 123"/>
                <p:cNvSpPr>
                  <a:spLocks noChangeArrowheads="1"/>
                </p:cNvSpPr>
                <p:nvPr/>
              </p:nvSpPr>
              <p:spPr bwMode="auto">
                <a:xfrm>
                  <a:off x="374" y="1306"/>
                  <a:ext cx="30" cy="40"/>
                </a:xfrm>
                <a:custGeom>
                  <a:avLst/>
                  <a:gdLst>
                    <a:gd name="T0" fmla="*/ 13 w 13"/>
                    <a:gd name="T1" fmla="*/ 10 h 17"/>
                    <a:gd name="T2" fmla="*/ 4 w 13"/>
                    <a:gd name="T3" fmla="*/ 6 h 17"/>
                    <a:gd name="T4" fmla="*/ 2 w 13"/>
                    <a:gd name="T5" fmla="*/ 1 h 17"/>
                    <a:gd name="T6" fmla="*/ 13 w 13"/>
                    <a:gd name="T7" fmla="*/ 10 h 1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3"/>
                    <a:gd name="T13" fmla="*/ 0 h 17"/>
                    <a:gd name="T14" fmla="*/ 13 w 13"/>
                    <a:gd name="T15" fmla="*/ 17 h 1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3" h="17">
                      <a:moveTo>
                        <a:pt x="13" y="10"/>
                      </a:moveTo>
                      <a:cubicBezTo>
                        <a:pt x="2" y="17"/>
                        <a:pt x="0" y="7"/>
                        <a:pt x="4" y="6"/>
                      </a:cubicBezTo>
                      <a:cubicBezTo>
                        <a:pt x="2" y="5"/>
                        <a:pt x="1" y="2"/>
                        <a:pt x="2" y="1"/>
                      </a:cubicBezTo>
                      <a:cubicBezTo>
                        <a:pt x="5" y="0"/>
                        <a:pt x="8" y="8"/>
                        <a:pt x="13" y="10"/>
                      </a:cubicBezTo>
                      <a:close/>
                    </a:path>
                  </a:pathLst>
                </a:custGeom>
                <a:solidFill>
                  <a:srgbClr val="CCD1B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540" name="Freeform 124"/>
                <p:cNvSpPr>
                  <a:spLocks noChangeArrowheads="1"/>
                </p:cNvSpPr>
                <p:nvPr/>
              </p:nvSpPr>
              <p:spPr bwMode="auto">
                <a:xfrm>
                  <a:off x="385" y="1291"/>
                  <a:ext cx="34" cy="37"/>
                </a:xfrm>
                <a:custGeom>
                  <a:avLst/>
                  <a:gdLst>
                    <a:gd name="T0" fmla="*/ 8 w 15"/>
                    <a:gd name="T1" fmla="*/ 15 h 15"/>
                    <a:gd name="T2" fmla="*/ 7 w 15"/>
                    <a:gd name="T3" fmla="*/ 4 h 15"/>
                    <a:gd name="T4" fmla="*/ 3 w 15"/>
                    <a:gd name="T5" fmla="*/ 1 h 15"/>
                    <a:gd name="T6" fmla="*/ 8 w 15"/>
                    <a:gd name="T7" fmla="*/ 15 h 1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5"/>
                    <a:gd name="T13" fmla="*/ 0 h 15"/>
                    <a:gd name="T14" fmla="*/ 15 w 15"/>
                    <a:gd name="T15" fmla="*/ 15 h 1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5" h="15">
                      <a:moveTo>
                        <a:pt x="8" y="15"/>
                      </a:moveTo>
                      <a:cubicBezTo>
                        <a:pt x="15" y="8"/>
                        <a:pt x="9" y="0"/>
                        <a:pt x="7" y="4"/>
                      </a:cubicBezTo>
                      <a:cubicBezTo>
                        <a:pt x="7" y="2"/>
                        <a:pt x="4" y="0"/>
                        <a:pt x="3" y="1"/>
                      </a:cubicBezTo>
                      <a:cubicBezTo>
                        <a:pt x="0" y="3"/>
                        <a:pt x="2" y="11"/>
                        <a:pt x="8" y="15"/>
                      </a:cubicBezTo>
                      <a:close/>
                    </a:path>
                  </a:pathLst>
                </a:custGeom>
                <a:solidFill>
                  <a:srgbClr val="CCD1B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541" name="Freeform 125"/>
                <p:cNvSpPr>
                  <a:spLocks noChangeArrowheads="1"/>
                </p:cNvSpPr>
                <p:nvPr/>
              </p:nvSpPr>
              <p:spPr bwMode="auto">
                <a:xfrm>
                  <a:off x="366" y="1345"/>
                  <a:ext cx="86" cy="114"/>
                </a:xfrm>
                <a:custGeom>
                  <a:avLst/>
                  <a:gdLst>
                    <a:gd name="T0" fmla="*/ 14 w 36"/>
                    <a:gd name="T1" fmla="*/ 19 h 48"/>
                    <a:gd name="T2" fmla="*/ 5 w 36"/>
                    <a:gd name="T3" fmla="*/ 40 h 48"/>
                    <a:gd name="T4" fmla="*/ 1 w 36"/>
                    <a:gd name="T5" fmla="*/ 43 h 48"/>
                    <a:gd name="T6" fmla="*/ 7 w 36"/>
                    <a:gd name="T7" fmla="*/ 21 h 48"/>
                    <a:gd name="T8" fmla="*/ 27 w 36"/>
                    <a:gd name="T9" fmla="*/ 5 h 48"/>
                    <a:gd name="T10" fmla="*/ 28 w 36"/>
                    <a:gd name="T11" fmla="*/ 12 h 48"/>
                    <a:gd name="T12" fmla="*/ 14 w 36"/>
                    <a:gd name="T13" fmla="*/ 19 h 4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6"/>
                    <a:gd name="T22" fmla="*/ 0 h 48"/>
                    <a:gd name="T23" fmla="*/ 36 w 36"/>
                    <a:gd name="T24" fmla="*/ 48 h 4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6" h="48">
                      <a:moveTo>
                        <a:pt x="14" y="19"/>
                      </a:moveTo>
                      <a:cubicBezTo>
                        <a:pt x="13" y="20"/>
                        <a:pt x="6" y="27"/>
                        <a:pt x="5" y="40"/>
                      </a:cubicBezTo>
                      <a:cubicBezTo>
                        <a:pt x="4" y="48"/>
                        <a:pt x="1" y="47"/>
                        <a:pt x="1" y="43"/>
                      </a:cubicBezTo>
                      <a:cubicBezTo>
                        <a:pt x="0" y="29"/>
                        <a:pt x="7" y="22"/>
                        <a:pt x="7" y="21"/>
                      </a:cubicBezTo>
                      <a:cubicBezTo>
                        <a:pt x="11" y="10"/>
                        <a:pt x="21" y="10"/>
                        <a:pt x="27" y="5"/>
                      </a:cubicBezTo>
                      <a:cubicBezTo>
                        <a:pt x="32" y="0"/>
                        <a:pt x="36" y="6"/>
                        <a:pt x="28" y="12"/>
                      </a:cubicBezTo>
                      <a:cubicBezTo>
                        <a:pt x="25" y="14"/>
                        <a:pt x="18" y="15"/>
                        <a:pt x="14" y="19"/>
                      </a:cubicBezTo>
                      <a:close/>
                    </a:path>
                  </a:pathLst>
                </a:custGeom>
                <a:solidFill>
                  <a:srgbClr val="DBD6B8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542" name="Freeform 126"/>
                <p:cNvSpPr>
                  <a:spLocks noChangeArrowheads="1"/>
                </p:cNvSpPr>
                <p:nvPr/>
              </p:nvSpPr>
              <p:spPr bwMode="auto">
                <a:xfrm>
                  <a:off x="456" y="1272"/>
                  <a:ext cx="50" cy="73"/>
                </a:xfrm>
                <a:custGeom>
                  <a:avLst/>
                  <a:gdLst>
                    <a:gd name="T0" fmla="*/ 21 w 21"/>
                    <a:gd name="T1" fmla="*/ 6 h 31"/>
                    <a:gd name="T2" fmla="*/ 12 w 21"/>
                    <a:gd name="T3" fmla="*/ 16 h 31"/>
                    <a:gd name="T4" fmla="*/ 4 w 21"/>
                    <a:gd name="T5" fmla="*/ 23 h 31"/>
                    <a:gd name="T6" fmla="*/ 0 w 21"/>
                    <a:gd name="T7" fmla="*/ 27 h 31"/>
                    <a:gd name="T8" fmla="*/ 9 w 21"/>
                    <a:gd name="T9" fmla="*/ 13 h 31"/>
                    <a:gd name="T10" fmla="*/ 21 w 21"/>
                    <a:gd name="T11" fmla="*/ 6 h 3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"/>
                    <a:gd name="T19" fmla="*/ 0 h 31"/>
                    <a:gd name="T20" fmla="*/ 21 w 21"/>
                    <a:gd name="T21" fmla="*/ 31 h 3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" h="31">
                      <a:moveTo>
                        <a:pt x="21" y="6"/>
                      </a:moveTo>
                      <a:cubicBezTo>
                        <a:pt x="21" y="12"/>
                        <a:pt x="18" y="13"/>
                        <a:pt x="12" y="16"/>
                      </a:cubicBezTo>
                      <a:cubicBezTo>
                        <a:pt x="7" y="18"/>
                        <a:pt x="4" y="21"/>
                        <a:pt x="4" y="23"/>
                      </a:cubicBezTo>
                      <a:cubicBezTo>
                        <a:pt x="2" y="28"/>
                        <a:pt x="0" y="31"/>
                        <a:pt x="0" y="27"/>
                      </a:cubicBezTo>
                      <a:cubicBezTo>
                        <a:pt x="2" y="17"/>
                        <a:pt x="5" y="13"/>
                        <a:pt x="9" y="13"/>
                      </a:cubicBezTo>
                      <a:cubicBezTo>
                        <a:pt x="17" y="12"/>
                        <a:pt x="21" y="0"/>
                        <a:pt x="21" y="6"/>
                      </a:cubicBezTo>
                      <a:close/>
                    </a:path>
                  </a:pathLst>
                </a:custGeom>
                <a:solidFill>
                  <a:srgbClr val="ECE8D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543" name="Freeform 127"/>
                <p:cNvSpPr>
                  <a:spLocks noChangeArrowheads="1"/>
                </p:cNvSpPr>
                <p:nvPr/>
              </p:nvSpPr>
              <p:spPr bwMode="auto">
                <a:xfrm>
                  <a:off x="418" y="1306"/>
                  <a:ext cx="28" cy="52"/>
                </a:xfrm>
                <a:custGeom>
                  <a:avLst/>
                  <a:gdLst>
                    <a:gd name="T0" fmla="*/ 12 w 12"/>
                    <a:gd name="T1" fmla="*/ 5 h 22"/>
                    <a:gd name="T2" fmla="*/ 5 w 12"/>
                    <a:gd name="T3" fmla="*/ 13 h 22"/>
                    <a:gd name="T4" fmla="*/ 2 w 12"/>
                    <a:gd name="T5" fmla="*/ 20 h 22"/>
                    <a:gd name="T6" fmla="*/ 6 w 12"/>
                    <a:gd name="T7" fmla="*/ 8 h 22"/>
                    <a:gd name="T8" fmla="*/ 12 w 12"/>
                    <a:gd name="T9" fmla="*/ 5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"/>
                    <a:gd name="T16" fmla="*/ 0 h 22"/>
                    <a:gd name="T17" fmla="*/ 12 w 12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" h="22">
                      <a:moveTo>
                        <a:pt x="12" y="5"/>
                      </a:moveTo>
                      <a:cubicBezTo>
                        <a:pt x="12" y="7"/>
                        <a:pt x="4" y="10"/>
                        <a:pt x="5" y="13"/>
                      </a:cubicBezTo>
                      <a:cubicBezTo>
                        <a:pt x="5" y="14"/>
                        <a:pt x="4" y="22"/>
                        <a:pt x="2" y="20"/>
                      </a:cubicBezTo>
                      <a:cubicBezTo>
                        <a:pt x="0" y="19"/>
                        <a:pt x="4" y="10"/>
                        <a:pt x="6" y="8"/>
                      </a:cubicBezTo>
                      <a:cubicBezTo>
                        <a:pt x="10" y="6"/>
                        <a:pt x="12" y="0"/>
                        <a:pt x="12" y="5"/>
                      </a:cubicBezTo>
                      <a:close/>
                    </a:path>
                  </a:pathLst>
                </a:custGeom>
                <a:solidFill>
                  <a:srgbClr val="E0DCC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544" name="Freeform 128"/>
                <p:cNvSpPr>
                  <a:spLocks noChangeArrowheads="1"/>
                </p:cNvSpPr>
                <p:nvPr/>
              </p:nvSpPr>
              <p:spPr bwMode="auto">
                <a:xfrm>
                  <a:off x="622" y="1415"/>
                  <a:ext cx="161" cy="132"/>
                </a:xfrm>
                <a:custGeom>
                  <a:avLst/>
                  <a:gdLst>
                    <a:gd name="T0" fmla="*/ 67 w 67"/>
                    <a:gd name="T1" fmla="*/ 56 h 56"/>
                    <a:gd name="T2" fmla="*/ 0 w 67"/>
                    <a:gd name="T3" fmla="*/ 21 h 56"/>
                    <a:gd name="T4" fmla="*/ 9 w 67"/>
                    <a:gd name="T5" fmla="*/ 56 h 56"/>
                    <a:gd name="T6" fmla="*/ 67 w 67"/>
                    <a:gd name="T7" fmla="*/ 56 h 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7"/>
                    <a:gd name="T13" fmla="*/ 0 h 56"/>
                    <a:gd name="T14" fmla="*/ 67 w 67"/>
                    <a:gd name="T15" fmla="*/ 56 h 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7" h="56">
                      <a:moveTo>
                        <a:pt x="67" y="56"/>
                      </a:moveTo>
                      <a:cubicBezTo>
                        <a:pt x="52" y="28"/>
                        <a:pt x="31" y="0"/>
                        <a:pt x="0" y="21"/>
                      </a:cubicBezTo>
                      <a:cubicBezTo>
                        <a:pt x="9" y="32"/>
                        <a:pt x="10" y="44"/>
                        <a:pt x="9" y="56"/>
                      </a:cubicBezTo>
                      <a:lnTo>
                        <a:pt x="67" y="56"/>
                      </a:lnTo>
                      <a:close/>
                    </a:path>
                  </a:pathLst>
                </a:custGeom>
                <a:solidFill>
                  <a:srgbClr val="CCC59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545" name="Freeform 129"/>
                <p:cNvSpPr>
                  <a:spLocks noEditPoints="1" noChangeArrowheads="1"/>
                </p:cNvSpPr>
                <p:nvPr/>
              </p:nvSpPr>
              <p:spPr bwMode="auto">
                <a:xfrm>
                  <a:off x="645" y="1509"/>
                  <a:ext cx="29" cy="38"/>
                </a:xfrm>
                <a:custGeom>
                  <a:avLst/>
                  <a:gdLst>
                    <a:gd name="T0" fmla="*/ 12 w 12"/>
                    <a:gd name="T1" fmla="*/ 16 h 16"/>
                    <a:gd name="T2" fmla="*/ 10 w 12"/>
                    <a:gd name="T3" fmla="*/ 16 h 16"/>
                    <a:gd name="T4" fmla="*/ 12 w 12"/>
                    <a:gd name="T5" fmla="*/ 16 h 16"/>
                    <a:gd name="T6" fmla="*/ 4 w 12"/>
                    <a:gd name="T7" fmla="*/ 16 h 16"/>
                    <a:gd name="T8" fmla="*/ 1 w 12"/>
                    <a:gd name="T9" fmla="*/ 7 h 16"/>
                    <a:gd name="T10" fmla="*/ 0 w 12"/>
                    <a:gd name="T11" fmla="*/ 16 h 16"/>
                    <a:gd name="T12" fmla="*/ 4 w 12"/>
                    <a:gd name="T13" fmla="*/ 16 h 1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"/>
                    <a:gd name="T22" fmla="*/ 0 h 16"/>
                    <a:gd name="T23" fmla="*/ 12 w 12"/>
                    <a:gd name="T24" fmla="*/ 16 h 1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" h="16">
                      <a:moveTo>
                        <a:pt x="12" y="16"/>
                      </a:moveTo>
                      <a:cubicBezTo>
                        <a:pt x="12" y="14"/>
                        <a:pt x="12" y="13"/>
                        <a:pt x="10" y="16"/>
                      </a:cubicBezTo>
                      <a:cubicBezTo>
                        <a:pt x="12" y="16"/>
                        <a:pt x="12" y="16"/>
                        <a:pt x="12" y="16"/>
                      </a:cubicBezTo>
                      <a:close/>
                      <a:moveTo>
                        <a:pt x="4" y="16"/>
                      </a:moveTo>
                      <a:cubicBezTo>
                        <a:pt x="4" y="0"/>
                        <a:pt x="0" y="1"/>
                        <a:pt x="1" y="7"/>
                      </a:cubicBezTo>
                      <a:cubicBezTo>
                        <a:pt x="1" y="10"/>
                        <a:pt x="1" y="13"/>
                        <a:pt x="0" y="16"/>
                      </a:cubicBezTo>
                      <a:lnTo>
                        <a:pt x="4" y="16"/>
                      </a:lnTo>
                      <a:close/>
                    </a:path>
                  </a:pathLst>
                </a:custGeom>
                <a:solidFill>
                  <a:srgbClr val="C7C095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546" name="Freeform 130"/>
                <p:cNvSpPr>
                  <a:spLocks noChangeArrowheads="1"/>
                </p:cNvSpPr>
                <p:nvPr/>
              </p:nvSpPr>
              <p:spPr bwMode="auto">
                <a:xfrm>
                  <a:off x="645" y="1533"/>
                  <a:ext cx="5" cy="14"/>
                </a:xfrm>
                <a:custGeom>
                  <a:avLst/>
                  <a:gdLst>
                    <a:gd name="T0" fmla="*/ 2 w 2"/>
                    <a:gd name="T1" fmla="*/ 6 h 6"/>
                    <a:gd name="T2" fmla="*/ 0 w 2"/>
                    <a:gd name="T3" fmla="*/ 4 h 6"/>
                    <a:gd name="T4" fmla="*/ 0 w 2"/>
                    <a:gd name="T5" fmla="*/ 6 h 6"/>
                    <a:gd name="T6" fmla="*/ 2 w 2"/>
                    <a:gd name="T7" fmla="*/ 6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6"/>
                    <a:gd name="T14" fmla="*/ 2 w 2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6">
                      <a:moveTo>
                        <a:pt x="2" y="6"/>
                      </a:moveTo>
                      <a:cubicBezTo>
                        <a:pt x="2" y="0"/>
                        <a:pt x="1" y="0"/>
                        <a:pt x="0" y="4"/>
                      </a:cubicBezTo>
                      <a:cubicBezTo>
                        <a:pt x="0" y="4"/>
                        <a:pt x="0" y="5"/>
                        <a:pt x="0" y="6"/>
                      </a:cubicBezTo>
                      <a:lnTo>
                        <a:pt x="2" y="6"/>
                      </a:lnTo>
                      <a:close/>
                    </a:path>
                  </a:pathLst>
                </a:custGeom>
                <a:solidFill>
                  <a:srgbClr val="BFB888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547" name="Freeform 131"/>
                <p:cNvSpPr>
                  <a:spLocks noChangeArrowheads="1"/>
                </p:cNvSpPr>
                <p:nvPr/>
              </p:nvSpPr>
              <p:spPr bwMode="auto">
                <a:xfrm>
                  <a:off x="499" y="1289"/>
                  <a:ext cx="68" cy="43"/>
                </a:xfrm>
                <a:custGeom>
                  <a:avLst/>
                  <a:gdLst>
                    <a:gd name="T0" fmla="*/ 0 w 29"/>
                    <a:gd name="T1" fmla="*/ 8 h 18"/>
                    <a:gd name="T2" fmla="*/ 29 w 29"/>
                    <a:gd name="T3" fmla="*/ 18 h 18"/>
                    <a:gd name="T4" fmla="*/ 0 w 29"/>
                    <a:gd name="T5" fmla="*/ 8 h 18"/>
                    <a:gd name="T6" fmla="*/ 0 60000 65536"/>
                    <a:gd name="T7" fmla="*/ 0 60000 65536"/>
                    <a:gd name="T8" fmla="*/ 0 60000 65536"/>
                    <a:gd name="T9" fmla="*/ 0 w 29"/>
                    <a:gd name="T10" fmla="*/ 0 h 18"/>
                    <a:gd name="T11" fmla="*/ 29 w 29"/>
                    <a:gd name="T12" fmla="*/ 18 h 1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9" h="18">
                      <a:moveTo>
                        <a:pt x="0" y="8"/>
                      </a:moveTo>
                      <a:cubicBezTo>
                        <a:pt x="5" y="14"/>
                        <a:pt x="20" y="12"/>
                        <a:pt x="29" y="18"/>
                      </a:cubicBezTo>
                      <a:cubicBezTo>
                        <a:pt x="28" y="12"/>
                        <a:pt x="17" y="0"/>
                        <a:pt x="0" y="8"/>
                      </a:cubicBezTo>
                      <a:close/>
                    </a:path>
                  </a:pathLst>
                </a:custGeom>
                <a:solidFill>
                  <a:srgbClr val="D6D0A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548" name="Freeform 132"/>
                <p:cNvSpPr>
                  <a:spLocks noChangeArrowheads="1"/>
                </p:cNvSpPr>
                <p:nvPr/>
              </p:nvSpPr>
              <p:spPr bwMode="auto">
                <a:xfrm>
                  <a:off x="622" y="1457"/>
                  <a:ext cx="75" cy="78"/>
                </a:xfrm>
                <a:custGeom>
                  <a:avLst/>
                  <a:gdLst>
                    <a:gd name="T0" fmla="*/ 2 w 32"/>
                    <a:gd name="T1" fmla="*/ 33 h 33"/>
                    <a:gd name="T2" fmla="*/ 32 w 32"/>
                    <a:gd name="T3" fmla="*/ 7 h 33"/>
                    <a:gd name="T4" fmla="*/ 11 w 32"/>
                    <a:gd name="T5" fmla="*/ 8 h 33"/>
                    <a:gd name="T6" fmla="*/ 2 w 32"/>
                    <a:gd name="T7" fmla="*/ 33 h 3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2"/>
                    <a:gd name="T13" fmla="*/ 0 h 33"/>
                    <a:gd name="T14" fmla="*/ 32 w 32"/>
                    <a:gd name="T15" fmla="*/ 33 h 3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2" h="33">
                      <a:moveTo>
                        <a:pt x="2" y="33"/>
                      </a:moveTo>
                      <a:cubicBezTo>
                        <a:pt x="9" y="29"/>
                        <a:pt x="18" y="7"/>
                        <a:pt x="32" y="7"/>
                      </a:cubicBezTo>
                      <a:cubicBezTo>
                        <a:pt x="28" y="0"/>
                        <a:pt x="16" y="3"/>
                        <a:pt x="11" y="8"/>
                      </a:cubicBezTo>
                      <a:cubicBezTo>
                        <a:pt x="0" y="17"/>
                        <a:pt x="7" y="21"/>
                        <a:pt x="2" y="33"/>
                      </a:cubicBezTo>
                      <a:close/>
                    </a:path>
                  </a:pathLst>
                </a:custGeom>
                <a:solidFill>
                  <a:srgbClr val="D6D0A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549" name="Freeform 133"/>
                <p:cNvSpPr>
                  <a:spLocks noChangeArrowheads="1"/>
                </p:cNvSpPr>
                <p:nvPr/>
              </p:nvSpPr>
              <p:spPr bwMode="auto">
                <a:xfrm>
                  <a:off x="461" y="1162"/>
                  <a:ext cx="614" cy="397"/>
                </a:xfrm>
                <a:custGeom>
                  <a:avLst/>
                  <a:gdLst>
                    <a:gd name="T0" fmla="*/ 44 w 260"/>
                    <a:gd name="T1" fmla="*/ 1 h 168"/>
                    <a:gd name="T2" fmla="*/ 17 w 260"/>
                    <a:gd name="T3" fmla="*/ 34 h 168"/>
                    <a:gd name="T4" fmla="*/ 8 w 260"/>
                    <a:gd name="T5" fmla="*/ 46 h 168"/>
                    <a:gd name="T6" fmla="*/ 39 w 260"/>
                    <a:gd name="T7" fmla="*/ 65 h 168"/>
                    <a:gd name="T8" fmla="*/ 37 w 260"/>
                    <a:gd name="T9" fmla="*/ 67 h 168"/>
                    <a:gd name="T10" fmla="*/ 8 w 260"/>
                    <a:gd name="T11" fmla="*/ 79 h 168"/>
                    <a:gd name="T12" fmla="*/ 8 w 260"/>
                    <a:gd name="T13" fmla="*/ 94 h 168"/>
                    <a:gd name="T14" fmla="*/ 7 w 260"/>
                    <a:gd name="T15" fmla="*/ 120 h 168"/>
                    <a:gd name="T16" fmla="*/ 19 w 260"/>
                    <a:gd name="T17" fmla="*/ 122 h 168"/>
                    <a:gd name="T18" fmla="*/ 33 w 260"/>
                    <a:gd name="T19" fmla="*/ 142 h 168"/>
                    <a:gd name="T20" fmla="*/ 54 w 260"/>
                    <a:gd name="T21" fmla="*/ 157 h 168"/>
                    <a:gd name="T22" fmla="*/ 82 w 260"/>
                    <a:gd name="T23" fmla="*/ 136 h 168"/>
                    <a:gd name="T24" fmla="*/ 85 w 260"/>
                    <a:gd name="T25" fmla="*/ 147 h 168"/>
                    <a:gd name="T26" fmla="*/ 86 w 260"/>
                    <a:gd name="T27" fmla="*/ 163 h 168"/>
                    <a:gd name="T28" fmla="*/ 188 w 260"/>
                    <a:gd name="T29" fmla="*/ 163 h 168"/>
                    <a:gd name="T30" fmla="*/ 200 w 260"/>
                    <a:gd name="T31" fmla="*/ 161 h 168"/>
                    <a:gd name="T32" fmla="*/ 204 w 260"/>
                    <a:gd name="T33" fmla="*/ 163 h 168"/>
                    <a:gd name="T34" fmla="*/ 216 w 260"/>
                    <a:gd name="T35" fmla="*/ 163 h 168"/>
                    <a:gd name="T36" fmla="*/ 230 w 260"/>
                    <a:gd name="T37" fmla="*/ 152 h 168"/>
                    <a:gd name="T38" fmla="*/ 260 w 260"/>
                    <a:gd name="T39" fmla="*/ 140 h 168"/>
                    <a:gd name="T40" fmla="*/ 249 w 260"/>
                    <a:gd name="T41" fmla="*/ 119 h 168"/>
                    <a:gd name="T42" fmla="*/ 231 w 260"/>
                    <a:gd name="T43" fmla="*/ 86 h 168"/>
                    <a:gd name="T44" fmla="*/ 233 w 260"/>
                    <a:gd name="T45" fmla="*/ 61 h 168"/>
                    <a:gd name="T46" fmla="*/ 203 w 260"/>
                    <a:gd name="T47" fmla="*/ 36 h 168"/>
                    <a:gd name="T48" fmla="*/ 194 w 260"/>
                    <a:gd name="T49" fmla="*/ 11 h 168"/>
                    <a:gd name="T50" fmla="*/ 168 w 260"/>
                    <a:gd name="T51" fmla="*/ 16 h 168"/>
                    <a:gd name="T52" fmla="*/ 122 w 260"/>
                    <a:gd name="T53" fmla="*/ 30 h 168"/>
                    <a:gd name="T54" fmla="*/ 114 w 260"/>
                    <a:gd name="T55" fmla="*/ 27 h 168"/>
                    <a:gd name="T56" fmla="*/ 69 w 260"/>
                    <a:gd name="T57" fmla="*/ 0 h 168"/>
                    <a:gd name="T58" fmla="*/ 44 w 260"/>
                    <a:gd name="T59" fmla="*/ 1 h 16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260"/>
                    <a:gd name="T91" fmla="*/ 0 h 168"/>
                    <a:gd name="T92" fmla="*/ 260 w 260"/>
                    <a:gd name="T93" fmla="*/ 168 h 168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260" h="168">
                      <a:moveTo>
                        <a:pt x="44" y="1"/>
                      </a:moveTo>
                      <a:cubicBezTo>
                        <a:pt x="37" y="10"/>
                        <a:pt x="48" y="21"/>
                        <a:pt x="17" y="34"/>
                      </a:cubicBezTo>
                      <a:cubicBezTo>
                        <a:pt x="15" y="35"/>
                        <a:pt x="10" y="44"/>
                        <a:pt x="8" y="46"/>
                      </a:cubicBezTo>
                      <a:cubicBezTo>
                        <a:pt x="16" y="75"/>
                        <a:pt x="28" y="60"/>
                        <a:pt x="39" y="65"/>
                      </a:cubicBezTo>
                      <a:cubicBezTo>
                        <a:pt x="39" y="65"/>
                        <a:pt x="45" y="70"/>
                        <a:pt x="37" y="67"/>
                      </a:cubicBezTo>
                      <a:cubicBezTo>
                        <a:pt x="31" y="65"/>
                        <a:pt x="11" y="67"/>
                        <a:pt x="8" y="79"/>
                      </a:cubicBezTo>
                      <a:cubicBezTo>
                        <a:pt x="5" y="88"/>
                        <a:pt x="19" y="84"/>
                        <a:pt x="8" y="94"/>
                      </a:cubicBezTo>
                      <a:cubicBezTo>
                        <a:pt x="0" y="102"/>
                        <a:pt x="1" y="111"/>
                        <a:pt x="7" y="120"/>
                      </a:cubicBezTo>
                      <a:cubicBezTo>
                        <a:pt x="9" y="119"/>
                        <a:pt x="16" y="118"/>
                        <a:pt x="19" y="122"/>
                      </a:cubicBezTo>
                      <a:cubicBezTo>
                        <a:pt x="26" y="132"/>
                        <a:pt x="21" y="141"/>
                        <a:pt x="33" y="142"/>
                      </a:cubicBezTo>
                      <a:cubicBezTo>
                        <a:pt x="46" y="144"/>
                        <a:pt x="45" y="153"/>
                        <a:pt x="54" y="157"/>
                      </a:cubicBezTo>
                      <a:cubicBezTo>
                        <a:pt x="78" y="168"/>
                        <a:pt x="75" y="142"/>
                        <a:pt x="82" y="136"/>
                      </a:cubicBezTo>
                      <a:cubicBezTo>
                        <a:pt x="86" y="132"/>
                        <a:pt x="91" y="140"/>
                        <a:pt x="85" y="147"/>
                      </a:cubicBezTo>
                      <a:cubicBezTo>
                        <a:pt x="83" y="150"/>
                        <a:pt x="82" y="157"/>
                        <a:pt x="86" y="163"/>
                      </a:cubicBezTo>
                      <a:cubicBezTo>
                        <a:pt x="188" y="163"/>
                        <a:pt x="188" y="163"/>
                        <a:pt x="188" y="163"/>
                      </a:cubicBezTo>
                      <a:cubicBezTo>
                        <a:pt x="188" y="158"/>
                        <a:pt x="192" y="156"/>
                        <a:pt x="200" y="161"/>
                      </a:cubicBezTo>
                      <a:cubicBezTo>
                        <a:pt x="201" y="162"/>
                        <a:pt x="203" y="162"/>
                        <a:pt x="204" y="163"/>
                      </a:cubicBezTo>
                      <a:cubicBezTo>
                        <a:pt x="216" y="163"/>
                        <a:pt x="216" y="163"/>
                        <a:pt x="216" y="163"/>
                      </a:cubicBezTo>
                      <a:cubicBezTo>
                        <a:pt x="222" y="161"/>
                        <a:pt x="227" y="157"/>
                        <a:pt x="230" y="152"/>
                      </a:cubicBezTo>
                      <a:cubicBezTo>
                        <a:pt x="239" y="135"/>
                        <a:pt x="245" y="151"/>
                        <a:pt x="260" y="140"/>
                      </a:cubicBezTo>
                      <a:cubicBezTo>
                        <a:pt x="255" y="134"/>
                        <a:pt x="259" y="127"/>
                        <a:pt x="249" y="119"/>
                      </a:cubicBezTo>
                      <a:cubicBezTo>
                        <a:pt x="242" y="113"/>
                        <a:pt x="251" y="89"/>
                        <a:pt x="231" y="86"/>
                      </a:cubicBezTo>
                      <a:cubicBezTo>
                        <a:pt x="221" y="85"/>
                        <a:pt x="237" y="70"/>
                        <a:pt x="233" y="61"/>
                      </a:cubicBezTo>
                      <a:cubicBezTo>
                        <a:pt x="221" y="30"/>
                        <a:pt x="213" y="45"/>
                        <a:pt x="203" y="36"/>
                      </a:cubicBezTo>
                      <a:cubicBezTo>
                        <a:pt x="198" y="26"/>
                        <a:pt x="206" y="16"/>
                        <a:pt x="194" y="11"/>
                      </a:cubicBezTo>
                      <a:cubicBezTo>
                        <a:pt x="187" y="8"/>
                        <a:pt x="173" y="12"/>
                        <a:pt x="168" y="16"/>
                      </a:cubicBezTo>
                      <a:cubicBezTo>
                        <a:pt x="162" y="1"/>
                        <a:pt x="126" y="7"/>
                        <a:pt x="122" y="30"/>
                      </a:cubicBezTo>
                      <a:cubicBezTo>
                        <a:pt x="122" y="32"/>
                        <a:pt x="116" y="43"/>
                        <a:pt x="114" y="27"/>
                      </a:cubicBezTo>
                      <a:cubicBezTo>
                        <a:pt x="111" y="9"/>
                        <a:pt x="87" y="0"/>
                        <a:pt x="69" y="0"/>
                      </a:cubicBezTo>
                      <a:cubicBezTo>
                        <a:pt x="67" y="0"/>
                        <a:pt x="51" y="3"/>
                        <a:pt x="44" y="1"/>
                      </a:cubicBezTo>
                      <a:close/>
                    </a:path>
                  </a:pathLst>
                </a:custGeom>
                <a:solidFill>
                  <a:srgbClr val="ECE8D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550" name="Freeform 134"/>
                <p:cNvSpPr>
                  <a:spLocks noChangeArrowheads="1"/>
                </p:cNvSpPr>
                <p:nvPr/>
              </p:nvSpPr>
              <p:spPr bwMode="auto">
                <a:xfrm>
                  <a:off x="476" y="1393"/>
                  <a:ext cx="311" cy="166"/>
                </a:xfrm>
                <a:custGeom>
                  <a:avLst/>
                  <a:gdLst>
                    <a:gd name="T0" fmla="*/ 0 w 132"/>
                    <a:gd name="T1" fmla="*/ 22 h 70"/>
                    <a:gd name="T2" fmla="*/ 12 w 132"/>
                    <a:gd name="T3" fmla="*/ 24 h 70"/>
                    <a:gd name="T4" fmla="*/ 26 w 132"/>
                    <a:gd name="T5" fmla="*/ 44 h 70"/>
                    <a:gd name="T6" fmla="*/ 47 w 132"/>
                    <a:gd name="T7" fmla="*/ 59 h 70"/>
                    <a:gd name="T8" fmla="*/ 75 w 132"/>
                    <a:gd name="T9" fmla="*/ 38 h 70"/>
                    <a:gd name="T10" fmla="*/ 78 w 132"/>
                    <a:gd name="T11" fmla="*/ 49 h 70"/>
                    <a:gd name="T12" fmla="*/ 79 w 132"/>
                    <a:gd name="T13" fmla="*/ 65 h 70"/>
                    <a:gd name="T14" fmla="*/ 132 w 132"/>
                    <a:gd name="T15" fmla="*/ 65 h 70"/>
                    <a:gd name="T16" fmla="*/ 111 w 132"/>
                    <a:gd name="T17" fmla="*/ 38 h 70"/>
                    <a:gd name="T18" fmla="*/ 47 w 132"/>
                    <a:gd name="T19" fmla="*/ 11 h 70"/>
                    <a:gd name="T20" fmla="*/ 0 w 132"/>
                    <a:gd name="T21" fmla="*/ 22 h 7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32"/>
                    <a:gd name="T34" fmla="*/ 0 h 70"/>
                    <a:gd name="T35" fmla="*/ 132 w 132"/>
                    <a:gd name="T36" fmla="*/ 70 h 7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32" h="70">
                      <a:moveTo>
                        <a:pt x="0" y="22"/>
                      </a:moveTo>
                      <a:cubicBezTo>
                        <a:pt x="2" y="21"/>
                        <a:pt x="9" y="20"/>
                        <a:pt x="12" y="24"/>
                      </a:cubicBezTo>
                      <a:cubicBezTo>
                        <a:pt x="19" y="34"/>
                        <a:pt x="14" y="43"/>
                        <a:pt x="26" y="44"/>
                      </a:cubicBezTo>
                      <a:cubicBezTo>
                        <a:pt x="39" y="46"/>
                        <a:pt x="38" y="55"/>
                        <a:pt x="47" y="59"/>
                      </a:cubicBezTo>
                      <a:cubicBezTo>
                        <a:pt x="71" y="70"/>
                        <a:pt x="68" y="44"/>
                        <a:pt x="75" y="38"/>
                      </a:cubicBezTo>
                      <a:cubicBezTo>
                        <a:pt x="79" y="34"/>
                        <a:pt x="84" y="42"/>
                        <a:pt x="78" y="49"/>
                      </a:cubicBezTo>
                      <a:cubicBezTo>
                        <a:pt x="76" y="52"/>
                        <a:pt x="75" y="59"/>
                        <a:pt x="79" y="65"/>
                      </a:cubicBezTo>
                      <a:cubicBezTo>
                        <a:pt x="132" y="65"/>
                        <a:pt x="132" y="65"/>
                        <a:pt x="132" y="65"/>
                      </a:cubicBezTo>
                      <a:cubicBezTo>
                        <a:pt x="125" y="55"/>
                        <a:pt x="116" y="45"/>
                        <a:pt x="111" y="38"/>
                      </a:cubicBezTo>
                      <a:cubicBezTo>
                        <a:pt x="76" y="0"/>
                        <a:pt x="78" y="20"/>
                        <a:pt x="47" y="11"/>
                      </a:cubicBezTo>
                      <a:cubicBezTo>
                        <a:pt x="39" y="9"/>
                        <a:pt x="10" y="0"/>
                        <a:pt x="0" y="22"/>
                      </a:cubicBezTo>
                      <a:close/>
                    </a:path>
                  </a:pathLst>
                </a:custGeom>
                <a:solidFill>
                  <a:srgbClr val="E7E3C8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551" name="Freeform 135"/>
                <p:cNvSpPr>
                  <a:spLocks noChangeArrowheads="1"/>
                </p:cNvSpPr>
                <p:nvPr/>
              </p:nvSpPr>
              <p:spPr bwMode="auto">
                <a:xfrm>
                  <a:off x="466" y="1164"/>
                  <a:ext cx="609" cy="383"/>
                </a:xfrm>
                <a:custGeom>
                  <a:avLst/>
                  <a:gdLst>
                    <a:gd name="T0" fmla="*/ 59 w 257"/>
                    <a:gd name="T1" fmla="*/ 50 h 162"/>
                    <a:gd name="T2" fmla="*/ 69 w 257"/>
                    <a:gd name="T3" fmla="*/ 73 h 162"/>
                    <a:gd name="T4" fmla="*/ 69 w 257"/>
                    <a:gd name="T5" fmla="*/ 88 h 162"/>
                    <a:gd name="T6" fmla="*/ 40 w 257"/>
                    <a:gd name="T7" fmla="*/ 88 h 162"/>
                    <a:gd name="T8" fmla="*/ 4 w 257"/>
                    <a:gd name="T9" fmla="*/ 119 h 162"/>
                    <a:gd name="T10" fmla="*/ 57 w 257"/>
                    <a:gd name="T11" fmla="*/ 120 h 162"/>
                    <a:gd name="T12" fmla="*/ 89 w 257"/>
                    <a:gd name="T13" fmla="*/ 125 h 162"/>
                    <a:gd name="T14" fmla="*/ 102 w 257"/>
                    <a:gd name="T15" fmla="*/ 132 h 162"/>
                    <a:gd name="T16" fmla="*/ 124 w 257"/>
                    <a:gd name="T17" fmla="*/ 156 h 162"/>
                    <a:gd name="T18" fmla="*/ 128 w 257"/>
                    <a:gd name="T19" fmla="*/ 162 h 162"/>
                    <a:gd name="T20" fmla="*/ 140 w 257"/>
                    <a:gd name="T21" fmla="*/ 162 h 162"/>
                    <a:gd name="T22" fmla="*/ 136 w 257"/>
                    <a:gd name="T23" fmla="*/ 155 h 162"/>
                    <a:gd name="T24" fmla="*/ 127 w 257"/>
                    <a:gd name="T25" fmla="*/ 139 h 162"/>
                    <a:gd name="T26" fmla="*/ 142 w 257"/>
                    <a:gd name="T27" fmla="*/ 135 h 162"/>
                    <a:gd name="T28" fmla="*/ 150 w 257"/>
                    <a:gd name="T29" fmla="*/ 133 h 162"/>
                    <a:gd name="T30" fmla="*/ 141 w 257"/>
                    <a:gd name="T31" fmla="*/ 126 h 162"/>
                    <a:gd name="T32" fmla="*/ 163 w 257"/>
                    <a:gd name="T33" fmla="*/ 132 h 162"/>
                    <a:gd name="T34" fmla="*/ 206 w 257"/>
                    <a:gd name="T35" fmla="*/ 140 h 162"/>
                    <a:gd name="T36" fmla="*/ 236 w 257"/>
                    <a:gd name="T37" fmla="*/ 134 h 162"/>
                    <a:gd name="T38" fmla="*/ 257 w 257"/>
                    <a:gd name="T39" fmla="*/ 139 h 162"/>
                    <a:gd name="T40" fmla="*/ 215 w 257"/>
                    <a:gd name="T41" fmla="*/ 124 h 162"/>
                    <a:gd name="T42" fmla="*/ 176 w 257"/>
                    <a:gd name="T43" fmla="*/ 123 h 162"/>
                    <a:gd name="T44" fmla="*/ 159 w 257"/>
                    <a:gd name="T45" fmla="*/ 109 h 162"/>
                    <a:gd name="T46" fmla="*/ 159 w 257"/>
                    <a:gd name="T47" fmla="*/ 85 h 162"/>
                    <a:gd name="T48" fmla="*/ 178 w 257"/>
                    <a:gd name="T49" fmla="*/ 52 h 162"/>
                    <a:gd name="T50" fmla="*/ 200 w 257"/>
                    <a:gd name="T51" fmla="*/ 35 h 162"/>
                    <a:gd name="T52" fmla="*/ 170 w 257"/>
                    <a:gd name="T53" fmla="*/ 40 h 162"/>
                    <a:gd name="T54" fmla="*/ 136 w 257"/>
                    <a:gd name="T55" fmla="*/ 73 h 162"/>
                    <a:gd name="T56" fmla="*/ 117 w 257"/>
                    <a:gd name="T57" fmla="*/ 73 h 162"/>
                    <a:gd name="T58" fmla="*/ 103 w 257"/>
                    <a:gd name="T59" fmla="*/ 56 h 162"/>
                    <a:gd name="T60" fmla="*/ 70 w 257"/>
                    <a:gd name="T61" fmla="*/ 37 h 162"/>
                    <a:gd name="T62" fmla="*/ 41 w 257"/>
                    <a:gd name="T63" fmla="*/ 0 h 162"/>
                    <a:gd name="T64" fmla="*/ 59 w 257"/>
                    <a:gd name="T65" fmla="*/ 50 h 16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57"/>
                    <a:gd name="T100" fmla="*/ 0 h 162"/>
                    <a:gd name="T101" fmla="*/ 257 w 257"/>
                    <a:gd name="T102" fmla="*/ 162 h 16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57" h="162">
                      <a:moveTo>
                        <a:pt x="59" y="50"/>
                      </a:moveTo>
                      <a:cubicBezTo>
                        <a:pt x="65" y="53"/>
                        <a:pt x="79" y="72"/>
                        <a:pt x="69" y="73"/>
                      </a:cubicBezTo>
                      <a:cubicBezTo>
                        <a:pt x="62" y="73"/>
                        <a:pt x="75" y="77"/>
                        <a:pt x="69" y="88"/>
                      </a:cubicBezTo>
                      <a:cubicBezTo>
                        <a:pt x="66" y="95"/>
                        <a:pt x="53" y="88"/>
                        <a:pt x="40" y="88"/>
                      </a:cubicBezTo>
                      <a:cubicBezTo>
                        <a:pt x="24" y="88"/>
                        <a:pt x="0" y="101"/>
                        <a:pt x="4" y="119"/>
                      </a:cubicBezTo>
                      <a:cubicBezTo>
                        <a:pt x="27" y="96"/>
                        <a:pt x="42" y="125"/>
                        <a:pt x="57" y="120"/>
                      </a:cubicBezTo>
                      <a:cubicBezTo>
                        <a:pt x="85" y="110"/>
                        <a:pt x="85" y="126"/>
                        <a:pt x="89" y="125"/>
                      </a:cubicBezTo>
                      <a:cubicBezTo>
                        <a:pt x="97" y="124"/>
                        <a:pt x="100" y="126"/>
                        <a:pt x="102" y="132"/>
                      </a:cubicBezTo>
                      <a:cubicBezTo>
                        <a:pt x="106" y="146"/>
                        <a:pt x="116" y="147"/>
                        <a:pt x="124" y="156"/>
                      </a:cubicBezTo>
                      <a:cubicBezTo>
                        <a:pt x="125" y="158"/>
                        <a:pt x="127" y="160"/>
                        <a:pt x="128" y="162"/>
                      </a:cubicBezTo>
                      <a:cubicBezTo>
                        <a:pt x="140" y="162"/>
                        <a:pt x="140" y="162"/>
                        <a:pt x="140" y="162"/>
                      </a:cubicBezTo>
                      <a:cubicBezTo>
                        <a:pt x="139" y="159"/>
                        <a:pt x="137" y="157"/>
                        <a:pt x="136" y="155"/>
                      </a:cubicBezTo>
                      <a:cubicBezTo>
                        <a:pt x="130" y="148"/>
                        <a:pt x="126" y="142"/>
                        <a:pt x="127" y="139"/>
                      </a:cubicBezTo>
                      <a:cubicBezTo>
                        <a:pt x="128" y="135"/>
                        <a:pt x="133" y="132"/>
                        <a:pt x="142" y="135"/>
                      </a:cubicBezTo>
                      <a:cubicBezTo>
                        <a:pt x="148" y="137"/>
                        <a:pt x="151" y="134"/>
                        <a:pt x="150" y="133"/>
                      </a:cubicBezTo>
                      <a:cubicBezTo>
                        <a:pt x="149" y="126"/>
                        <a:pt x="140" y="129"/>
                        <a:pt x="141" y="126"/>
                      </a:cubicBezTo>
                      <a:cubicBezTo>
                        <a:pt x="144" y="123"/>
                        <a:pt x="151" y="127"/>
                        <a:pt x="163" y="132"/>
                      </a:cubicBezTo>
                      <a:cubicBezTo>
                        <a:pt x="175" y="137"/>
                        <a:pt x="193" y="141"/>
                        <a:pt x="206" y="140"/>
                      </a:cubicBezTo>
                      <a:cubicBezTo>
                        <a:pt x="218" y="139"/>
                        <a:pt x="222" y="132"/>
                        <a:pt x="236" y="134"/>
                      </a:cubicBezTo>
                      <a:cubicBezTo>
                        <a:pt x="242" y="134"/>
                        <a:pt x="254" y="141"/>
                        <a:pt x="257" y="139"/>
                      </a:cubicBezTo>
                      <a:cubicBezTo>
                        <a:pt x="247" y="127"/>
                        <a:pt x="231" y="120"/>
                        <a:pt x="215" y="124"/>
                      </a:cubicBezTo>
                      <a:cubicBezTo>
                        <a:pt x="203" y="127"/>
                        <a:pt x="186" y="130"/>
                        <a:pt x="176" y="123"/>
                      </a:cubicBezTo>
                      <a:cubicBezTo>
                        <a:pt x="161" y="113"/>
                        <a:pt x="173" y="106"/>
                        <a:pt x="159" y="109"/>
                      </a:cubicBezTo>
                      <a:cubicBezTo>
                        <a:pt x="150" y="110"/>
                        <a:pt x="148" y="93"/>
                        <a:pt x="159" y="85"/>
                      </a:cubicBezTo>
                      <a:cubicBezTo>
                        <a:pt x="148" y="79"/>
                        <a:pt x="163" y="55"/>
                        <a:pt x="178" y="52"/>
                      </a:cubicBezTo>
                      <a:cubicBezTo>
                        <a:pt x="187" y="50"/>
                        <a:pt x="191" y="37"/>
                        <a:pt x="200" y="35"/>
                      </a:cubicBezTo>
                      <a:cubicBezTo>
                        <a:pt x="190" y="24"/>
                        <a:pt x="181" y="36"/>
                        <a:pt x="170" y="40"/>
                      </a:cubicBezTo>
                      <a:cubicBezTo>
                        <a:pt x="155" y="45"/>
                        <a:pt x="138" y="68"/>
                        <a:pt x="136" y="73"/>
                      </a:cubicBezTo>
                      <a:cubicBezTo>
                        <a:pt x="134" y="81"/>
                        <a:pt x="125" y="85"/>
                        <a:pt x="117" y="73"/>
                      </a:cubicBezTo>
                      <a:cubicBezTo>
                        <a:pt x="114" y="70"/>
                        <a:pt x="110" y="47"/>
                        <a:pt x="103" y="56"/>
                      </a:cubicBezTo>
                      <a:cubicBezTo>
                        <a:pt x="92" y="70"/>
                        <a:pt x="96" y="50"/>
                        <a:pt x="70" y="37"/>
                      </a:cubicBezTo>
                      <a:cubicBezTo>
                        <a:pt x="63" y="34"/>
                        <a:pt x="46" y="19"/>
                        <a:pt x="41" y="0"/>
                      </a:cubicBezTo>
                      <a:cubicBezTo>
                        <a:pt x="40" y="5"/>
                        <a:pt x="32" y="37"/>
                        <a:pt x="59" y="50"/>
                      </a:cubicBezTo>
                      <a:close/>
                    </a:path>
                  </a:pathLst>
                </a:custGeom>
                <a:solidFill>
                  <a:srgbClr val="E0DCC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552" name="Freeform 136"/>
                <p:cNvSpPr>
                  <a:spLocks noChangeArrowheads="1"/>
                </p:cNvSpPr>
                <p:nvPr/>
              </p:nvSpPr>
              <p:spPr bwMode="auto">
                <a:xfrm>
                  <a:off x="539" y="1437"/>
                  <a:ext cx="170" cy="110"/>
                </a:xfrm>
                <a:custGeom>
                  <a:avLst/>
                  <a:gdLst>
                    <a:gd name="T0" fmla="*/ 41 w 72"/>
                    <a:gd name="T1" fmla="*/ 37 h 46"/>
                    <a:gd name="T2" fmla="*/ 49 w 72"/>
                    <a:gd name="T3" fmla="*/ 19 h 46"/>
                    <a:gd name="T4" fmla="*/ 52 w 72"/>
                    <a:gd name="T5" fmla="*/ 30 h 46"/>
                    <a:gd name="T6" fmla="*/ 53 w 72"/>
                    <a:gd name="T7" fmla="*/ 46 h 46"/>
                    <a:gd name="T8" fmla="*/ 64 w 72"/>
                    <a:gd name="T9" fmla="*/ 46 h 46"/>
                    <a:gd name="T10" fmla="*/ 59 w 72"/>
                    <a:gd name="T11" fmla="*/ 30 h 46"/>
                    <a:gd name="T12" fmla="*/ 64 w 72"/>
                    <a:gd name="T13" fmla="*/ 11 h 46"/>
                    <a:gd name="T14" fmla="*/ 42 w 72"/>
                    <a:gd name="T15" fmla="*/ 3 h 46"/>
                    <a:gd name="T16" fmla="*/ 20 w 72"/>
                    <a:gd name="T17" fmla="*/ 15 h 46"/>
                    <a:gd name="T18" fmla="*/ 5 w 72"/>
                    <a:gd name="T19" fmla="*/ 9 h 46"/>
                    <a:gd name="T20" fmla="*/ 6 w 72"/>
                    <a:gd name="T21" fmla="*/ 15 h 46"/>
                    <a:gd name="T22" fmla="*/ 15 w 72"/>
                    <a:gd name="T23" fmla="*/ 33 h 46"/>
                    <a:gd name="T24" fmla="*/ 41 w 72"/>
                    <a:gd name="T25" fmla="*/ 37 h 4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72"/>
                    <a:gd name="T40" fmla="*/ 0 h 46"/>
                    <a:gd name="T41" fmla="*/ 72 w 72"/>
                    <a:gd name="T42" fmla="*/ 46 h 4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72" h="46">
                      <a:moveTo>
                        <a:pt x="41" y="37"/>
                      </a:moveTo>
                      <a:cubicBezTo>
                        <a:pt x="44" y="31"/>
                        <a:pt x="45" y="22"/>
                        <a:pt x="49" y="19"/>
                      </a:cubicBezTo>
                      <a:cubicBezTo>
                        <a:pt x="53" y="15"/>
                        <a:pt x="58" y="23"/>
                        <a:pt x="52" y="30"/>
                      </a:cubicBezTo>
                      <a:cubicBezTo>
                        <a:pt x="50" y="33"/>
                        <a:pt x="49" y="40"/>
                        <a:pt x="53" y="46"/>
                      </a:cubicBezTo>
                      <a:cubicBezTo>
                        <a:pt x="64" y="46"/>
                        <a:pt x="64" y="46"/>
                        <a:pt x="64" y="46"/>
                      </a:cubicBezTo>
                      <a:cubicBezTo>
                        <a:pt x="55" y="43"/>
                        <a:pt x="54" y="33"/>
                        <a:pt x="59" y="30"/>
                      </a:cubicBezTo>
                      <a:cubicBezTo>
                        <a:pt x="68" y="24"/>
                        <a:pt x="72" y="8"/>
                        <a:pt x="64" y="11"/>
                      </a:cubicBezTo>
                      <a:cubicBezTo>
                        <a:pt x="52" y="15"/>
                        <a:pt x="59" y="0"/>
                        <a:pt x="42" y="3"/>
                      </a:cubicBezTo>
                      <a:cubicBezTo>
                        <a:pt x="33" y="4"/>
                        <a:pt x="28" y="23"/>
                        <a:pt x="20" y="15"/>
                      </a:cubicBezTo>
                      <a:cubicBezTo>
                        <a:pt x="18" y="14"/>
                        <a:pt x="13" y="9"/>
                        <a:pt x="5" y="9"/>
                      </a:cubicBezTo>
                      <a:cubicBezTo>
                        <a:pt x="0" y="9"/>
                        <a:pt x="0" y="11"/>
                        <a:pt x="6" y="15"/>
                      </a:cubicBezTo>
                      <a:cubicBezTo>
                        <a:pt x="11" y="20"/>
                        <a:pt x="11" y="24"/>
                        <a:pt x="15" y="33"/>
                      </a:cubicBezTo>
                      <a:cubicBezTo>
                        <a:pt x="19" y="40"/>
                        <a:pt x="32" y="46"/>
                        <a:pt x="41" y="37"/>
                      </a:cubicBezTo>
                      <a:close/>
                    </a:path>
                  </a:pathLst>
                </a:custGeom>
                <a:solidFill>
                  <a:srgbClr val="ECE8D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553" name="Freeform 137"/>
                <p:cNvSpPr>
                  <a:spLocks noChangeArrowheads="1"/>
                </p:cNvSpPr>
                <p:nvPr/>
              </p:nvSpPr>
              <p:spPr bwMode="auto">
                <a:xfrm>
                  <a:off x="476" y="1167"/>
                  <a:ext cx="599" cy="380"/>
                </a:xfrm>
                <a:custGeom>
                  <a:avLst/>
                  <a:gdLst>
                    <a:gd name="T0" fmla="*/ 37 w 253"/>
                    <a:gd name="T1" fmla="*/ 0 h 161"/>
                    <a:gd name="T2" fmla="*/ 49 w 253"/>
                    <a:gd name="T3" fmla="*/ 39 h 161"/>
                    <a:gd name="T4" fmla="*/ 73 w 253"/>
                    <a:gd name="T5" fmla="*/ 65 h 161"/>
                    <a:gd name="T6" fmla="*/ 72 w 253"/>
                    <a:gd name="T7" fmla="*/ 80 h 161"/>
                    <a:gd name="T8" fmla="*/ 69 w 253"/>
                    <a:gd name="T9" fmla="*/ 90 h 161"/>
                    <a:gd name="T10" fmla="*/ 51 w 253"/>
                    <a:gd name="T11" fmla="*/ 93 h 161"/>
                    <a:gd name="T12" fmla="*/ 0 w 253"/>
                    <a:gd name="T13" fmla="*/ 118 h 161"/>
                    <a:gd name="T14" fmla="*/ 41 w 253"/>
                    <a:gd name="T15" fmla="*/ 104 h 161"/>
                    <a:gd name="T16" fmla="*/ 61 w 253"/>
                    <a:gd name="T17" fmla="*/ 108 h 161"/>
                    <a:gd name="T18" fmla="*/ 83 w 253"/>
                    <a:gd name="T19" fmla="*/ 121 h 161"/>
                    <a:gd name="T20" fmla="*/ 101 w 253"/>
                    <a:gd name="T21" fmla="*/ 132 h 161"/>
                    <a:gd name="T22" fmla="*/ 109 w 253"/>
                    <a:gd name="T23" fmla="*/ 140 h 161"/>
                    <a:gd name="T24" fmla="*/ 129 w 253"/>
                    <a:gd name="T25" fmla="*/ 161 h 161"/>
                    <a:gd name="T26" fmla="*/ 133 w 253"/>
                    <a:gd name="T27" fmla="*/ 161 h 161"/>
                    <a:gd name="T28" fmla="*/ 122 w 253"/>
                    <a:gd name="T29" fmla="*/ 143 h 161"/>
                    <a:gd name="T30" fmla="*/ 130 w 253"/>
                    <a:gd name="T31" fmla="*/ 130 h 161"/>
                    <a:gd name="T32" fmla="*/ 133 w 253"/>
                    <a:gd name="T33" fmla="*/ 125 h 161"/>
                    <a:gd name="T34" fmla="*/ 153 w 253"/>
                    <a:gd name="T35" fmla="*/ 126 h 161"/>
                    <a:gd name="T36" fmla="*/ 208 w 253"/>
                    <a:gd name="T37" fmla="*/ 132 h 161"/>
                    <a:gd name="T38" fmla="*/ 253 w 253"/>
                    <a:gd name="T39" fmla="*/ 138 h 161"/>
                    <a:gd name="T40" fmla="*/ 220 w 253"/>
                    <a:gd name="T41" fmla="*/ 126 h 161"/>
                    <a:gd name="T42" fmla="*/ 175 w 253"/>
                    <a:gd name="T43" fmla="*/ 127 h 161"/>
                    <a:gd name="T44" fmla="*/ 150 w 253"/>
                    <a:gd name="T45" fmla="*/ 110 h 161"/>
                    <a:gd name="T46" fmla="*/ 144 w 253"/>
                    <a:gd name="T47" fmla="*/ 93 h 161"/>
                    <a:gd name="T48" fmla="*/ 143 w 253"/>
                    <a:gd name="T49" fmla="*/ 77 h 161"/>
                    <a:gd name="T50" fmla="*/ 167 w 253"/>
                    <a:gd name="T51" fmla="*/ 50 h 161"/>
                    <a:gd name="T52" fmla="*/ 196 w 253"/>
                    <a:gd name="T53" fmla="*/ 34 h 161"/>
                    <a:gd name="T54" fmla="*/ 162 w 253"/>
                    <a:gd name="T55" fmla="*/ 48 h 161"/>
                    <a:gd name="T56" fmla="*/ 141 w 253"/>
                    <a:gd name="T57" fmla="*/ 63 h 161"/>
                    <a:gd name="T58" fmla="*/ 114 w 253"/>
                    <a:gd name="T59" fmla="*/ 83 h 161"/>
                    <a:gd name="T60" fmla="*/ 89 w 253"/>
                    <a:gd name="T61" fmla="*/ 66 h 161"/>
                    <a:gd name="T62" fmla="*/ 54 w 253"/>
                    <a:gd name="T63" fmla="*/ 34 h 161"/>
                    <a:gd name="T64" fmla="*/ 37 w 253"/>
                    <a:gd name="T65" fmla="*/ 0 h 16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53"/>
                    <a:gd name="T100" fmla="*/ 0 h 161"/>
                    <a:gd name="T101" fmla="*/ 253 w 253"/>
                    <a:gd name="T102" fmla="*/ 161 h 16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53" h="161">
                      <a:moveTo>
                        <a:pt x="37" y="0"/>
                      </a:moveTo>
                      <a:cubicBezTo>
                        <a:pt x="36" y="8"/>
                        <a:pt x="36" y="24"/>
                        <a:pt x="49" y="39"/>
                      </a:cubicBezTo>
                      <a:cubicBezTo>
                        <a:pt x="56" y="47"/>
                        <a:pt x="68" y="50"/>
                        <a:pt x="73" y="65"/>
                      </a:cubicBezTo>
                      <a:cubicBezTo>
                        <a:pt x="77" y="77"/>
                        <a:pt x="60" y="67"/>
                        <a:pt x="72" y="80"/>
                      </a:cubicBezTo>
                      <a:cubicBezTo>
                        <a:pt x="77" y="86"/>
                        <a:pt x="68" y="85"/>
                        <a:pt x="69" y="90"/>
                      </a:cubicBezTo>
                      <a:cubicBezTo>
                        <a:pt x="70" y="99"/>
                        <a:pt x="63" y="97"/>
                        <a:pt x="51" y="93"/>
                      </a:cubicBezTo>
                      <a:cubicBezTo>
                        <a:pt x="32" y="87"/>
                        <a:pt x="8" y="92"/>
                        <a:pt x="0" y="118"/>
                      </a:cubicBezTo>
                      <a:cubicBezTo>
                        <a:pt x="8" y="101"/>
                        <a:pt x="32" y="96"/>
                        <a:pt x="41" y="104"/>
                      </a:cubicBezTo>
                      <a:cubicBezTo>
                        <a:pt x="52" y="114"/>
                        <a:pt x="57" y="102"/>
                        <a:pt x="61" y="108"/>
                      </a:cubicBezTo>
                      <a:cubicBezTo>
                        <a:pt x="67" y="116"/>
                        <a:pt x="73" y="110"/>
                        <a:pt x="83" y="121"/>
                      </a:cubicBezTo>
                      <a:cubicBezTo>
                        <a:pt x="89" y="128"/>
                        <a:pt x="93" y="113"/>
                        <a:pt x="101" y="132"/>
                      </a:cubicBezTo>
                      <a:cubicBezTo>
                        <a:pt x="102" y="136"/>
                        <a:pt x="104" y="127"/>
                        <a:pt x="109" y="140"/>
                      </a:cubicBezTo>
                      <a:cubicBezTo>
                        <a:pt x="113" y="153"/>
                        <a:pt x="119" y="145"/>
                        <a:pt x="129" y="161"/>
                      </a:cubicBezTo>
                      <a:cubicBezTo>
                        <a:pt x="133" y="161"/>
                        <a:pt x="133" y="161"/>
                        <a:pt x="133" y="161"/>
                      </a:cubicBezTo>
                      <a:cubicBezTo>
                        <a:pt x="129" y="153"/>
                        <a:pt x="124" y="145"/>
                        <a:pt x="122" y="143"/>
                      </a:cubicBezTo>
                      <a:cubicBezTo>
                        <a:pt x="109" y="129"/>
                        <a:pt x="125" y="130"/>
                        <a:pt x="130" y="130"/>
                      </a:cubicBezTo>
                      <a:cubicBezTo>
                        <a:pt x="134" y="131"/>
                        <a:pt x="133" y="127"/>
                        <a:pt x="133" y="125"/>
                      </a:cubicBezTo>
                      <a:cubicBezTo>
                        <a:pt x="134" y="117"/>
                        <a:pt x="145" y="121"/>
                        <a:pt x="153" y="126"/>
                      </a:cubicBezTo>
                      <a:cubicBezTo>
                        <a:pt x="172" y="135"/>
                        <a:pt x="188" y="140"/>
                        <a:pt x="208" y="132"/>
                      </a:cubicBezTo>
                      <a:cubicBezTo>
                        <a:pt x="230" y="123"/>
                        <a:pt x="251" y="138"/>
                        <a:pt x="253" y="138"/>
                      </a:cubicBezTo>
                      <a:cubicBezTo>
                        <a:pt x="244" y="134"/>
                        <a:pt x="234" y="127"/>
                        <a:pt x="220" y="126"/>
                      </a:cubicBezTo>
                      <a:cubicBezTo>
                        <a:pt x="202" y="124"/>
                        <a:pt x="194" y="133"/>
                        <a:pt x="175" y="127"/>
                      </a:cubicBezTo>
                      <a:cubicBezTo>
                        <a:pt x="156" y="121"/>
                        <a:pt x="158" y="110"/>
                        <a:pt x="150" y="110"/>
                      </a:cubicBezTo>
                      <a:cubicBezTo>
                        <a:pt x="143" y="110"/>
                        <a:pt x="137" y="104"/>
                        <a:pt x="144" y="93"/>
                      </a:cubicBezTo>
                      <a:cubicBezTo>
                        <a:pt x="150" y="83"/>
                        <a:pt x="134" y="90"/>
                        <a:pt x="143" y="77"/>
                      </a:cubicBezTo>
                      <a:cubicBezTo>
                        <a:pt x="148" y="70"/>
                        <a:pt x="153" y="53"/>
                        <a:pt x="167" y="50"/>
                      </a:cubicBezTo>
                      <a:cubicBezTo>
                        <a:pt x="179" y="47"/>
                        <a:pt x="186" y="32"/>
                        <a:pt x="196" y="34"/>
                      </a:cubicBezTo>
                      <a:cubicBezTo>
                        <a:pt x="178" y="27"/>
                        <a:pt x="172" y="44"/>
                        <a:pt x="162" y="48"/>
                      </a:cubicBezTo>
                      <a:cubicBezTo>
                        <a:pt x="155" y="50"/>
                        <a:pt x="144" y="55"/>
                        <a:pt x="141" y="63"/>
                      </a:cubicBezTo>
                      <a:cubicBezTo>
                        <a:pt x="137" y="72"/>
                        <a:pt x="127" y="95"/>
                        <a:pt x="114" y="83"/>
                      </a:cubicBezTo>
                      <a:cubicBezTo>
                        <a:pt x="107" y="77"/>
                        <a:pt x="96" y="81"/>
                        <a:pt x="89" y="66"/>
                      </a:cubicBezTo>
                      <a:cubicBezTo>
                        <a:pt x="78" y="41"/>
                        <a:pt x="60" y="40"/>
                        <a:pt x="54" y="34"/>
                      </a:cubicBezTo>
                      <a:cubicBezTo>
                        <a:pt x="45" y="25"/>
                        <a:pt x="42" y="19"/>
                        <a:pt x="37" y="0"/>
                      </a:cubicBezTo>
                      <a:close/>
                    </a:path>
                  </a:pathLst>
                </a:custGeom>
                <a:solidFill>
                  <a:srgbClr val="DBD6B8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554" name="Freeform 138"/>
                <p:cNvSpPr>
                  <a:spLocks noChangeArrowheads="1"/>
                </p:cNvSpPr>
                <p:nvPr/>
              </p:nvSpPr>
              <p:spPr bwMode="auto">
                <a:xfrm>
                  <a:off x="480" y="1218"/>
                  <a:ext cx="151" cy="149"/>
                </a:xfrm>
                <a:custGeom>
                  <a:avLst/>
                  <a:gdLst>
                    <a:gd name="T0" fmla="*/ 26 w 65"/>
                    <a:gd name="T1" fmla="*/ 0 h 63"/>
                    <a:gd name="T2" fmla="*/ 9 w 65"/>
                    <a:gd name="T3" fmla="*/ 10 h 63"/>
                    <a:gd name="T4" fmla="*/ 0 w 65"/>
                    <a:gd name="T5" fmla="*/ 22 h 63"/>
                    <a:gd name="T6" fmla="*/ 31 w 65"/>
                    <a:gd name="T7" fmla="*/ 41 h 63"/>
                    <a:gd name="T8" fmla="*/ 29 w 65"/>
                    <a:gd name="T9" fmla="*/ 43 h 63"/>
                    <a:gd name="T10" fmla="*/ 1 w 65"/>
                    <a:gd name="T11" fmla="*/ 51 h 63"/>
                    <a:gd name="T12" fmla="*/ 11 w 65"/>
                    <a:gd name="T13" fmla="*/ 47 h 63"/>
                    <a:gd name="T14" fmla="*/ 24 w 65"/>
                    <a:gd name="T15" fmla="*/ 45 h 63"/>
                    <a:gd name="T16" fmla="*/ 55 w 65"/>
                    <a:gd name="T17" fmla="*/ 59 h 63"/>
                    <a:gd name="T18" fmla="*/ 58 w 65"/>
                    <a:gd name="T19" fmla="*/ 51 h 63"/>
                    <a:gd name="T20" fmla="*/ 54 w 65"/>
                    <a:gd name="T21" fmla="*/ 46 h 63"/>
                    <a:gd name="T22" fmla="*/ 56 w 65"/>
                    <a:gd name="T23" fmla="*/ 36 h 63"/>
                    <a:gd name="T24" fmla="*/ 26 w 65"/>
                    <a:gd name="T25" fmla="*/ 0 h 6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65"/>
                    <a:gd name="T40" fmla="*/ 0 h 63"/>
                    <a:gd name="T41" fmla="*/ 65 w 65"/>
                    <a:gd name="T42" fmla="*/ 63 h 63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65" h="63">
                      <a:moveTo>
                        <a:pt x="26" y="0"/>
                      </a:moveTo>
                      <a:cubicBezTo>
                        <a:pt x="23" y="3"/>
                        <a:pt x="17" y="6"/>
                        <a:pt x="9" y="10"/>
                      </a:cubicBezTo>
                      <a:cubicBezTo>
                        <a:pt x="7" y="11"/>
                        <a:pt x="2" y="20"/>
                        <a:pt x="0" y="22"/>
                      </a:cubicBezTo>
                      <a:cubicBezTo>
                        <a:pt x="8" y="51"/>
                        <a:pt x="20" y="36"/>
                        <a:pt x="31" y="41"/>
                      </a:cubicBezTo>
                      <a:cubicBezTo>
                        <a:pt x="31" y="41"/>
                        <a:pt x="37" y="46"/>
                        <a:pt x="29" y="43"/>
                      </a:cubicBezTo>
                      <a:cubicBezTo>
                        <a:pt x="24" y="41"/>
                        <a:pt x="7" y="43"/>
                        <a:pt x="1" y="51"/>
                      </a:cubicBezTo>
                      <a:cubicBezTo>
                        <a:pt x="4" y="49"/>
                        <a:pt x="7" y="48"/>
                        <a:pt x="11" y="47"/>
                      </a:cubicBezTo>
                      <a:cubicBezTo>
                        <a:pt x="15" y="46"/>
                        <a:pt x="19" y="44"/>
                        <a:pt x="24" y="45"/>
                      </a:cubicBezTo>
                      <a:cubicBezTo>
                        <a:pt x="37" y="48"/>
                        <a:pt x="42" y="51"/>
                        <a:pt x="55" y="59"/>
                      </a:cubicBezTo>
                      <a:cubicBezTo>
                        <a:pt x="61" y="63"/>
                        <a:pt x="65" y="58"/>
                        <a:pt x="58" y="51"/>
                      </a:cubicBezTo>
                      <a:cubicBezTo>
                        <a:pt x="55" y="49"/>
                        <a:pt x="52" y="45"/>
                        <a:pt x="54" y="46"/>
                      </a:cubicBezTo>
                      <a:cubicBezTo>
                        <a:pt x="58" y="46"/>
                        <a:pt x="62" y="43"/>
                        <a:pt x="56" y="36"/>
                      </a:cubicBezTo>
                      <a:cubicBezTo>
                        <a:pt x="40" y="13"/>
                        <a:pt x="27" y="23"/>
                        <a:pt x="26" y="0"/>
                      </a:cubicBezTo>
                      <a:close/>
                    </a:path>
                  </a:pathLst>
                </a:custGeom>
                <a:solidFill>
                  <a:srgbClr val="F2EFD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555" name="Freeform 139"/>
                <p:cNvSpPr>
                  <a:spLocks noChangeArrowheads="1"/>
                </p:cNvSpPr>
                <p:nvPr/>
              </p:nvSpPr>
              <p:spPr bwMode="auto">
                <a:xfrm>
                  <a:off x="485" y="1230"/>
                  <a:ext cx="118" cy="109"/>
                </a:xfrm>
                <a:custGeom>
                  <a:avLst/>
                  <a:gdLst>
                    <a:gd name="T0" fmla="*/ 7 w 50"/>
                    <a:gd name="T1" fmla="*/ 8 h 46"/>
                    <a:gd name="T2" fmla="*/ 1 w 50"/>
                    <a:gd name="T3" fmla="*/ 17 h 46"/>
                    <a:gd name="T4" fmla="*/ 9 w 50"/>
                    <a:gd name="T5" fmla="*/ 31 h 46"/>
                    <a:gd name="T6" fmla="*/ 28 w 50"/>
                    <a:gd name="T7" fmla="*/ 33 h 46"/>
                    <a:gd name="T8" fmla="*/ 48 w 50"/>
                    <a:gd name="T9" fmla="*/ 38 h 46"/>
                    <a:gd name="T10" fmla="*/ 42 w 50"/>
                    <a:gd name="T11" fmla="*/ 23 h 46"/>
                    <a:gd name="T12" fmla="*/ 26 w 50"/>
                    <a:gd name="T13" fmla="*/ 16 h 46"/>
                    <a:gd name="T14" fmla="*/ 21 w 50"/>
                    <a:gd name="T15" fmla="*/ 4 h 46"/>
                    <a:gd name="T16" fmla="*/ 15 w 50"/>
                    <a:gd name="T17" fmla="*/ 2 h 46"/>
                    <a:gd name="T18" fmla="*/ 7 w 50"/>
                    <a:gd name="T19" fmla="*/ 8 h 4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0"/>
                    <a:gd name="T31" fmla="*/ 0 h 46"/>
                    <a:gd name="T32" fmla="*/ 50 w 50"/>
                    <a:gd name="T33" fmla="*/ 46 h 4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0" h="46">
                      <a:moveTo>
                        <a:pt x="7" y="8"/>
                      </a:moveTo>
                      <a:cubicBezTo>
                        <a:pt x="6" y="13"/>
                        <a:pt x="3" y="14"/>
                        <a:pt x="1" y="17"/>
                      </a:cubicBezTo>
                      <a:cubicBezTo>
                        <a:pt x="0" y="21"/>
                        <a:pt x="4" y="30"/>
                        <a:pt x="9" y="31"/>
                      </a:cubicBezTo>
                      <a:cubicBezTo>
                        <a:pt x="13" y="33"/>
                        <a:pt x="23" y="32"/>
                        <a:pt x="28" y="33"/>
                      </a:cubicBezTo>
                      <a:cubicBezTo>
                        <a:pt x="36" y="34"/>
                        <a:pt x="44" y="46"/>
                        <a:pt x="48" y="38"/>
                      </a:cubicBezTo>
                      <a:cubicBezTo>
                        <a:pt x="50" y="34"/>
                        <a:pt x="45" y="26"/>
                        <a:pt x="42" y="23"/>
                      </a:cubicBezTo>
                      <a:cubicBezTo>
                        <a:pt x="36" y="19"/>
                        <a:pt x="32" y="19"/>
                        <a:pt x="26" y="16"/>
                      </a:cubicBezTo>
                      <a:cubicBezTo>
                        <a:pt x="22" y="13"/>
                        <a:pt x="21" y="9"/>
                        <a:pt x="21" y="4"/>
                      </a:cubicBezTo>
                      <a:cubicBezTo>
                        <a:pt x="21" y="0"/>
                        <a:pt x="19" y="0"/>
                        <a:pt x="15" y="2"/>
                      </a:cubicBezTo>
                      <a:cubicBezTo>
                        <a:pt x="12" y="4"/>
                        <a:pt x="7" y="5"/>
                        <a:pt x="7" y="8"/>
                      </a:cubicBezTo>
                      <a:close/>
                    </a:path>
                  </a:pathLst>
                </a:custGeom>
                <a:solidFill>
                  <a:srgbClr val="F6F4E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556" name="Freeform 140"/>
                <p:cNvSpPr>
                  <a:spLocks noChangeArrowheads="1"/>
                </p:cNvSpPr>
                <p:nvPr/>
              </p:nvSpPr>
              <p:spPr bwMode="auto">
                <a:xfrm>
                  <a:off x="583" y="1162"/>
                  <a:ext cx="359" cy="172"/>
                </a:xfrm>
                <a:custGeom>
                  <a:avLst/>
                  <a:gdLst>
                    <a:gd name="T0" fmla="*/ 150 w 152"/>
                    <a:gd name="T1" fmla="*/ 32 h 73"/>
                    <a:gd name="T2" fmla="*/ 142 w 152"/>
                    <a:gd name="T3" fmla="*/ 11 h 73"/>
                    <a:gd name="T4" fmla="*/ 116 w 152"/>
                    <a:gd name="T5" fmla="*/ 16 h 73"/>
                    <a:gd name="T6" fmla="*/ 70 w 152"/>
                    <a:gd name="T7" fmla="*/ 30 h 73"/>
                    <a:gd name="T8" fmla="*/ 62 w 152"/>
                    <a:gd name="T9" fmla="*/ 27 h 73"/>
                    <a:gd name="T10" fmla="*/ 17 w 152"/>
                    <a:gd name="T11" fmla="*/ 0 h 73"/>
                    <a:gd name="T12" fmla="*/ 0 w 152"/>
                    <a:gd name="T13" fmla="*/ 2 h 73"/>
                    <a:gd name="T14" fmla="*/ 35 w 152"/>
                    <a:gd name="T15" fmla="*/ 32 h 73"/>
                    <a:gd name="T16" fmla="*/ 55 w 152"/>
                    <a:gd name="T17" fmla="*/ 49 h 73"/>
                    <a:gd name="T18" fmla="*/ 68 w 152"/>
                    <a:gd name="T19" fmla="*/ 63 h 73"/>
                    <a:gd name="T20" fmla="*/ 84 w 152"/>
                    <a:gd name="T21" fmla="*/ 65 h 73"/>
                    <a:gd name="T22" fmla="*/ 96 w 152"/>
                    <a:gd name="T23" fmla="*/ 34 h 73"/>
                    <a:gd name="T24" fmla="*/ 115 w 152"/>
                    <a:gd name="T25" fmla="*/ 24 h 73"/>
                    <a:gd name="T26" fmla="*/ 129 w 152"/>
                    <a:gd name="T27" fmla="*/ 30 h 73"/>
                    <a:gd name="T28" fmla="*/ 150 w 152"/>
                    <a:gd name="T29" fmla="*/ 32 h 7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52"/>
                    <a:gd name="T46" fmla="*/ 0 h 73"/>
                    <a:gd name="T47" fmla="*/ 152 w 152"/>
                    <a:gd name="T48" fmla="*/ 73 h 73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52" h="73">
                      <a:moveTo>
                        <a:pt x="150" y="32"/>
                      </a:moveTo>
                      <a:cubicBezTo>
                        <a:pt x="147" y="24"/>
                        <a:pt x="152" y="15"/>
                        <a:pt x="142" y="11"/>
                      </a:cubicBezTo>
                      <a:cubicBezTo>
                        <a:pt x="135" y="8"/>
                        <a:pt x="121" y="12"/>
                        <a:pt x="116" y="16"/>
                      </a:cubicBezTo>
                      <a:cubicBezTo>
                        <a:pt x="110" y="1"/>
                        <a:pt x="74" y="7"/>
                        <a:pt x="70" y="30"/>
                      </a:cubicBezTo>
                      <a:cubicBezTo>
                        <a:pt x="70" y="32"/>
                        <a:pt x="64" y="43"/>
                        <a:pt x="62" y="27"/>
                      </a:cubicBezTo>
                      <a:cubicBezTo>
                        <a:pt x="59" y="9"/>
                        <a:pt x="35" y="0"/>
                        <a:pt x="17" y="0"/>
                      </a:cubicBezTo>
                      <a:cubicBezTo>
                        <a:pt x="16" y="0"/>
                        <a:pt x="7" y="2"/>
                        <a:pt x="0" y="2"/>
                      </a:cubicBezTo>
                      <a:cubicBezTo>
                        <a:pt x="7" y="27"/>
                        <a:pt x="17" y="33"/>
                        <a:pt x="35" y="32"/>
                      </a:cubicBezTo>
                      <a:cubicBezTo>
                        <a:pt x="48" y="31"/>
                        <a:pt x="43" y="53"/>
                        <a:pt x="55" y="49"/>
                      </a:cubicBezTo>
                      <a:cubicBezTo>
                        <a:pt x="60" y="48"/>
                        <a:pt x="65" y="58"/>
                        <a:pt x="68" y="63"/>
                      </a:cubicBezTo>
                      <a:cubicBezTo>
                        <a:pt x="71" y="70"/>
                        <a:pt x="80" y="73"/>
                        <a:pt x="84" y="65"/>
                      </a:cubicBezTo>
                      <a:cubicBezTo>
                        <a:pt x="85" y="63"/>
                        <a:pt x="95" y="47"/>
                        <a:pt x="96" y="34"/>
                      </a:cubicBezTo>
                      <a:cubicBezTo>
                        <a:pt x="98" y="19"/>
                        <a:pt x="113" y="16"/>
                        <a:pt x="115" y="24"/>
                      </a:cubicBezTo>
                      <a:cubicBezTo>
                        <a:pt x="118" y="36"/>
                        <a:pt x="124" y="33"/>
                        <a:pt x="129" y="30"/>
                      </a:cubicBezTo>
                      <a:cubicBezTo>
                        <a:pt x="135" y="25"/>
                        <a:pt x="146" y="26"/>
                        <a:pt x="150" y="32"/>
                      </a:cubicBezTo>
                      <a:close/>
                    </a:path>
                  </a:pathLst>
                </a:custGeom>
                <a:solidFill>
                  <a:srgbClr val="E7E3C8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557" name="Freeform 141"/>
                <p:cNvSpPr>
                  <a:spLocks noChangeArrowheads="1"/>
                </p:cNvSpPr>
                <p:nvPr/>
              </p:nvSpPr>
              <p:spPr bwMode="auto">
                <a:xfrm>
                  <a:off x="638" y="1164"/>
                  <a:ext cx="300" cy="156"/>
                </a:xfrm>
                <a:custGeom>
                  <a:avLst/>
                  <a:gdLst>
                    <a:gd name="T0" fmla="*/ 126 w 127"/>
                    <a:gd name="T1" fmla="*/ 25 h 66"/>
                    <a:gd name="T2" fmla="*/ 119 w 127"/>
                    <a:gd name="T3" fmla="*/ 10 h 66"/>
                    <a:gd name="T4" fmla="*/ 93 w 127"/>
                    <a:gd name="T5" fmla="*/ 15 h 66"/>
                    <a:gd name="T6" fmla="*/ 47 w 127"/>
                    <a:gd name="T7" fmla="*/ 29 h 66"/>
                    <a:gd name="T8" fmla="*/ 39 w 127"/>
                    <a:gd name="T9" fmla="*/ 26 h 66"/>
                    <a:gd name="T10" fmla="*/ 0 w 127"/>
                    <a:gd name="T11" fmla="*/ 0 h 66"/>
                    <a:gd name="T12" fmla="*/ 28 w 127"/>
                    <a:gd name="T13" fmla="*/ 29 h 66"/>
                    <a:gd name="T14" fmla="*/ 39 w 127"/>
                    <a:gd name="T15" fmla="*/ 43 h 66"/>
                    <a:gd name="T16" fmla="*/ 57 w 127"/>
                    <a:gd name="T17" fmla="*/ 53 h 66"/>
                    <a:gd name="T18" fmla="*/ 65 w 127"/>
                    <a:gd name="T19" fmla="*/ 17 h 66"/>
                    <a:gd name="T20" fmla="*/ 89 w 127"/>
                    <a:gd name="T21" fmla="*/ 14 h 66"/>
                    <a:gd name="T22" fmla="*/ 102 w 127"/>
                    <a:gd name="T23" fmla="*/ 13 h 66"/>
                    <a:gd name="T24" fmla="*/ 126 w 127"/>
                    <a:gd name="T25" fmla="*/ 25 h 6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27"/>
                    <a:gd name="T40" fmla="*/ 0 h 66"/>
                    <a:gd name="T41" fmla="*/ 127 w 127"/>
                    <a:gd name="T42" fmla="*/ 66 h 6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27" h="66">
                      <a:moveTo>
                        <a:pt x="126" y="25"/>
                      </a:moveTo>
                      <a:cubicBezTo>
                        <a:pt x="126" y="19"/>
                        <a:pt x="127" y="13"/>
                        <a:pt x="119" y="10"/>
                      </a:cubicBezTo>
                      <a:cubicBezTo>
                        <a:pt x="112" y="7"/>
                        <a:pt x="98" y="11"/>
                        <a:pt x="93" y="15"/>
                      </a:cubicBezTo>
                      <a:cubicBezTo>
                        <a:pt x="87" y="0"/>
                        <a:pt x="51" y="6"/>
                        <a:pt x="47" y="29"/>
                      </a:cubicBezTo>
                      <a:cubicBezTo>
                        <a:pt x="47" y="31"/>
                        <a:pt x="41" y="42"/>
                        <a:pt x="39" y="26"/>
                      </a:cubicBezTo>
                      <a:cubicBezTo>
                        <a:pt x="36" y="10"/>
                        <a:pt x="17" y="1"/>
                        <a:pt x="0" y="0"/>
                      </a:cubicBezTo>
                      <a:cubicBezTo>
                        <a:pt x="28" y="2"/>
                        <a:pt x="21" y="19"/>
                        <a:pt x="28" y="29"/>
                      </a:cubicBezTo>
                      <a:cubicBezTo>
                        <a:pt x="34" y="37"/>
                        <a:pt x="28" y="42"/>
                        <a:pt x="39" y="43"/>
                      </a:cubicBezTo>
                      <a:cubicBezTo>
                        <a:pt x="47" y="43"/>
                        <a:pt x="50" y="66"/>
                        <a:pt x="57" y="53"/>
                      </a:cubicBezTo>
                      <a:cubicBezTo>
                        <a:pt x="61" y="46"/>
                        <a:pt x="58" y="32"/>
                        <a:pt x="65" y="17"/>
                      </a:cubicBezTo>
                      <a:cubicBezTo>
                        <a:pt x="69" y="9"/>
                        <a:pt x="82" y="2"/>
                        <a:pt x="89" y="14"/>
                      </a:cubicBezTo>
                      <a:cubicBezTo>
                        <a:pt x="96" y="24"/>
                        <a:pt x="92" y="17"/>
                        <a:pt x="102" y="13"/>
                      </a:cubicBezTo>
                      <a:cubicBezTo>
                        <a:pt x="110" y="9"/>
                        <a:pt x="123" y="10"/>
                        <a:pt x="126" y="25"/>
                      </a:cubicBezTo>
                      <a:close/>
                    </a:path>
                  </a:pathLst>
                </a:custGeom>
                <a:solidFill>
                  <a:srgbClr val="F2EFD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558" name="Freeform 142"/>
                <p:cNvSpPr>
                  <a:spLocks noChangeArrowheads="1"/>
                </p:cNvSpPr>
                <p:nvPr/>
              </p:nvSpPr>
              <p:spPr bwMode="auto">
                <a:xfrm>
                  <a:off x="583" y="1164"/>
                  <a:ext cx="113" cy="90"/>
                </a:xfrm>
                <a:custGeom>
                  <a:avLst/>
                  <a:gdLst>
                    <a:gd name="T0" fmla="*/ 5 w 48"/>
                    <a:gd name="T1" fmla="*/ 10 h 38"/>
                    <a:gd name="T2" fmla="*/ 29 w 48"/>
                    <a:gd name="T3" fmla="*/ 27 h 38"/>
                    <a:gd name="T4" fmla="*/ 44 w 48"/>
                    <a:gd name="T5" fmla="*/ 19 h 38"/>
                    <a:gd name="T6" fmla="*/ 28 w 48"/>
                    <a:gd name="T7" fmla="*/ 2 h 38"/>
                    <a:gd name="T8" fmla="*/ 10 w 48"/>
                    <a:gd name="T9" fmla="*/ 2 h 38"/>
                    <a:gd name="T10" fmla="*/ 5 w 48"/>
                    <a:gd name="T11" fmla="*/ 10 h 3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8"/>
                    <a:gd name="T19" fmla="*/ 0 h 38"/>
                    <a:gd name="T20" fmla="*/ 48 w 48"/>
                    <a:gd name="T21" fmla="*/ 38 h 3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8" h="38">
                      <a:moveTo>
                        <a:pt x="5" y="10"/>
                      </a:moveTo>
                      <a:cubicBezTo>
                        <a:pt x="9" y="21"/>
                        <a:pt x="19" y="28"/>
                        <a:pt x="29" y="27"/>
                      </a:cubicBezTo>
                      <a:cubicBezTo>
                        <a:pt x="41" y="25"/>
                        <a:pt x="48" y="38"/>
                        <a:pt x="44" y="19"/>
                      </a:cubicBezTo>
                      <a:cubicBezTo>
                        <a:pt x="43" y="11"/>
                        <a:pt x="36" y="3"/>
                        <a:pt x="28" y="2"/>
                      </a:cubicBezTo>
                      <a:cubicBezTo>
                        <a:pt x="25" y="1"/>
                        <a:pt x="18" y="0"/>
                        <a:pt x="10" y="2"/>
                      </a:cubicBezTo>
                      <a:cubicBezTo>
                        <a:pt x="0" y="4"/>
                        <a:pt x="5" y="10"/>
                        <a:pt x="5" y="10"/>
                      </a:cubicBezTo>
                      <a:close/>
                    </a:path>
                  </a:pathLst>
                </a:custGeom>
                <a:solidFill>
                  <a:srgbClr val="ECE8D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559" name="Freeform 143"/>
                <p:cNvSpPr>
                  <a:spLocks noChangeArrowheads="1"/>
                </p:cNvSpPr>
                <p:nvPr/>
              </p:nvSpPr>
              <p:spPr bwMode="auto">
                <a:xfrm>
                  <a:off x="466" y="1313"/>
                  <a:ext cx="153" cy="105"/>
                </a:xfrm>
                <a:custGeom>
                  <a:avLst/>
                  <a:gdLst>
                    <a:gd name="T0" fmla="*/ 6 w 65"/>
                    <a:gd name="T1" fmla="*/ 15 h 45"/>
                    <a:gd name="T2" fmla="*/ 6 w 65"/>
                    <a:gd name="T3" fmla="*/ 30 h 45"/>
                    <a:gd name="T4" fmla="*/ 1 w 65"/>
                    <a:gd name="T5" fmla="*/ 45 h 45"/>
                    <a:gd name="T6" fmla="*/ 32 w 65"/>
                    <a:gd name="T7" fmla="*/ 22 h 45"/>
                    <a:gd name="T8" fmla="*/ 52 w 65"/>
                    <a:gd name="T9" fmla="*/ 17 h 45"/>
                    <a:gd name="T10" fmla="*/ 6 w 65"/>
                    <a:gd name="T11" fmla="*/ 15 h 4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5"/>
                    <a:gd name="T19" fmla="*/ 0 h 45"/>
                    <a:gd name="T20" fmla="*/ 65 w 65"/>
                    <a:gd name="T21" fmla="*/ 45 h 4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5" h="45">
                      <a:moveTo>
                        <a:pt x="6" y="15"/>
                      </a:moveTo>
                      <a:cubicBezTo>
                        <a:pt x="3" y="24"/>
                        <a:pt x="17" y="20"/>
                        <a:pt x="6" y="30"/>
                      </a:cubicBezTo>
                      <a:cubicBezTo>
                        <a:pt x="1" y="35"/>
                        <a:pt x="0" y="40"/>
                        <a:pt x="1" y="45"/>
                      </a:cubicBezTo>
                      <a:cubicBezTo>
                        <a:pt x="1" y="29"/>
                        <a:pt x="18" y="22"/>
                        <a:pt x="32" y="22"/>
                      </a:cubicBezTo>
                      <a:cubicBezTo>
                        <a:pt x="38" y="21"/>
                        <a:pt x="65" y="25"/>
                        <a:pt x="52" y="17"/>
                      </a:cubicBezTo>
                      <a:cubicBezTo>
                        <a:pt x="41" y="10"/>
                        <a:pt x="17" y="0"/>
                        <a:pt x="6" y="15"/>
                      </a:cubicBezTo>
                      <a:close/>
                    </a:path>
                  </a:pathLst>
                </a:custGeom>
                <a:solidFill>
                  <a:srgbClr val="E7E3C8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560" name="Freeform 144"/>
                <p:cNvSpPr>
                  <a:spLocks noChangeArrowheads="1"/>
                </p:cNvSpPr>
                <p:nvPr/>
              </p:nvSpPr>
              <p:spPr bwMode="auto">
                <a:xfrm>
                  <a:off x="801" y="1481"/>
                  <a:ext cx="265" cy="66"/>
                </a:xfrm>
                <a:custGeom>
                  <a:avLst/>
                  <a:gdLst>
                    <a:gd name="T0" fmla="*/ 44 w 112"/>
                    <a:gd name="T1" fmla="*/ 28 h 28"/>
                    <a:gd name="T2" fmla="*/ 56 w 112"/>
                    <a:gd name="T3" fmla="*/ 26 h 28"/>
                    <a:gd name="T4" fmla="*/ 60 w 112"/>
                    <a:gd name="T5" fmla="*/ 28 h 28"/>
                    <a:gd name="T6" fmla="*/ 72 w 112"/>
                    <a:gd name="T7" fmla="*/ 28 h 28"/>
                    <a:gd name="T8" fmla="*/ 86 w 112"/>
                    <a:gd name="T9" fmla="*/ 17 h 28"/>
                    <a:gd name="T10" fmla="*/ 112 w 112"/>
                    <a:gd name="T11" fmla="*/ 8 h 28"/>
                    <a:gd name="T12" fmla="*/ 81 w 112"/>
                    <a:gd name="T13" fmla="*/ 4 h 28"/>
                    <a:gd name="T14" fmla="*/ 70 w 112"/>
                    <a:gd name="T15" fmla="*/ 17 h 28"/>
                    <a:gd name="T16" fmla="*/ 54 w 112"/>
                    <a:gd name="T17" fmla="*/ 11 h 28"/>
                    <a:gd name="T18" fmla="*/ 7 w 112"/>
                    <a:gd name="T19" fmla="*/ 5 h 28"/>
                    <a:gd name="T20" fmla="*/ 13 w 112"/>
                    <a:gd name="T21" fmla="*/ 11 h 28"/>
                    <a:gd name="T22" fmla="*/ 38 w 112"/>
                    <a:gd name="T23" fmla="*/ 28 h 28"/>
                    <a:gd name="T24" fmla="*/ 44 w 112"/>
                    <a:gd name="T25" fmla="*/ 28 h 2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12"/>
                    <a:gd name="T40" fmla="*/ 0 h 28"/>
                    <a:gd name="T41" fmla="*/ 112 w 112"/>
                    <a:gd name="T42" fmla="*/ 28 h 2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12" h="28">
                      <a:moveTo>
                        <a:pt x="44" y="28"/>
                      </a:moveTo>
                      <a:cubicBezTo>
                        <a:pt x="44" y="23"/>
                        <a:pt x="48" y="21"/>
                        <a:pt x="56" y="26"/>
                      </a:cubicBezTo>
                      <a:cubicBezTo>
                        <a:pt x="57" y="27"/>
                        <a:pt x="59" y="27"/>
                        <a:pt x="60" y="28"/>
                      </a:cubicBezTo>
                      <a:cubicBezTo>
                        <a:pt x="72" y="28"/>
                        <a:pt x="72" y="28"/>
                        <a:pt x="72" y="28"/>
                      </a:cubicBezTo>
                      <a:cubicBezTo>
                        <a:pt x="78" y="26"/>
                        <a:pt x="83" y="22"/>
                        <a:pt x="86" y="17"/>
                      </a:cubicBezTo>
                      <a:cubicBezTo>
                        <a:pt x="94" y="2"/>
                        <a:pt x="99" y="13"/>
                        <a:pt x="112" y="8"/>
                      </a:cubicBezTo>
                      <a:cubicBezTo>
                        <a:pt x="102" y="10"/>
                        <a:pt x="87" y="0"/>
                        <a:pt x="81" y="4"/>
                      </a:cubicBezTo>
                      <a:cubicBezTo>
                        <a:pt x="73" y="9"/>
                        <a:pt x="76" y="18"/>
                        <a:pt x="70" y="17"/>
                      </a:cubicBezTo>
                      <a:cubicBezTo>
                        <a:pt x="61" y="16"/>
                        <a:pt x="63" y="6"/>
                        <a:pt x="54" y="11"/>
                      </a:cubicBezTo>
                      <a:cubicBezTo>
                        <a:pt x="46" y="15"/>
                        <a:pt x="21" y="1"/>
                        <a:pt x="7" y="5"/>
                      </a:cubicBezTo>
                      <a:cubicBezTo>
                        <a:pt x="0" y="8"/>
                        <a:pt x="10" y="10"/>
                        <a:pt x="13" y="11"/>
                      </a:cubicBezTo>
                      <a:cubicBezTo>
                        <a:pt x="23" y="14"/>
                        <a:pt x="32" y="20"/>
                        <a:pt x="38" y="28"/>
                      </a:cubicBezTo>
                      <a:lnTo>
                        <a:pt x="44" y="28"/>
                      </a:lnTo>
                      <a:close/>
                    </a:path>
                  </a:pathLst>
                </a:custGeom>
                <a:solidFill>
                  <a:srgbClr val="F2EFD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561" name="Freeform 145"/>
                <p:cNvSpPr>
                  <a:spLocks noChangeArrowheads="1"/>
                </p:cNvSpPr>
                <p:nvPr/>
              </p:nvSpPr>
              <p:spPr bwMode="auto">
                <a:xfrm>
                  <a:off x="806" y="1509"/>
                  <a:ext cx="66" cy="38"/>
                </a:xfrm>
                <a:custGeom>
                  <a:avLst/>
                  <a:gdLst>
                    <a:gd name="T0" fmla="*/ 28 w 28"/>
                    <a:gd name="T1" fmla="*/ 16 h 16"/>
                    <a:gd name="T2" fmla="*/ 26 w 28"/>
                    <a:gd name="T3" fmla="*/ 14 h 16"/>
                    <a:gd name="T4" fmla="*/ 3 w 28"/>
                    <a:gd name="T5" fmla="*/ 7 h 16"/>
                    <a:gd name="T6" fmla="*/ 10 w 28"/>
                    <a:gd name="T7" fmla="*/ 16 h 16"/>
                    <a:gd name="T8" fmla="*/ 28 w 28"/>
                    <a:gd name="T9" fmla="*/ 16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"/>
                    <a:gd name="T16" fmla="*/ 0 h 16"/>
                    <a:gd name="T17" fmla="*/ 28 w 28"/>
                    <a:gd name="T18" fmla="*/ 16 h 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" h="16">
                      <a:moveTo>
                        <a:pt x="28" y="16"/>
                      </a:moveTo>
                      <a:cubicBezTo>
                        <a:pt x="27" y="15"/>
                        <a:pt x="26" y="14"/>
                        <a:pt x="26" y="14"/>
                      </a:cubicBezTo>
                      <a:cubicBezTo>
                        <a:pt x="13" y="4"/>
                        <a:pt x="0" y="0"/>
                        <a:pt x="3" y="7"/>
                      </a:cubicBezTo>
                      <a:cubicBezTo>
                        <a:pt x="5" y="9"/>
                        <a:pt x="7" y="12"/>
                        <a:pt x="10" y="16"/>
                      </a:cubicBezTo>
                      <a:lnTo>
                        <a:pt x="28" y="16"/>
                      </a:lnTo>
                      <a:close/>
                    </a:path>
                  </a:pathLst>
                </a:custGeom>
                <a:solidFill>
                  <a:srgbClr val="E7E3C8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562" name="Freeform 146"/>
                <p:cNvSpPr>
                  <a:spLocks noChangeArrowheads="1"/>
                </p:cNvSpPr>
                <p:nvPr/>
              </p:nvSpPr>
              <p:spPr bwMode="auto">
                <a:xfrm>
                  <a:off x="839" y="1245"/>
                  <a:ext cx="200" cy="205"/>
                </a:xfrm>
                <a:custGeom>
                  <a:avLst/>
                  <a:gdLst>
                    <a:gd name="T0" fmla="*/ 85 w 85"/>
                    <a:gd name="T1" fmla="*/ 66 h 87"/>
                    <a:gd name="T2" fmla="*/ 71 w 85"/>
                    <a:gd name="T3" fmla="*/ 51 h 87"/>
                    <a:gd name="T4" fmla="*/ 73 w 85"/>
                    <a:gd name="T5" fmla="*/ 26 h 87"/>
                    <a:gd name="T6" fmla="*/ 48 w 85"/>
                    <a:gd name="T7" fmla="*/ 4 h 87"/>
                    <a:gd name="T8" fmla="*/ 18 w 85"/>
                    <a:gd name="T9" fmla="*/ 24 h 87"/>
                    <a:gd name="T10" fmla="*/ 10 w 85"/>
                    <a:gd name="T11" fmla="*/ 69 h 87"/>
                    <a:gd name="T12" fmla="*/ 31 w 85"/>
                    <a:gd name="T13" fmla="*/ 87 h 87"/>
                    <a:gd name="T14" fmla="*/ 67 w 85"/>
                    <a:gd name="T15" fmla="*/ 79 h 87"/>
                    <a:gd name="T16" fmla="*/ 82 w 85"/>
                    <a:gd name="T17" fmla="*/ 70 h 87"/>
                    <a:gd name="T18" fmla="*/ 61 w 85"/>
                    <a:gd name="T19" fmla="*/ 58 h 87"/>
                    <a:gd name="T20" fmla="*/ 85 w 85"/>
                    <a:gd name="T21" fmla="*/ 66 h 8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5"/>
                    <a:gd name="T34" fmla="*/ 0 h 87"/>
                    <a:gd name="T35" fmla="*/ 85 w 85"/>
                    <a:gd name="T36" fmla="*/ 87 h 8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5" h="87">
                      <a:moveTo>
                        <a:pt x="85" y="66"/>
                      </a:moveTo>
                      <a:cubicBezTo>
                        <a:pt x="83" y="59"/>
                        <a:pt x="80" y="53"/>
                        <a:pt x="71" y="51"/>
                      </a:cubicBezTo>
                      <a:cubicBezTo>
                        <a:pt x="61" y="50"/>
                        <a:pt x="77" y="35"/>
                        <a:pt x="73" y="26"/>
                      </a:cubicBezTo>
                      <a:cubicBezTo>
                        <a:pt x="63" y="0"/>
                        <a:pt x="56" y="6"/>
                        <a:pt x="48" y="4"/>
                      </a:cubicBezTo>
                      <a:cubicBezTo>
                        <a:pt x="37" y="1"/>
                        <a:pt x="36" y="21"/>
                        <a:pt x="18" y="24"/>
                      </a:cubicBezTo>
                      <a:cubicBezTo>
                        <a:pt x="0" y="28"/>
                        <a:pt x="1" y="67"/>
                        <a:pt x="10" y="69"/>
                      </a:cubicBezTo>
                      <a:cubicBezTo>
                        <a:pt x="27" y="73"/>
                        <a:pt x="12" y="87"/>
                        <a:pt x="31" y="87"/>
                      </a:cubicBezTo>
                      <a:cubicBezTo>
                        <a:pt x="40" y="87"/>
                        <a:pt x="58" y="77"/>
                        <a:pt x="67" y="79"/>
                      </a:cubicBezTo>
                      <a:cubicBezTo>
                        <a:pt x="82" y="83"/>
                        <a:pt x="82" y="76"/>
                        <a:pt x="82" y="70"/>
                      </a:cubicBezTo>
                      <a:cubicBezTo>
                        <a:pt x="81" y="64"/>
                        <a:pt x="75" y="55"/>
                        <a:pt x="61" y="58"/>
                      </a:cubicBezTo>
                      <a:cubicBezTo>
                        <a:pt x="78" y="49"/>
                        <a:pt x="83" y="60"/>
                        <a:pt x="85" y="66"/>
                      </a:cubicBezTo>
                      <a:close/>
                    </a:path>
                  </a:pathLst>
                </a:custGeom>
                <a:solidFill>
                  <a:srgbClr val="F2EFD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563" name="Freeform 147"/>
                <p:cNvSpPr>
                  <a:spLocks noChangeArrowheads="1"/>
                </p:cNvSpPr>
                <p:nvPr/>
              </p:nvSpPr>
              <p:spPr bwMode="auto">
                <a:xfrm>
                  <a:off x="788" y="1509"/>
                  <a:ext cx="38" cy="38"/>
                </a:xfrm>
                <a:custGeom>
                  <a:avLst/>
                  <a:gdLst>
                    <a:gd name="T0" fmla="*/ 16 w 16"/>
                    <a:gd name="T1" fmla="*/ 16 h 16"/>
                    <a:gd name="T2" fmla="*/ 10 w 16"/>
                    <a:gd name="T3" fmla="*/ 9 h 16"/>
                    <a:gd name="T4" fmla="*/ 7 w 16"/>
                    <a:gd name="T5" fmla="*/ 13 h 16"/>
                    <a:gd name="T6" fmla="*/ 8 w 16"/>
                    <a:gd name="T7" fmla="*/ 16 h 16"/>
                    <a:gd name="T8" fmla="*/ 16 w 16"/>
                    <a:gd name="T9" fmla="*/ 16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"/>
                    <a:gd name="T16" fmla="*/ 0 h 16"/>
                    <a:gd name="T17" fmla="*/ 16 w 16"/>
                    <a:gd name="T18" fmla="*/ 16 h 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" h="16">
                      <a:moveTo>
                        <a:pt x="16" y="16"/>
                      </a:moveTo>
                      <a:cubicBezTo>
                        <a:pt x="13" y="13"/>
                        <a:pt x="11" y="10"/>
                        <a:pt x="10" y="9"/>
                      </a:cubicBezTo>
                      <a:cubicBezTo>
                        <a:pt x="1" y="0"/>
                        <a:pt x="0" y="3"/>
                        <a:pt x="7" y="13"/>
                      </a:cubicBezTo>
                      <a:cubicBezTo>
                        <a:pt x="7" y="14"/>
                        <a:pt x="8" y="15"/>
                        <a:pt x="8" y="16"/>
                      </a:cubicBezTo>
                      <a:lnTo>
                        <a:pt x="16" y="16"/>
                      </a:lnTo>
                      <a:close/>
                    </a:path>
                  </a:pathLst>
                </a:custGeom>
                <a:solidFill>
                  <a:srgbClr val="F2EFD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564" name="Freeform 148"/>
                <p:cNvSpPr>
                  <a:spLocks noChangeArrowheads="1"/>
                </p:cNvSpPr>
                <p:nvPr/>
              </p:nvSpPr>
              <p:spPr bwMode="auto">
                <a:xfrm>
                  <a:off x="700" y="1183"/>
                  <a:ext cx="93" cy="85"/>
                </a:xfrm>
                <a:custGeom>
                  <a:avLst/>
                  <a:gdLst>
                    <a:gd name="T0" fmla="*/ 39 w 39"/>
                    <a:gd name="T1" fmla="*/ 1 h 36"/>
                    <a:gd name="T2" fmla="*/ 20 w 39"/>
                    <a:gd name="T3" fmla="*/ 21 h 36"/>
                    <a:gd name="T4" fmla="*/ 12 w 39"/>
                    <a:gd name="T5" fmla="*/ 18 h 36"/>
                    <a:gd name="T6" fmla="*/ 0 w 39"/>
                    <a:gd name="T7" fmla="*/ 0 h 36"/>
                    <a:gd name="T8" fmla="*/ 10 w 39"/>
                    <a:gd name="T9" fmla="*/ 26 h 36"/>
                    <a:gd name="T10" fmla="*/ 20 w 39"/>
                    <a:gd name="T11" fmla="*/ 35 h 36"/>
                    <a:gd name="T12" fmla="*/ 23 w 39"/>
                    <a:gd name="T13" fmla="*/ 20 h 36"/>
                    <a:gd name="T14" fmla="*/ 39 w 39"/>
                    <a:gd name="T15" fmla="*/ 1 h 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9"/>
                    <a:gd name="T25" fmla="*/ 0 h 36"/>
                    <a:gd name="T26" fmla="*/ 39 w 39"/>
                    <a:gd name="T27" fmla="*/ 36 h 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9" h="36">
                      <a:moveTo>
                        <a:pt x="39" y="1"/>
                      </a:moveTo>
                      <a:cubicBezTo>
                        <a:pt x="30" y="4"/>
                        <a:pt x="22" y="11"/>
                        <a:pt x="20" y="21"/>
                      </a:cubicBezTo>
                      <a:cubicBezTo>
                        <a:pt x="20" y="23"/>
                        <a:pt x="14" y="34"/>
                        <a:pt x="12" y="18"/>
                      </a:cubicBezTo>
                      <a:cubicBezTo>
                        <a:pt x="11" y="11"/>
                        <a:pt x="6" y="5"/>
                        <a:pt x="0" y="0"/>
                      </a:cubicBezTo>
                      <a:cubicBezTo>
                        <a:pt x="9" y="10"/>
                        <a:pt x="10" y="16"/>
                        <a:pt x="10" y="26"/>
                      </a:cubicBezTo>
                      <a:cubicBezTo>
                        <a:pt x="10" y="31"/>
                        <a:pt x="16" y="36"/>
                        <a:pt x="20" y="35"/>
                      </a:cubicBezTo>
                      <a:cubicBezTo>
                        <a:pt x="23" y="35"/>
                        <a:pt x="18" y="23"/>
                        <a:pt x="23" y="20"/>
                      </a:cubicBezTo>
                      <a:cubicBezTo>
                        <a:pt x="31" y="15"/>
                        <a:pt x="20" y="10"/>
                        <a:pt x="3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565" name="Freeform 149"/>
                <p:cNvSpPr>
                  <a:spLocks noChangeArrowheads="1"/>
                </p:cNvSpPr>
                <p:nvPr/>
              </p:nvSpPr>
              <p:spPr bwMode="auto">
                <a:xfrm>
                  <a:off x="853" y="1256"/>
                  <a:ext cx="187" cy="180"/>
                </a:xfrm>
                <a:custGeom>
                  <a:avLst/>
                  <a:gdLst>
                    <a:gd name="T0" fmla="*/ 41 w 79"/>
                    <a:gd name="T1" fmla="*/ 2 h 76"/>
                    <a:gd name="T2" fmla="*/ 61 w 79"/>
                    <a:gd name="T3" fmla="*/ 12 h 76"/>
                    <a:gd name="T4" fmla="*/ 54 w 79"/>
                    <a:gd name="T5" fmla="*/ 35 h 76"/>
                    <a:gd name="T6" fmla="*/ 50 w 79"/>
                    <a:gd name="T7" fmla="*/ 49 h 76"/>
                    <a:gd name="T8" fmla="*/ 50 w 79"/>
                    <a:gd name="T9" fmla="*/ 58 h 76"/>
                    <a:gd name="T10" fmla="*/ 68 w 79"/>
                    <a:gd name="T11" fmla="*/ 68 h 76"/>
                    <a:gd name="T12" fmla="*/ 44 w 79"/>
                    <a:gd name="T13" fmla="*/ 69 h 76"/>
                    <a:gd name="T14" fmla="*/ 19 w 79"/>
                    <a:gd name="T15" fmla="*/ 73 h 76"/>
                    <a:gd name="T16" fmla="*/ 10 w 79"/>
                    <a:gd name="T17" fmla="*/ 60 h 76"/>
                    <a:gd name="T18" fmla="*/ 8 w 79"/>
                    <a:gd name="T19" fmla="*/ 30 h 76"/>
                    <a:gd name="T20" fmla="*/ 26 w 79"/>
                    <a:gd name="T21" fmla="*/ 19 h 76"/>
                    <a:gd name="T22" fmla="*/ 41 w 79"/>
                    <a:gd name="T23" fmla="*/ 2 h 7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79"/>
                    <a:gd name="T37" fmla="*/ 0 h 76"/>
                    <a:gd name="T38" fmla="*/ 79 w 79"/>
                    <a:gd name="T39" fmla="*/ 76 h 7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79" h="76">
                      <a:moveTo>
                        <a:pt x="41" y="2"/>
                      </a:moveTo>
                      <a:cubicBezTo>
                        <a:pt x="50" y="0"/>
                        <a:pt x="56" y="0"/>
                        <a:pt x="61" y="12"/>
                      </a:cubicBezTo>
                      <a:cubicBezTo>
                        <a:pt x="65" y="21"/>
                        <a:pt x="60" y="27"/>
                        <a:pt x="54" y="35"/>
                      </a:cubicBezTo>
                      <a:cubicBezTo>
                        <a:pt x="47" y="45"/>
                        <a:pt x="61" y="42"/>
                        <a:pt x="50" y="49"/>
                      </a:cubicBezTo>
                      <a:cubicBezTo>
                        <a:pt x="41" y="55"/>
                        <a:pt x="44" y="60"/>
                        <a:pt x="50" y="58"/>
                      </a:cubicBezTo>
                      <a:cubicBezTo>
                        <a:pt x="66" y="53"/>
                        <a:pt x="79" y="64"/>
                        <a:pt x="68" y="68"/>
                      </a:cubicBezTo>
                      <a:cubicBezTo>
                        <a:pt x="61" y="70"/>
                        <a:pt x="56" y="67"/>
                        <a:pt x="44" y="69"/>
                      </a:cubicBezTo>
                      <a:cubicBezTo>
                        <a:pt x="37" y="71"/>
                        <a:pt x="25" y="76"/>
                        <a:pt x="19" y="73"/>
                      </a:cubicBezTo>
                      <a:cubicBezTo>
                        <a:pt x="14" y="69"/>
                        <a:pt x="18" y="65"/>
                        <a:pt x="10" y="60"/>
                      </a:cubicBezTo>
                      <a:cubicBezTo>
                        <a:pt x="0" y="54"/>
                        <a:pt x="2" y="42"/>
                        <a:pt x="8" y="30"/>
                      </a:cubicBezTo>
                      <a:cubicBezTo>
                        <a:pt x="11" y="23"/>
                        <a:pt x="20" y="21"/>
                        <a:pt x="26" y="19"/>
                      </a:cubicBezTo>
                      <a:cubicBezTo>
                        <a:pt x="33" y="18"/>
                        <a:pt x="35" y="4"/>
                        <a:pt x="41" y="2"/>
                      </a:cubicBezTo>
                      <a:close/>
                    </a:path>
                  </a:pathLst>
                </a:custGeom>
                <a:solidFill>
                  <a:srgbClr val="F6F4E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566" name="Freeform 150"/>
                <p:cNvSpPr>
                  <a:spLocks noChangeArrowheads="1"/>
                </p:cNvSpPr>
                <p:nvPr/>
              </p:nvSpPr>
              <p:spPr bwMode="auto">
                <a:xfrm>
                  <a:off x="862" y="1504"/>
                  <a:ext cx="142" cy="59"/>
                </a:xfrm>
                <a:custGeom>
                  <a:avLst/>
                  <a:gdLst>
                    <a:gd name="T0" fmla="*/ 18 w 60"/>
                    <a:gd name="T1" fmla="*/ 18 h 25"/>
                    <a:gd name="T2" fmla="*/ 30 w 60"/>
                    <a:gd name="T3" fmla="*/ 16 h 25"/>
                    <a:gd name="T4" fmla="*/ 34 w 60"/>
                    <a:gd name="T5" fmla="*/ 18 h 25"/>
                    <a:gd name="T6" fmla="*/ 46 w 60"/>
                    <a:gd name="T7" fmla="*/ 18 h 25"/>
                    <a:gd name="T8" fmla="*/ 60 w 60"/>
                    <a:gd name="T9" fmla="*/ 7 h 25"/>
                    <a:gd name="T10" fmla="*/ 60 w 60"/>
                    <a:gd name="T11" fmla="*/ 6 h 25"/>
                    <a:gd name="T12" fmla="*/ 16 w 60"/>
                    <a:gd name="T13" fmla="*/ 3 h 25"/>
                    <a:gd name="T14" fmla="*/ 1 w 60"/>
                    <a:gd name="T15" fmla="*/ 3 h 25"/>
                    <a:gd name="T16" fmla="*/ 15 w 60"/>
                    <a:gd name="T17" fmla="*/ 18 h 25"/>
                    <a:gd name="T18" fmla="*/ 18 w 60"/>
                    <a:gd name="T19" fmla="*/ 18 h 2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0"/>
                    <a:gd name="T31" fmla="*/ 0 h 25"/>
                    <a:gd name="T32" fmla="*/ 60 w 60"/>
                    <a:gd name="T33" fmla="*/ 25 h 2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0" h="25">
                      <a:moveTo>
                        <a:pt x="18" y="18"/>
                      </a:moveTo>
                      <a:cubicBezTo>
                        <a:pt x="18" y="13"/>
                        <a:pt x="22" y="11"/>
                        <a:pt x="30" y="16"/>
                      </a:cubicBezTo>
                      <a:cubicBezTo>
                        <a:pt x="31" y="17"/>
                        <a:pt x="33" y="17"/>
                        <a:pt x="34" y="18"/>
                      </a:cubicBezTo>
                      <a:cubicBezTo>
                        <a:pt x="46" y="18"/>
                        <a:pt x="46" y="18"/>
                        <a:pt x="46" y="18"/>
                      </a:cubicBezTo>
                      <a:cubicBezTo>
                        <a:pt x="52" y="16"/>
                        <a:pt x="57" y="12"/>
                        <a:pt x="60" y="7"/>
                      </a:cubicBezTo>
                      <a:cubicBezTo>
                        <a:pt x="60" y="7"/>
                        <a:pt x="60" y="7"/>
                        <a:pt x="60" y="6"/>
                      </a:cubicBezTo>
                      <a:cubicBezTo>
                        <a:pt x="45" y="25"/>
                        <a:pt x="33" y="14"/>
                        <a:pt x="16" y="3"/>
                      </a:cubicBezTo>
                      <a:cubicBezTo>
                        <a:pt x="11" y="1"/>
                        <a:pt x="2" y="0"/>
                        <a:pt x="1" y="3"/>
                      </a:cubicBezTo>
                      <a:cubicBezTo>
                        <a:pt x="0" y="6"/>
                        <a:pt x="9" y="11"/>
                        <a:pt x="15" y="18"/>
                      </a:cubicBezTo>
                      <a:lnTo>
                        <a:pt x="18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567" name="Freeform 151"/>
                <p:cNvSpPr>
                  <a:spLocks noChangeArrowheads="1"/>
                </p:cNvSpPr>
                <p:nvPr/>
              </p:nvSpPr>
              <p:spPr bwMode="auto">
                <a:xfrm>
                  <a:off x="865" y="1267"/>
                  <a:ext cx="122" cy="125"/>
                </a:xfrm>
                <a:custGeom>
                  <a:avLst/>
                  <a:gdLst>
                    <a:gd name="T0" fmla="*/ 33 w 50"/>
                    <a:gd name="T1" fmla="*/ 10 h 53"/>
                    <a:gd name="T2" fmla="*/ 10 w 50"/>
                    <a:gd name="T3" fmla="*/ 23 h 53"/>
                    <a:gd name="T4" fmla="*/ 6 w 50"/>
                    <a:gd name="T5" fmla="*/ 39 h 53"/>
                    <a:gd name="T6" fmla="*/ 10 w 50"/>
                    <a:gd name="T7" fmla="*/ 52 h 53"/>
                    <a:gd name="T8" fmla="*/ 30 w 50"/>
                    <a:gd name="T9" fmla="*/ 34 h 53"/>
                    <a:gd name="T10" fmla="*/ 42 w 50"/>
                    <a:gd name="T11" fmla="*/ 27 h 53"/>
                    <a:gd name="T12" fmla="*/ 49 w 50"/>
                    <a:gd name="T13" fmla="*/ 9 h 53"/>
                    <a:gd name="T14" fmla="*/ 33 w 50"/>
                    <a:gd name="T15" fmla="*/ 10 h 5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0"/>
                    <a:gd name="T25" fmla="*/ 0 h 53"/>
                    <a:gd name="T26" fmla="*/ 50 w 50"/>
                    <a:gd name="T27" fmla="*/ 53 h 5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0" h="53">
                      <a:moveTo>
                        <a:pt x="33" y="10"/>
                      </a:moveTo>
                      <a:cubicBezTo>
                        <a:pt x="28" y="19"/>
                        <a:pt x="20" y="15"/>
                        <a:pt x="10" y="23"/>
                      </a:cubicBezTo>
                      <a:cubicBezTo>
                        <a:pt x="6" y="26"/>
                        <a:pt x="3" y="34"/>
                        <a:pt x="6" y="39"/>
                      </a:cubicBezTo>
                      <a:cubicBezTo>
                        <a:pt x="2" y="40"/>
                        <a:pt x="0" y="50"/>
                        <a:pt x="10" y="52"/>
                      </a:cubicBezTo>
                      <a:cubicBezTo>
                        <a:pt x="18" y="53"/>
                        <a:pt x="23" y="45"/>
                        <a:pt x="30" y="34"/>
                      </a:cubicBezTo>
                      <a:cubicBezTo>
                        <a:pt x="33" y="28"/>
                        <a:pt x="36" y="31"/>
                        <a:pt x="42" y="27"/>
                      </a:cubicBezTo>
                      <a:cubicBezTo>
                        <a:pt x="50" y="22"/>
                        <a:pt x="50" y="14"/>
                        <a:pt x="49" y="9"/>
                      </a:cubicBezTo>
                      <a:cubicBezTo>
                        <a:pt x="48" y="0"/>
                        <a:pt x="38" y="0"/>
                        <a:pt x="33" y="1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568" name="Freeform 152"/>
                <p:cNvSpPr>
                  <a:spLocks noChangeArrowheads="1"/>
                </p:cNvSpPr>
                <p:nvPr/>
              </p:nvSpPr>
              <p:spPr bwMode="auto">
                <a:xfrm>
                  <a:off x="651" y="1467"/>
                  <a:ext cx="40" cy="42"/>
                </a:xfrm>
                <a:custGeom>
                  <a:avLst/>
                  <a:gdLst>
                    <a:gd name="T0" fmla="*/ 0 w 17"/>
                    <a:gd name="T1" fmla="*/ 7 h 18"/>
                    <a:gd name="T2" fmla="*/ 12 w 17"/>
                    <a:gd name="T3" fmla="*/ 0 h 18"/>
                    <a:gd name="T4" fmla="*/ 14 w 17"/>
                    <a:gd name="T5" fmla="*/ 8 h 18"/>
                    <a:gd name="T6" fmla="*/ 4 w 17"/>
                    <a:gd name="T7" fmla="*/ 18 h 18"/>
                    <a:gd name="T8" fmla="*/ 0 w 17"/>
                    <a:gd name="T9" fmla="*/ 7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8"/>
                    <a:gd name="T17" fmla="*/ 17 w 17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8">
                      <a:moveTo>
                        <a:pt x="0" y="7"/>
                      </a:moveTo>
                      <a:cubicBezTo>
                        <a:pt x="3" y="3"/>
                        <a:pt x="9" y="0"/>
                        <a:pt x="12" y="0"/>
                      </a:cubicBezTo>
                      <a:cubicBezTo>
                        <a:pt x="16" y="1"/>
                        <a:pt x="17" y="4"/>
                        <a:pt x="14" y="8"/>
                      </a:cubicBezTo>
                      <a:cubicBezTo>
                        <a:pt x="12" y="12"/>
                        <a:pt x="9" y="13"/>
                        <a:pt x="4" y="18"/>
                      </a:cubicBezTo>
                      <a:cubicBezTo>
                        <a:pt x="11" y="8"/>
                        <a:pt x="4" y="3"/>
                        <a:pt x="0" y="7"/>
                      </a:cubicBezTo>
                      <a:close/>
                    </a:path>
                  </a:pathLst>
                </a:custGeom>
                <a:solidFill>
                  <a:srgbClr val="F2EFD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569" name="Freeform 153"/>
                <p:cNvSpPr>
                  <a:spLocks noChangeArrowheads="1"/>
                </p:cNvSpPr>
                <p:nvPr/>
              </p:nvSpPr>
              <p:spPr bwMode="auto">
                <a:xfrm>
                  <a:off x="596" y="1261"/>
                  <a:ext cx="394" cy="286"/>
                </a:xfrm>
                <a:custGeom>
                  <a:avLst/>
                  <a:gdLst>
                    <a:gd name="T0" fmla="*/ 16 w 167"/>
                    <a:gd name="T1" fmla="*/ 8 h 121"/>
                    <a:gd name="T2" fmla="*/ 30 w 167"/>
                    <a:gd name="T3" fmla="*/ 25 h 121"/>
                    <a:gd name="T4" fmla="*/ 29 w 167"/>
                    <a:gd name="T5" fmla="*/ 44 h 121"/>
                    <a:gd name="T6" fmla="*/ 26 w 167"/>
                    <a:gd name="T7" fmla="*/ 50 h 121"/>
                    <a:gd name="T8" fmla="*/ 23 w 167"/>
                    <a:gd name="T9" fmla="*/ 57 h 121"/>
                    <a:gd name="T10" fmla="*/ 15 w 167"/>
                    <a:gd name="T11" fmla="*/ 61 h 121"/>
                    <a:gd name="T12" fmla="*/ 5 w 167"/>
                    <a:gd name="T13" fmla="*/ 62 h 121"/>
                    <a:gd name="T14" fmla="*/ 19 w 167"/>
                    <a:gd name="T15" fmla="*/ 68 h 121"/>
                    <a:gd name="T16" fmla="*/ 27 w 167"/>
                    <a:gd name="T17" fmla="*/ 72 h 121"/>
                    <a:gd name="T18" fmla="*/ 41 w 167"/>
                    <a:gd name="T19" fmla="*/ 80 h 121"/>
                    <a:gd name="T20" fmla="*/ 54 w 167"/>
                    <a:gd name="T21" fmla="*/ 91 h 121"/>
                    <a:gd name="T22" fmla="*/ 63 w 167"/>
                    <a:gd name="T23" fmla="*/ 104 h 121"/>
                    <a:gd name="T24" fmla="*/ 74 w 167"/>
                    <a:gd name="T25" fmla="*/ 112 h 121"/>
                    <a:gd name="T26" fmla="*/ 81 w 167"/>
                    <a:gd name="T27" fmla="*/ 119 h 121"/>
                    <a:gd name="T28" fmla="*/ 66 w 167"/>
                    <a:gd name="T29" fmla="*/ 92 h 121"/>
                    <a:gd name="T30" fmla="*/ 74 w 167"/>
                    <a:gd name="T31" fmla="*/ 87 h 121"/>
                    <a:gd name="T32" fmla="*/ 79 w 167"/>
                    <a:gd name="T33" fmla="*/ 87 h 121"/>
                    <a:gd name="T34" fmla="*/ 82 w 167"/>
                    <a:gd name="T35" fmla="*/ 80 h 121"/>
                    <a:gd name="T36" fmla="*/ 104 w 167"/>
                    <a:gd name="T37" fmla="*/ 83 h 121"/>
                    <a:gd name="T38" fmla="*/ 139 w 167"/>
                    <a:gd name="T39" fmla="*/ 95 h 121"/>
                    <a:gd name="T40" fmla="*/ 158 w 167"/>
                    <a:gd name="T41" fmla="*/ 90 h 121"/>
                    <a:gd name="T42" fmla="*/ 160 w 167"/>
                    <a:gd name="T43" fmla="*/ 88 h 121"/>
                    <a:gd name="T44" fmla="*/ 146 w 167"/>
                    <a:gd name="T45" fmla="*/ 90 h 121"/>
                    <a:gd name="T46" fmla="*/ 121 w 167"/>
                    <a:gd name="T47" fmla="*/ 87 h 121"/>
                    <a:gd name="T48" fmla="*/ 104 w 167"/>
                    <a:gd name="T49" fmla="*/ 75 h 121"/>
                    <a:gd name="T50" fmla="*/ 91 w 167"/>
                    <a:gd name="T51" fmla="*/ 68 h 121"/>
                    <a:gd name="T52" fmla="*/ 90 w 167"/>
                    <a:gd name="T53" fmla="*/ 55 h 121"/>
                    <a:gd name="T54" fmla="*/ 89 w 167"/>
                    <a:gd name="T55" fmla="*/ 39 h 121"/>
                    <a:gd name="T56" fmla="*/ 105 w 167"/>
                    <a:gd name="T57" fmla="*/ 14 h 121"/>
                    <a:gd name="T58" fmla="*/ 98 w 167"/>
                    <a:gd name="T59" fmla="*/ 16 h 121"/>
                    <a:gd name="T60" fmla="*/ 87 w 167"/>
                    <a:gd name="T61" fmla="*/ 35 h 121"/>
                    <a:gd name="T62" fmla="*/ 72 w 167"/>
                    <a:gd name="T63" fmla="*/ 51 h 121"/>
                    <a:gd name="T64" fmla="*/ 60 w 167"/>
                    <a:gd name="T65" fmla="*/ 44 h 121"/>
                    <a:gd name="T66" fmla="*/ 40 w 167"/>
                    <a:gd name="T67" fmla="*/ 31 h 121"/>
                    <a:gd name="T68" fmla="*/ 21 w 167"/>
                    <a:gd name="T69" fmla="*/ 6 h 121"/>
                    <a:gd name="T70" fmla="*/ 16 w 167"/>
                    <a:gd name="T71" fmla="*/ 8 h 121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67"/>
                    <a:gd name="T109" fmla="*/ 0 h 121"/>
                    <a:gd name="T110" fmla="*/ 167 w 167"/>
                    <a:gd name="T111" fmla="*/ 121 h 121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67" h="121">
                      <a:moveTo>
                        <a:pt x="16" y="8"/>
                      </a:moveTo>
                      <a:cubicBezTo>
                        <a:pt x="21" y="12"/>
                        <a:pt x="27" y="16"/>
                        <a:pt x="30" y="25"/>
                      </a:cubicBezTo>
                      <a:cubicBezTo>
                        <a:pt x="34" y="37"/>
                        <a:pt x="16" y="29"/>
                        <a:pt x="29" y="44"/>
                      </a:cubicBezTo>
                      <a:cubicBezTo>
                        <a:pt x="34" y="50"/>
                        <a:pt x="29" y="48"/>
                        <a:pt x="26" y="50"/>
                      </a:cubicBezTo>
                      <a:cubicBezTo>
                        <a:pt x="22" y="53"/>
                        <a:pt x="27" y="58"/>
                        <a:pt x="23" y="57"/>
                      </a:cubicBezTo>
                      <a:cubicBezTo>
                        <a:pt x="17" y="56"/>
                        <a:pt x="17" y="62"/>
                        <a:pt x="15" y="61"/>
                      </a:cubicBezTo>
                      <a:cubicBezTo>
                        <a:pt x="0" y="52"/>
                        <a:pt x="2" y="61"/>
                        <a:pt x="5" y="62"/>
                      </a:cubicBezTo>
                      <a:cubicBezTo>
                        <a:pt x="8" y="63"/>
                        <a:pt x="16" y="64"/>
                        <a:pt x="19" y="68"/>
                      </a:cubicBezTo>
                      <a:cubicBezTo>
                        <a:pt x="22" y="72"/>
                        <a:pt x="27" y="71"/>
                        <a:pt x="27" y="72"/>
                      </a:cubicBezTo>
                      <a:cubicBezTo>
                        <a:pt x="36" y="74"/>
                        <a:pt x="33" y="81"/>
                        <a:pt x="41" y="80"/>
                      </a:cubicBezTo>
                      <a:cubicBezTo>
                        <a:pt x="49" y="79"/>
                        <a:pt x="48" y="89"/>
                        <a:pt x="54" y="91"/>
                      </a:cubicBezTo>
                      <a:cubicBezTo>
                        <a:pt x="60" y="93"/>
                        <a:pt x="59" y="99"/>
                        <a:pt x="63" y="104"/>
                      </a:cubicBezTo>
                      <a:cubicBezTo>
                        <a:pt x="67" y="108"/>
                        <a:pt x="70" y="107"/>
                        <a:pt x="74" y="112"/>
                      </a:cubicBezTo>
                      <a:cubicBezTo>
                        <a:pt x="78" y="117"/>
                        <a:pt x="83" y="121"/>
                        <a:pt x="81" y="119"/>
                      </a:cubicBezTo>
                      <a:cubicBezTo>
                        <a:pt x="78" y="112"/>
                        <a:pt x="64" y="98"/>
                        <a:pt x="66" y="92"/>
                      </a:cubicBezTo>
                      <a:cubicBezTo>
                        <a:pt x="67" y="88"/>
                        <a:pt x="68" y="85"/>
                        <a:pt x="74" y="87"/>
                      </a:cubicBezTo>
                      <a:cubicBezTo>
                        <a:pt x="76" y="88"/>
                        <a:pt x="79" y="90"/>
                        <a:pt x="79" y="87"/>
                      </a:cubicBezTo>
                      <a:cubicBezTo>
                        <a:pt x="79" y="83"/>
                        <a:pt x="84" y="87"/>
                        <a:pt x="82" y="80"/>
                      </a:cubicBezTo>
                      <a:cubicBezTo>
                        <a:pt x="79" y="72"/>
                        <a:pt x="96" y="76"/>
                        <a:pt x="104" y="83"/>
                      </a:cubicBezTo>
                      <a:cubicBezTo>
                        <a:pt x="108" y="86"/>
                        <a:pt x="123" y="94"/>
                        <a:pt x="139" y="95"/>
                      </a:cubicBezTo>
                      <a:cubicBezTo>
                        <a:pt x="147" y="95"/>
                        <a:pt x="150" y="93"/>
                        <a:pt x="158" y="90"/>
                      </a:cubicBezTo>
                      <a:cubicBezTo>
                        <a:pt x="167" y="87"/>
                        <a:pt x="162" y="88"/>
                        <a:pt x="160" y="88"/>
                      </a:cubicBezTo>
                      <a:cubicBezTo>
                        <a:pt x="157" y="88"/>
                        <a:pt x="149" y="90"/>
                        <a:pt x="146" y="90"/>
                      </a:cubicBezTo>
                      <a:cubicBezTo>
                        <a:pt x="132" y="92"/>
                        <a:pt x="127" y="88"/>
                        <a:pt x="121" y="87"/>
                      </a:cubicBezTo>
                      <a:cubicBezTo>
                        <a:pt x="113" y="84"/>
                        <a:pt x="110" y="79"/>
                        <a:pt x="104" y="75"/>
                      </a:cubicBezTo>
                      <a:cubicBezTo>
                        <a:pt x="99" y="71"/>
                        <a:pt x="97" y="70"/>
                        <a:pt x="91" y="68"/>
                      </a:cubicBezTo>
                      <a:cubicBezTo>
                        <a:pt x="86" y="67"/>
                        <a:pt x="86" y="61"/>
                        <a:pt x="90" y="55"/>
                      </a:cubicBezTo>
                      <a:cubicBezTo>
                        <a:pt x="96" y="47"/>
                        <a:pt x="83" y="46"/>
                        <a:pt x="89" y="39"/>
                      </a:cubicBezTo>
                      <a:cubicBezTo>
                        <a:pt x="93" y="35"/>
                        <a:pt x="94" y="20"/>
                        <a:pt x="105" y="14"/>
                      </a:cubicBezTo>
                      <a:cubicBezTo>
                        <a:pt x="107" y="13"/>
                        <a:pt x="107" y="10"/>
                        <a:pt x="98" y="16"/>
                      </a:cubicBezTo>
                      <a:cubicBezTo>
                        <a:pt x="92" y="20"/>
                        <a:pt x="92" y="30"/>
                        <a:pt x="87" y="35"/>
                      </a:cubicBezTo>
                      <a:cubicBezTo>
                        <a:pt x="82" y="40"/>
                        <a:pt x="80" y="50"/>
                        <a:pt x="72" y="51"/>
                      </a:cubicBezTo>
                      <a:cubicBezTo>
                        <a:pt x="66" y="51"/>
                        <a:pt x="66" y="47"/>
                        <a:pt x="60" y="44"/>
                      </a:cubicBezTo>
                      <a:cubicBezTo>
                        <a:pt x="51" y="38"/>
                        <a:pt x="50" y="51"/>
                        <a:pt x="40" y="31"/>
                      </a:cubicBezTo>
                      <a:cubicBezTo>
                        <a:pt x="33" y="17"/>
                        <a:pt x="29" y="11"/>
                        <a:pt x="21" y="6"/>
                      </a:cubicBezTo>
                      <a:cubicBezTo>
                        <a:pt x="15" y="2"/>
                        <a:pt x="6" y="0"/>
                        <a:pt x="16" y="8"/>
                      </a:cubicBezTo>
                      <a:close/>
                    </a:path>
                  </a:pathLst>
                </a:custGeom>
                <a:solidFill>
                  <a:srgbClr val="CFC8A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570" name="Freeform 154"/>
                <p:cNvSpPr>
                  <a:spLocks noChangeArrowheads="1"/>
                </p:cNvSpPr>
                <p:nvPr/>
              </p:nvSpPr>
              <p:spPr bwMode="auto">
                <a:xfrm>
                  <a:off x="853" y="1245"/>
                  <a:ext cx="61" cy="44"/>
                </a:xfrm>
                <a:custGeom>
                  <a:avLst/>
                  <a:gdLst>
                    <a:gd name="T0" fmla="*/ 7 w 26"/>
                    <a:gd name="T1" fmla="*/ 14 h 19"/>
                    <a:gd name="T2" fmla="*/ 7 w 26"/>
                    <a:gd name="T3" fmla="*/ 16 h 19"/>
                    <a:gd name="T4" fmla="*/ 16 w 26"/>
                    <a:gd name="T5" fmla="*/ 11 h 19"/>
                    <a:gd name="T6" fmla="*/ 25 w 26"/>
                    <a:gd name="T7" fmla="*/ 4 h 19"/>
                    <a:gd name="T8" fmla="*/ 17 w 26"/>
                    <a:gd name="T9" fmla="*/ 6 h 19"/>
                    <a:gd name="T10" fmla="*/ 7 w 26"/>
                    <a:gd name="T11" fmla="*/ 14 h 1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6"/>
                    <a:gd name="T19" fmla="*/ 0 h 19"/>
                    <a:gd name="T20" fmla="*/ 26 w 26"/>
                    <a:gd name="T21" fmla="*/ 19 h 1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6" h="19">
                      <a:moveTo>
                        <a:pt x="7" y="14"/>
                      </a:moveTo>
                      <a:cubicBezTo>
                        <a:pt x="2" y="15"/>
                        <a:pt x="0" y="19"/>
                        <a:pt x="7" y="16"/>
                      </a:cubicBezTo>
                      <a:cubicBezTo>
                        <a:pt x="9" y="15"/>
                        <a:pt x="13" y="15"/>
                        <a:pt x="16" y="11"/>
                      </a:cubicBezTo>
                      <a:cubicBezTo>
                        <a:pt x="20" y="7"/>
                        <a:pt x="20" y="7"/>
                        <a:pt x="25" y="4"/>
                      </a:cubicBezTo>
                      <a:cubicBezTo>
                        <a:pt x="26" y="2"/>
                        <a:pt x="23" y="0"/>
                        <a:pt x="17" y="6"/>
                      </a:cubicBezTo>
                      <a:cubicBezTo>
                        <a:pt x="14" y="9"/>
                        <a:pt x="12" y="13"/>
                        <a:pt x="7" y="14"/>
                      </a:cubicBezTo>
                      <a:close/>
                    </a:path>
                  </a:pathLst>
                </a:custGeom>
                <a:solidFill>
                  <a:srgbClr val="D6D0A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571" name="Freeform 155"/>
                <p:cNvSpPr>
                  <a:spLocks noChangeArrowheads="1"/>
                </p:cNvSpPr>
                <p:nvPr/>
              </p:nvSpPr>
              <p:spPr bwMode="auto">
                <a:xfrm>
                  <a:off x="567" y="1197"/>
                  <a:ext cx="44" cy="74"/>
                </a:xfrm>
                <a:custGeom>
                  <a:avLst/>
                  <a:gdLst>
                    <a:gd name="T0" fmla="*/ 11 w 20"/>
                    <a:gd name="T1" fmla="*/ 24 h 31"/>
                    <a:gd name="T2" fmla="*/ 16 w 20"/>
                    <a:gd name="T3" fmla="*/ 24 h 31"/>
                    <a:gd name="T4" fmla="*/ 4 w 20"/>
                    <a:gd name="T5" fmla="*/ 7 h 31"/>
                    <a:gd name="T6" fmla="*/ 1 w 20"/>
                    <a:gd name="T7" fmla="*/ 2 h 31"/>
                    <a:gd name="T8" fmla="*/ 11 w 20"/>
                    <a:gd name="T9" fmla="*/ 24 h 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"/>
                    <a:gd name="T16" fmla="*/ 0 h 31"/>
                    <a:gd name="T17" fmla="*/ 20 w 20"/>
                    <a:gd name="T18" fmla="*/ 31 h 3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" h="31">
                      <a:moveTo>
                        <a:pt x="11" y="24"/>
                      </a:moveTo>
                      <a:cubicBezTo>
                        <a:pt x="17" y="31"/>
                        <a:pt x="20" y="28"/>
                        <a:pt x="16" y="24"/>
                      </a:cubicBezTo>
                      <a:cubicBezTo>
                        <a:pt x="10" y="18"/>
                        <a:pt x="6" y="14"/>
                        <a:pt x="4" y="7"/>
                      </a:cubicBezTo>
                      <a:cubicBezTo>
                        <a:pt x="2" y="0"/>
                        <a:pt x="1" y="2"/>
                        <a:pt x="1" y="2"/>
                      </a:cubicBezTo>
                      <a:cubicBezTo>
                        <a:pt x="0" y="8"/>
                        <a:pt x="9" y="22"/>
                        <a:pt x="11" y="24"/>
                      </a:cubicBezTo>
                      <a:close/>
                    </a:path>
                  </a:pathLst>
                </a:custGeom>
                <a:solidFill>
                  <a:srgbClr val="D6D0A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572" name="Freeform 156"/>
                <p:cNvSpPr>
                  <a:spLocks noChangeArrowheads="1"/>
                </p:cNvSpPr>
                <p:nvPr/>
              </p:nvSpPr>
              <p:spPr bwMode="auto">
                <a:xfrm>
                  <a:off x="486" y="1382"/>
                  <a:ext cx="127" cy="35"/>
                </a:xfrm>
                <a:custGeom>
                  <a:avLst/>
                  <a:gdLst>
                    <a:gd name="T0" fmla="*/ 12 w 54"/>
                    <a:gd name="T1" fmla="*/ 8 h 15"/>
                    <a:gd name="T2" fmla="*/ 40 w 54"/>
                    <a:gd name="T3" fmla="*/ 4 h 15"/>
                    <a:gd name="T4" fmla="*/ 44 w 54"/>
                    <a:gd name="T5" fmla="*/ 14 h 15"/>
                    <a:gd name="T6" fmla="*/ 21 w 54"/>
                    <a:gd name="T7" fmla="*/ 7 h 15"/>
                    <a:gd name="T8" fmla="*/ 11 w 54"/>
                    <a:gd name="T9" fmla="*/ 11 h 15"/>
                    <a:gd name="T10" fmla="*/ 12 w 54"/>
                    <a:gd name="T11" fmla="*/ 8 h 1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4"/>
                    <a:gd name="T19" fmla="*/ 0 h 15"/>
                    <a:gd name="T20" fmla="*/ 54 w 54"/>
                    <a:gd name="T21" fmla="*/ 15 h 1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4" h="15">
                      <a:moveTo>
                        <a:pt x="12" y="8"/>
                      </a:moveTo>
                      <a:cubicBezTo>
                        <a:pt x="25" y="0"/>
                        <a:pt x="35" y="2"/>
                        <a:pt x="40" y="4"/>
                      </a:cubicBezTo>
                      <a:cubicBezTo>
                        <a:pt x="45" y="6"/>
                        <a:pt x="54" y="14"/>
                        <a:pt x="44" y="14"/>
                      </a:cubicBezTo>
                      <a:cubicBezTo>
                        <a:pt x="40" y="14"/>
                        <a:pt x="33" y="1"/>
                        <a:pt x="21" y="7"/>
                      </a:cubicBezTo>
                      <a:cubicBezTo>
                        <a:pt x="18" y="8"/>
                        <a:pt x="14" y="9"/>
                        <a:pt x="11" y="11"/>
                      </a:cubicBezTo>
                      <a:cubicBezTo>
                        <a:pt x="5" y="15"/>
                        <a:pt x="0" y="15"/>
                        <a:pt x="12" y="8"/>
                      </a:cubicBezTo>
                      <a:close/>
                    </a:path>
                  </a:pathLst>
                </a:custGeom>
                <a:solidFill>
                  <a:srgbClr val="D6D0A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573" name="Freeform 157"/>
                <p:cNvSpPr>
                  <a:spLocks noChangeArrowheads="1"/>
                </p:cNvSpPr>
                <p:nvPr/>
              </p:nvSpPr>
              <p:spPr bwMode="auto">
                <a:xfrm>
                  <a:off x="629" y="1308"/>
                  <a:ext cx="217" cy="168"/>
                </a:xfrm>
                <a:custGeom>
                  <a:avLst/>
                  <a:gdLst>
                    <a:gd name="T0" fmla="*/ 15 w 92"/>
                    <a:gd name="T1" fmla="*/ 50 h 71"/>
                    <a:gd name="T2" fmla="*/ 30 w 92"/>
                    <a:gd name="T3" fmla="*/ 57 h 71"/>
                    <a:gd name="T4" fmla="*/ 43 w 92"/>
                    <a:gd name="T5" fmla="*/ 68 h 71"/>
                    <a:gd name="T6" fmla="*/ 58 w 92"/>
                    <a:gd name="T7" fmla="*/ 63 h 71"/>
                    <a:gd name="T8" fmla="*/ 62 w 92"/>
                    <a:gd name="T9" fmla="*/ 60 h 71"/>
                    <a:gd name="T10" fmla="*/ 72 w 92"/>
                    <a:gd name="T11" fmla="*/ 53 h 71"/>
                    <a:gd name="T12" fmla="*/ 82 w 92"/>
                    <a:gd name="T13" fmla="*/ 56 h 71"/>
                    <a:gd name="T14" fmla="*/ 89 w 92"/>
                    <a:gd name="T15" fmla="*/ 56 h 71"/>
                    <a:gd name="T16" fmla="*/ 71 w 92"/>
                    <a:gd name="T17" fmla="*/ 43 h 71"/>
                    <a:gd name="T18" fmla="*/ 73 w 92"/>
                    <a:gd name="T19" fmla="*/ 29 h 71"/>
                    <a:gd name="T20" fmla="*/ 73 w 92"/>
                    <a:gd name="T21" fmla="*/ 21 h 71"/>
                    <a:gd name="T22" fmla="*/ 74 w 92"/>
                    <a:gd name="T23" fmla="*/ 16 h 71"/>
                    <a:gd name="T24" fmla="*/ 55 w 92"/>
                    <a:gd name="T25" fmla="*/ 33 h 71"/>
                    <a:gd name="T26" fmla="*/ 47 w 92"/>
                    <a:gd name="T27" fmla="*/ 31 h 71"/>
                    <a:gd name="T28" fmla="*/ 37 w 92"/>
                    <a:gd name="T29" fmla="*/ 26 h 71"/>
                    <a:gd name="T30" fmla="*/ 23 w 92"/>
                    <a:gd name="T31" fmla="*/ 12 h 71"/>
                    <a:gd name="T32" fmla="*/ 20 w 92"/>
                    <a:gd name="T33" fmla="*/ 7 h 71"/>
                    <a:gd name="T34" fmla="*/ 25 w 92"/>
                    <a:gd name="T35" fmla="*/ 21 h 71"/>
                    <a:gd name="T36" fmla="*/ 25 w 92"/>
                    <a:gd name="T37" fmla="*/ 26 h 71"/>
                    <a:gd name="T38" fmla="*/ 13 w 92"/>
                    <a:gd name="T39" fmla="*/ 18 h 71"/>
                    <a:gd name="T40" fmla="*/ 21 w 92"/>
                    <a:gd name="T41" fmla="*/ 29 h 71"/>
                    <a:gd name="T42" fmla="*/ 17 w 92"/>
                    <a:gd name="T43" fmla="*/ 32 h 71"/>
                    <a:gd name="T44" fmla="*/ 16 w 92"/>
                    <a:gd name="T45" fmla="*/ 38 h 71"/>
                    <a:gd name="T46" fmla="*/ 11 w 92"/>
                    <a:gd name="T47" fmla="*/ 41 h 71"/>
                    <a:gd name="T48" fmla="*/ 7 w 92"/>
                    <a:gd name="T49" fmla="*/ 44 h 71"/>
                    <a:gd name="T50" fmla="*/ 15 w 92"/>
                    <a:gd name="T51" fmla="*/ 50 h 71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92"/>
                    <a:gd name="T79" fmla="*/ 0 h 71"/>
                    <a:gd name="T80" fmla="*/ 92 w 92"/>
                    <a:gd name="T81" fmla="*/ 71 h 71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92" h="71">
                      <a:moveTo>
                        <a:pt x="15" y="50"/>
                      </a:moveTo>
                      <a:cubicBezTo>
                        <a:pt x="22" y="51"/>
                        <a:pt x="23" y="58"/>
                        <a:pt x="30" y="57"/>
                      </a:cubicBezTo>
                      <a:cubicBezTo>
                        <a:pt x="36" y="57"/>
                        <a:pt x="36" y="65"/>
                        <a:pt x="43" y="68"/>
                      </a:cubicBezTo>
                      <a:cubicBezTo>
                        <a:pt x="51" y="71"/>
                        <a:pt x="53" y="62"/>
                        <a:pt x="58" y="63"/>
                      </a:cubicBezTo>
                      <a:cubicBezTo>
                        <a:pt x="60" y="64"/>
                        <a:pt x="66" y="63"/>
                        <a:pt x="62" y="60"/>
                      </a:cubicBezTo>
                      <a:cubicBezTo>
                        <a:pt x="59" y="58"/>
                        <a:pt x="65" y="52"/>
                        <a:pt x="72" y="53"/>
                      </a:cubicBezTo>
                      <a:cubicBezTo>
                        <a:pt x="73" y="53"/>
                        <a:pt x="79" y="53"/>
                        <a:pt x="82" y="56"/>
                      </a:cubicBezTo>
                      <a:cubicBezTo>
                        <a:pt x="90" y="61"/>
                        <a:pt x="92" y="59"/>
                        <a:pt x="89" y="56"/>
                      </a:cubicBezTo>
                      <a:cubicBezTo>
                        <a:pt x="83" y="52"/>
                        <a:pt x="73" y="51"/>
                        <a:pt x="71" y="43"/>
                      </a:cubicBezTo>
                      <a:cubicBezTo>
                        <a:pt x="69" y="36"/>
                        <a:pt x="77" y="30"/>
                        <a:pt x="73" y="29"/>
                      </a:cubicBezTo>
                      <a:cubicBezTo>
                        <a:pt x="68" y="27"/>
                        <a:pt x="71" y="23"/>
                        <a:pt x="73" y="21"/>
                      </a:cubicBezTo>
                      <a:cubicBezTo>
                        <a:pt x="76" y="17"/>
                        <a:pt x="77" y="13"/>
                        <a:pt x="74" y="16"/>
                      </a:cubicBezTo>
                      <a:cubicBezTo>
                        <a:pt x="64" y="24"/>
                        <a:pt x="61" y="41"/>
                        <a:pt x="55" y="33"/>
                      </a:cubicBezTo>
                      <a:cubicBezTo>
                        <a:pt x="51" y="27"/>
                        <a:pt x="52" y="32"/>
                        <a:pt x="47" y="31"/>
                      </a:cubicBezTo>
                      <a:cubicBezTo>
                        <a:pt x="41" y="28"/>
                        <a:pt x="45" y="22"/>
                        <a:pt x="37" y="26"/>
                      </a:cubicBezTo>
                      <a:cubicBezTo>
                        <a:pt x="32" y="28"/>
                        <a:pt x="26" y="18"/>
                        <a:pt x="23" y="12"/>
                      </a:cubicBezTo>
                      <a:cubicBezTo>
                        <a:pt x="20" y="0"/>
                        <a:pt x="18" y="3"/>
                        <a:pt x="20" y="7"/>
                      </a:cubicBezTo>
                      <a:cubicBezTo>
                        <a:pt x="23" y="14"/>
                        <a:pt x="21" y="13"/>
                        <a:pt x="25" y="21"/>
                      </a:cubicBezTo>
                      <a:cubicBezTo>
                        <a:pt x="27" y="25"/>
                        <a:pt x="26" y="27"/>
                        <a:pt x="25" y="26"/>
                      </a:cubicBezTo>
                      <a:cubicBezTo>
                        <a:pt x="23" y="24"/>
                        <a:pt x="18" y="14"/>
                        <a:pt x="13" y="18"/>
                      </a:cubicBezTo>
                      <a:cubicBezTo>
                        <a:pt x="11" y="20"/>
                        <a:pt x="16" y="16"/>
                        <a:pt x="21" y="29"/>
                      </a:cubicBezTo>
                      <a:cubicBezTo>
                        <a:pt x="22" y="32"/>
                        <a:pt x="20" y="36"/>
                        <a:pt x="17" y="32"/>
                      </a:cubicBezTo>
                      <a:cubicBezTo>
                        <a:pt x="14" y="29"/>
                        <a:pt x="10" y="36"/>
                        <a:pt x="16" y="38"/>
                      </a:cubicBezTo>
                      <a:cubicBezTo>
                        <a:pt x="21" y="40"/>
                        <a:pt x="16" y="44"/>
                        <a:pt x="11" y="41"/>
                      </a:cubicBezTo>
                      <a:cubicBezTo>
                        <a:pt x="9" y="41"/>
                        <a:pt x="14" y="45"/>
                        <a:pt x="7" y="44"/>
                      </a:cubicBezTo>
                      <a:cubicBezTo>
                        <a:pt x="0" y="43"/>
                        <a:pt x="5" y="49"/>
                        <a:pt x="15" y="50"/>
                      </a:cubicBezTo>
                      <a:close/>
                    </a:path>
                  </a:pathLst>
                </a:custGeom>
                <a:solidFill>
                  <a:srgbClr val="BEB58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574" name="Freeform 158"/>
                <p:cNvSpPr>
                  <a:spLocks noChangeArrowheads="1"/>
                </p:cNvSpPr>
                <p:nvPr/>
              </p:nvSpPr>
              <p:spPr bwMode="auto">
                <a:xfrm>
                  <a:off x="657" y="1363"/>
                  <a:ext cx="154" cy="111"/>
                </a:xfrm>
                <a:custGeom>
                  <a:avLst/>
                  <a:gdLst>
                    <a:gd name="T0" fmla="*/ 18 w 65"/>
                    <a:gd name="T1" fmla="*/ 5 h 47"/>
                    <a:gd name="T2" fmla="*/ 13 w 65"/>
                    <a:gd name="T3" fmla="*/ 9 h 47"/>
                    <a:gd name="T4" fmla="*/ 10 w 65"/>
                    <a:gd name="T5" fmla="*/ 12 h 47"/>
                    <a:gd name="T6" fmla="*/ 8 w 65"/>
                    <a:gd name="T7" fmla="*/ 15 h 47"/>
                    <a:gd name="T8" fmla="*/ 6 w 65"/>
                    <a:gd name="T9" fmla="*/ 20 h 47"/>
                    <a:gd name="T10" fmla="*/ 13 w 65"/>
                    <a:gd name="T11" fmla="*/ 31 h 47"/>
                    <a:gd name="T12" fmla="*/ 24 w 65"/>
                    <a:gd name="T13" fmla="*/ 35 h 47"/>
                    <a:gd name="T14" fmla="*/ 38 w 65"/>
                    <a:gd name="T15" fmla="*/ 41 h 47"/>
                    <a:gd name="T16" fmla="*/ 46 w 65"/>
                    <a:gd name="T17" fmla="*/ 36 h 47"/>
                    <a:gd name="T18" fmla="*/ 49 w 65"/>
                    <a:gd name="T19" fmla="*/ 28 h 47"/>
                    <a:gd name="T20" fmla="*/ 59 w 65"/>
                    <a:gd name="T21" fmla="*/ 28 h 47"/>
                    <a:gd name="T22" fmla="*/ 60 w 65"/>
                    <a:gd name="T23" fmla="*/ 26 h 47"/>
                    <a:gd name="T24" fmla="*/ 57 w 65"/>
                    <a:gd name="T25" fmla="*/ 13 h 47"/>
                    <a:gd name="T26" fmla="*/ 56 w 65"/>
                    <a:gd name="T27" fmla="*/ 6 h 47"/>
                    <a:gd name="T28" fmla="*/ 47 w 65"/>
                    <a:gd name="T29" fmla="*/ 14 h 47"/>
                    <a:gd name="T30" fmla="*/ 40 w 65"/>
                    <a:gd name="T31" fmla="*/ 9 h 47"/>
                    <a:gd name="T32" fmla="*/ 28 w 65"/>
                    <a:gd name="T33" fmla="*/ 6 h 47"/>
                    <a:gd name="T34" fmla="*/ 20 w 65"/>
                    <a:gd name="T35" fmla="*/ 4 h 47"/>
                    <a:gd name="T36" fmla="*/ 18 w 65"/>
                    <a:gd name="T37" fmla="*/ 5 h 4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65"/>
                    <a:gd name="T58" fmla="*/ 0 h 47"/>
                    <a:gd name="T59" fmla="*/ 65 w 65"/>
                    <a:gd name="T60" fmla="*/ 47 h 4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65" h="47">
                      <a:moveTo>
                        <a:pt x="18" y="5"/>
                      </a:moveTo>
                      <a:cubicBezTo>
                        <a:pt x="20" y="7"/>
                        <a:pt x="10" y="3"/>
                        <a:pt x="13" y="9"/>
                      </a:cubicBezTo>
                      <a:cubicBezTo>
                        <a:pt x="14" y="9"/>
                        <a:pt x="13" y="14"/>
                        <a:pt x="10" y="12"/>
                      </a:cubicBezTo>
                      <a:cubicBezTo>
                        <a:pt x="8" y="12"/>
                        <a:pt x="6" y="14"/>
                        <a:pt x="8" y="15"/>
                      </a:cubicBezTo>
                      <a:cubicBezTo>
                        <a:pt x="12" y="17"/>
                        <a:pt x="14" y="22"/>
                        <a:pt x="6" y="20"/>
                      </a:cubicBezTo>
                      <a:cubicBezTo>
                        <a:pt x="0" y="18"/>
                        <a:pt x="0" y="25"/>
                        <a:pt x="13" y="31"/>
                      </a:cubicBezTo>
                      <a:cubicBezTo>
                        <a:pt x="16" y="32"/>
                        <a:pt x="19" y="28"/>
                        <a:pt x="24" y="35"/>
                      </a:cubicBezTo>
                      <a:cubicBezTo>
                        <a:pt x="28" y="41"/>
                        <a:pt x="34" y="47"/>
                        <a:pt x="38" y="41"/>
                      </a:cubicBezTo>
                      <a:cubicBezTo>
                        <a:pt x="41" y="37"/>
                        <a:pt x="47" y="39"/>
                        <a:pt x="46" y="36"/>
                      </a:cubicBezTo>
                      <a:cubicBezTo>
                        <a:pt x="46" y="33"/>
                        <a:pt x="45" y="30"/>
                        <a:pt x="49" y="28"/>
                      </a:cubicBezTo>
                      <a:cubicBezTo>
                        <a:pt x="51" y="27"/>
                        <a:pt x="57" y="27"/>
                        <a:pt x="59" y="28"/>
                      </a:cubicBezTo>
                      <a:cubicBezTo>
                        <a:pt x="65" y="30"/>
                        <a:pt x="64" y="27"/>
                        <a:pt x="60" y="26"/>
                      </a:cubicBezTo>
                      <a:cubicBezTo>
                        <a:pt x="52" y="23"/>
                        <a:pt x="56" y="16"/>
                        <a:pt x="57" y="13"/>
                      </a:cubicBezTo>
                      <a:cubicBezTo>
                        <a:pt x="60" y="7"/>
                        <a:pt x="58" y="5"/>
                        <a:pt x="56" y="6"/>
                      </a:cubicBezTo>
                      <a:cubicBezTo>
                        <a:pt x="51" y="9"/>
                        <a:pt x="52" y="15"/>
                        <a:pt x="47" y="14"/>
                      </a:cubicBezTo>
                      <a:cubicBezTo>
                        <a:pt x="43" y="13"/>
                        <a:pt x="42" y="8"/>
                        <a:pt x="40" y="9"/>
                      </a:cubicBezTo>
                      <a:cubicBezTo>
                        <a:pt x="35" y="10"/>
                        <a:pt x="31" y="10"/>
                        <a:pt x="28" y="6"/>
                      </a:cubicBezTo>
                      <a:cubicBezTo>
                        <a:pt x="26" y="2"/>
                        <a:pt x="25" y="8"/>
                        <a:pt x="20" y="4"/>
                      </a:cubicBezTo>
                      <a:cubicBezTo>
                        <a:pt x="17" y="0"/>
                        <a:pt x="15" y="1"/>
                        <a:pt x="18" y="5"/>
                      </a:cubicBezTo>
                      <a:close/>
                    </a:path>
                  </a:pathLst>
                </a:custGeom>
                <a:solidFill>
                  <a:srgbClr val="B3AA7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575" name="Freeform 159"/>
                <p:cNvSpPr>
                  <a:spLocks noChangeArrowheads="1"/>
                </p:cNvSpPr>
                <p:nvPr/>
              </p:nvSpPr>
              <p:spPr bwMode="auto">
                <a:xfrm>
                  <a:off x="669" y="1374"/>
                  <a:ext cx="127" cy="93"/>
                </a:xfrm>
                <a:custGeom>
                  <a:avLst/>
                  <a:gdLst>
                    <a:gd name="T0" fmla="*/ 15 w 54"/>
                    <a:gd name="T1" fmla="*/ 2 h 39"/>
                    <a:gd name="T2" fmla="*/ 9 w 54"/>
                    <a:gd name="T3" fmla="*/ 11 h 39"/>
                    <a:gd name="T4" fmla="*/ 4 w 54"/>
                    <a:gd name="T5" fmla="*/ 17 h 39"/>
                    <a:gd name="T6" fmla="*/ 13 w 54"/>
                    <a:gd name="T7" fmla="*/ 25 h 39"/>
                    <a:gd name="T8" fmla="*/ 26 w 54"/>
                    <a:gd name="T9" fmla="*/ 36 h 39"/>
                    <a:gd name="T10" fmla="*/ 30 w 54"/>
                    <a:gd name="T11" fmla="*/ 35 h 39"/>
                    <a:gd name="T12" fmla="*/ 35 w 54"/>
                    <a:gd name="T13" fmla="*/ 29 h 39"/>
                    <a:gd name="T14" fmla="*/ 43 w 54"/>
                    <a:gd name="T15" fmla="*/ 22 h 39"/>
                    <a:gd name="T16" fmla="*/ 50 w 54"/>
                    <a:gd name="T17" fmla="*/ 21 h 39"/>
                    <a:gd name="T18" fmla="*/ 51 w 54"/>
                    <a:gd name="T19" fmla="*/ 19 h 39"/>
                    <a:gd name="T20" fmla="*/ 51 w 54"/>
                    <a:gd name="T21" fmla="*/ 6 h 39"/>
                    <a:gd name="T22" fmla="*/ 50 w 54"/>
                    <a:gd name="T23" fmla="*/ 4 h 39"/>
                    <a:gd name="T24" fmla="*/ 36 w 54"/>
                    <a:gd name="T25" fmla="*/ 6 h 39"/>
                    <a:gd name="T26" fmla="*/ 23 w 54"/>
                    <a:gd name="T27" fmla="*/ 3 h 39"/>
                    <a:gd name="T28" fmla="*/ 15 w 54"/>
                    <a:gd name="T29" fmla="*/ 0 h 39"/>
                    <a:gd name="T30" fmla="*/ 15 w 54"/>
                    <a:gd name="T31" fmla="*/ 2 h 39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54"/>
                    <a:gd name="T49" fmla="*/ 0 h 39"/>
                    <a:gd name="T50" fmla="*/ 54 w 54"/>
                    <a:gd name="T51" fmla="*/ 39 h 39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54" h="39">
                      <a:moveTo>
                        <a:pt x="15" y="2"/>
                      </a:moveTo>
                      <a:cubicBezTo>
                        <a:pt x="20" y="4"/>
                        <a:pt x="6" y="6"/>
                        <a:pt x="9" y="11"/>
                      </a:cubicBezTo>
                      <a:cubicBezTo>
                        <a:pt x="12" y="15"/>
                        <a:pt x="11" y="19"/>
                        <a:pt x="4" y="17"/>
                      </a:cubicBezTo>
                      <a:cubicBezTo>
                        <a:pt x="0" y="16"/>
                        <a:pt x="3" y="25"/>
                        <a:pt x="13" y="25"/>
                      </a:cubicBezTo>
                      <a:cubicBezTo>
                        <a:pt x="20" y="25"/>
                        <a:pt x="24" y="33"/>
                        <a:pt x="26" y="36"/>
                      </a:cubicBezTo>
                      <a:cubicBezTo>
                        <a:pt x="28" y="39"/>
                        <a:pt x="31" y="37"/>
                        <a:pt x="30" y="35"/>
                      </a:cubicBezTo>
                      <a:cubicBezTo>
                        <a:pt x="30" y="32"/>
                        <a:pt x="31" y="30"/>
                        <a:pt x="35" y="29"/>
                      </a:cubicBezTo>
                      <a:cubicBezTo>
                        <a:pt x="37" y="29"/>
                        <a:pt x="40" y="24"/>
                        <a:pt x="43" y="22"/>
                      </a:cubicBezTo>
                      <a:cubicBezTo>
                        <a:pt x="46" y="20"/>
                        <a:pt x="49" y="21"/>
                        <a:pt x="50" y="21"/>
                      </a:cubicBezTo>
                      <a:cubicBezTo>
                        <a:pt x="52" y="22"/>
                        <a:pt x="53" y="20"/>
                        <a:pt x="51" y="19"/>
                      </a:cubicBezTo>
                      <a:cubicBezTo>
                        <a:pt x="47" y="17"/>
                        <a:pt x="47" y="11"/>
                        <a:pt x="51" y="6"/>
                      </a:cubicBezTo>
                      <a:cubicBezTo>
                        <a:pt x="54" y="2"/>
                        <a:pt x="51" y="2"/>
                        <a:pt x="50" y="4"/>
                      </a:cubicBezTo>
                      <a:cubicBezTo>
                        <a:pt x="47" y="11"/>
                        <a:pt x="39" y="14"/>
                        <a:pt x="36" y="6"/>
                      </a:cubicBezTo>
                      <a:cubicBezTo>
                        <a:pt x="35" y="2"/>
                        <a:pt x="26" y="11"/>
                        <a:pt x="23" y="3"/>
                      </a:cubicBezTo>
                      <a:cubicBezTo>
                        <a:pt x="22" y="0"/>
                        <a:pt x="19" y="3"/>
                        <a:pt x="15" y="0"/>
                      </a:cubicBezTo>
                      <a:cubicBezTo>
                        <a:pt x="15" y="0"/>
                        <a:pt x="13" y="2"/>
                        <a:pt x="15" y="2"/>
                      </a:cubicBezTo>
                      <a:close/>
                    </a:path>
                  </a:pathLst>
                </a:custGeom>
                <a:solidFill>
                  <a:srgbClr val="A6936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576" name="Freeform 160"/>
                <p:cNvSpPr>
                  <a:spLocks noChangeArrowheads="1"/>
                </p:cNvSpPr>
                <p:nvPr/>
              </p:nvSpPr>
              <p:spPr bwMode="auto">
                <a:xfrm>
                  <a:off x="681" y="1384"/>
                  <a:ext cx="104" cy="68"/>
                </a:xfrm>
                <a:custGeom>
                  <a:avLst/>
                  <a:gdLst>
                    <a:gd name="T0" fmla="*/ 10 w 44"/>
                    <a:gd name="T1" fmla="*/ 18 h 29"/>
                    <a:gd name="T2" fmla="*/ 17 w 44"/>
                    <a:gd name="T3" fmla="*/ 23 h 29"/>
                    <a:gd name="T4" fmla="*/ 32 w 44"/>
                    <a:gd name="T5" fmla="*/ 20 h 29"/>
                    <a:gd name="T6" fmla="*/ 38 w 44"/>
                    <a:gd name="T7" fmla="*/ 16 h 29"/>
                    <a:gd name="T8" fmla="*/ 38 w 44"/>
                    <a:gd name="T9" fmla="*/ 9 h 29"/>
                    <a:gd name="T10" fmla="*/ 27 w 44"/>
                    <a:gd name="T11" fmla="*/ 5 h 29"/>
                    <a:gd name="T12" fmla="*/ 15 w 44"/>
                    <a:gd name="T13" fmla="*/ 2 h 29"/>
                    <a:gd name="T14" fmla="*/ 8 w 44"/>
                    <a:gd name="T15" fmla="*/ 7 h 29"/>
                    <a:gd name="T16" fmla="*/ 4 w 44"/>
                    <a:gd name="T17" fmla="*/ 15 h 29"/>
                    <a:gd name="T18" fmla="*/ 10 w 44"/>
                    <a:gd name="T19" fmla="*/ 18 h 2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44"/>
                    <a:gd name="T31" fmla="*/ 0 h 29"/>
                    <a:gd name="T32" fmla="*/ 44 w 44"/>
                    <a:gd name="T33" fmla="*/ 29 h 2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44" h="29">
                      <a:moveTo>
                        <a:pt x="10" y="18"/>
                      </a:moveTo>
                      <a:cubicBezTo>
                        <a:pt x="13" y="18"/>
                        <a:pt x="15" y="21"/>
                        <a:pt x="17" y="23"/>
                      </a:cubicBezTo>
                      <a:cubicBezTo>
                        <a:pt x="22" y="29"/>
                        <a:pt x="31" y="24"/>
                        <a:pt x="32" y="20"/>
                      </a:cubicBezTo>
                      <a:cubicBezTo>
                        <a:pt x="33" y="17"/>
                        <a:pt x="36" y="16"/>
                        <a:pt x="38" y="16"/>
                      </a:cubicBezTo>
                      <a:cubicBezTo>
                        <a:pt x="44" y="15"/>
                        <a:pt x="44" y="6"/>
                        <a:pt x="38" y="9"/>
                      </a:cubicBezTo>
                      <a:cubicBezTo>
                        <a:pt x="32" y="11"/>
                        <a:pt x="31" y="8"/>
                        <a:pt x="27" y="5"/>
                      </a:cubicBezTo>
                      <a:cubicBezTo>
                        <a:pt x="24" y="1"/>
                        <a:pt x="19" y="10"/>
                        <a:pt x="15" y="2"/>
                      </a:cubicBezTo>
                      <a:cubicBezTo>
                        <a:pt x="14" y="0"/>
                        <a:pt x="5" y="3"/>
                        <a:pt x="8" y="7"/>
                      </a:cubicBezTo>
                      <a:cubicBezTo>
                        <a:pt x="12" y="12"/>
                        <a:pt x="10" y="16"/>
                        <a:pt x="4" y="15"/>
                      </a:cubicBezTo>
                      <a:cubicBezTo>
                        <a:pt x="0" y="15"/>
                        <a:pt x="1" y="19"/>
                        <a:pt x="10" y="18"/>
                      </a:cubicBezTo>
                      <a:close/>
                    </a:path>
                  </a:pathLst>
                </a:custGeom>
                <a:solidFill>
                  <a:srgbClr val="9E8B6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577" name="Freeform 161"/>
                <p:cNvSpPr>
                  <a:spLocks noChangeArrowheads="1"/>
                </p:cNvSpPr>
                <p:nvPr/>
              </p:nvSpPr>
              <p:spPr bwMode="auto">
                <a:xfrm>
                  <a:off x="700" y="1393"/>
                  <a:ext cx="77" cy="62"/>
                </a:xfrm>
                <a:custGeom>
                  <a:avLst/>
                  <a:gdLst>
                    <a:gd name="T0" fmla="*/ 3 w 33"/>
                    <a:gd name="T1" fmla="*/ 13 h 26"/>
                    <a:gd name="T2" fmla="*/ 10 w 33"/>
                    <a:gd name="T3" fmla="*/ 19 h 26"/>
                    <a:gd name="T4" fmla="*/ 26 w 33"/>
                    <a:gd name="T5" fmla="*/ 10 h 26"/>
                    <a:gd name="T6" fmla="*/ 29 w 33"/>
                    <a:gd name="T7" fmla="*/ 6 h 26"/>
                    <a:gd name="T8" fmla="*/ 20 w 33"/>
                    <a:gd name="T9" fmla="*/ 4 h 26"/>
                    <a:gd name="T10" fmla="*/ 11 w 33"/>
                    <a:gd name="T11" fmla="*/ 4 h 26"/>
                    <a:gd name="T12" fmla="*/ 6 w 33"/>
                    <a:gd name="T13" fmla="*/ 6 h 26"/>
                    <a:gd name="T14" fmla="*/ 6 w 33"/>
                    <a:gd name="T15" fmla="*/ 10 h 26"/>
                    <a:gd name="T16" fmla="*/ 3 w 33"/>
                    <a:gd name="T17" fmla="*/ 13 h 2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3"/>
                    <a:gd name="T28" fmla="*/ 0 h 26"/>
                    <a:gd name="T29" fmla="*/ 33 w 33"/>
                    <a:gd name="T30" fmla="*/ 26 h 2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3" h="26">
                      <a:moveTo>
                        <a:pt x="3" y="13"/>
                      </a:moveTo>
                      <a:cubicBezTo>
                        <a:pt x="5" y="13"/>
                        <a:pt x="8" y="18"/>
                        <a:pt x="10" y="19"/>
                      </a:cubicBezTo>
                      <a:cubicBezTo>
                        <a:pt x="21" y="26"/>
                        <a:pt x="21" y="11"/>
                        <a:pt x="26" y="10"/>
                      </a:cubicBezTo>
                      <a:cubicBezTo>
                        <a:pt x="33" y="9"/>
                        <a:pt x="33" y="5"/>
                        <a:pt x="29" y="6"/>
                      </a:cubicBezTo>
                      <a:cubicBezTo>
                        <a:pt x="25" y="7"/>
                        <a:pt x="23" y="7"/>
                        <a:pt x="20" y="4"/>
                      </a:cubicBezTo>
                      <a:cubicBezTo>
                        <a:pt x="17" y="0"/>
                        <a:pt x="14" y="1"/>
                        <a:pt x="11" y="4"/>
                      </a:cubicBezTo>
                      <a:cubicBezTo>
                        <a:pt x="10" y="5"/>
                        <a:pt x="6" y="2"/>
                        <a:pt x="6" y="6"/>
                      </a:cubicBezTo>
                      <a:cubicBezTo>
                        <a:pt x="6" y="8"/>
                        <a:pt x="8" y="10"/>
                        <a:pt x="6" y="10"/>
                      </a:cubicBezTo>
                      <a:cubicBezTo>
                        <a:pt x="0" y="11"/>
                        <a:pt x="0" y="14"/>
                        <a:pt x="3" y="13"/>
                      </a:cubicBezTo>
                      <a:close/>
                    </a:path>
                  </a:pathLst>
                </a:custGeom>
                <a:solidFill>
                  <a:srgbClr val="94815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578" name="Freeform 162"/>
                <p:cNvSpPr>
                  <a:spLocks noChangeArrowheads="1"/>
                </p:cNvSpPr>
                <p:nvPr/>
              </p:nvSpPr>
              <p:spPr bwMode="auto">
                <a:xfrm>
                  <a:off x="710" y="1396"/>
                  <a:ext cx="54" cy="45"/>
                </a:xfrm>
                <a:custGeom>
                  <a:avLst/>
                  <a:gdLst>
                    <a:gd name="T0" fmla="*/ 1 w 22"/>
                    <a:gd name="T1" fmla="*/ 12 h 19"/>
                    <a:gd name="T2" fmla="*/ 4 w 22"/>
                    <a:gd name="T3" fmla="*/ 16 h 19"/>
                    <a:gd name="T4" fmla="*/ 11 w 22"/>
                    <a:gd name="T5" fmla="*/ 18 h 19"/>
                    <a:gd name="T6" fmla="*/ 17 w 22"/>
                    <a:gd name="T7" fmla="*/ 11 h 19"/>
                    <a:gd name="T8" fmla="*/ 16 w 22"/>
                    <a:gd name="T9" fmla="*/ 6 h 19"/>
                    <a:gd name="T10" fmla="*/ 8 w 22"/>
                    <a:gd name="T11" fmla="*/ 3 h 19"/>
                    <a:gd name="T12" fmla="*/ 3 w 22"/>
                    <a:gd name="T13" fmla="*/ 7 h 19"/>
                    <a:gd name="T14" fmla="*/ 2 w 22"/>
                    <a:gd name="T15" fmla="*/ 10 h 19"/>
                    <a:gd name="T16" fmla="*/ 1 w 22"/>
                    <a:gd name="T17" fmla="*/ 12 h 1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2"/>
                    <a:gd name="T28" fmla="*/ 0 h 19"/>
                    <a:gd name="T29" fmla="*/ 22 w 22"/>
                    <a:gd name="T30" fmla="*/ 19 h 1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2" h="19">
                      <a:moveTo>
                        <a:pt x="1" y="12"/>
                      </a:moveTo>
                      <a:cubicBezTo>
                        <a:pt x="3" y="12"/>
                        <a:pt x="4" y="15"/>
                        <a:pt x="4" y="16"/>
                      </a:cubicBezTo>
                      <a:cubicBezTo>
                        <a:pt x="7" y="19"/>
                        <a:pt x="9" y="19"/>
                        <a:pt x="11" y="18"/>
                      </a:cubicBezTo>
                      <a:cubicBezTo>
                        <a:pt x="16" y="17"/>
                        <a:pt x="15" y="12"/>
                        <a:pt x="17" y="11"/>
                      </a:cubicBezTo>
                      <a:cubicBezTo>
                        <a:pt x="21" y="9"/>
                        <a:pt x="22" y="7"/>
                        <a:pt x="16" y="6"/>
                      </a:cubicBezTo>
                      <a:cubicBezTo>
                        <a:pt x="11" y="6"/>
                        <a:pt x="11" y="0"/>
                        <a:pt x="8" y="3"/>
                      </a:cubicBezTo>
                      <a:cubicBezTo>
                        <a:pt x="6" y="5"/>
                        <a:pt x="2" y="5"/>
                        <a:pt x="3" y="7"/>
                      </a:cubicBezTo>
                      <a:cubicBezTo>
                        <a:pt x="4" y="9"/>
                        <a:pt x="3" y="9"/>
                        <a:pt x="2" y="10"/>
                      </a:cubicBezTo>
                      <a:cubicBezTo>
                        <a:pt x="0" y="11"/>
                        <a:pt x="0" y="12"/>
                        <a:pt x="1" y="12"/>
                      </a:cubicBezTo>
                      <a:close/>
                    </a:path>
                  </a:pathLst>
                </a:custGeom>
                <a:solidFill>
                  <a:srgbClr val="8F7B5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579" name="Freeform 163"/>
                <p:cNvSpPr>
                  <a:spLocks noChangeArrowheads="1"/>
                </p:cNvSpPr>
                <p:nvPr/>
              </p:nvSpPr>
              <p:spPr bwMode="auto">
                <a:xfrm>
                  <a:off x="714" y="1405"/>
                  <a:ext cx="42" cy="32"/>
                </a:xfrm>
                <a:custGeom>
                  <a:avLst/>
                  <a:gdLst>
                    <a:gd name="T0" fmla="*/ 1 w 18"/>
                    <a:gd name="T1" fmla="*/ 8 h 14"/>
                    <a:gd name="T2" fmla="*/ 4 w 18"/>
                    <a:gd name="T3" fmla="*/ 11 h 14"/>
                    <a:gd name="T4" fmla="*/ 10 w 18"/>
                    <a:gd name="T5" fmla="*/ 14 h 14"/>
                    <a:gd name="T6" fmla="*/ 12 w 18"/>
                    <a:gd name="T7" fmla="*/ 4 h 14"/>
                    <a:gd name="T8" fmla="*/ 6 w 18"/>
                    <a:gd name="T9" fmla="*/ 3 h 14"/>
                    <a:gd name="T10" fmla="*/ 3 w 18"/>
                    <a:gd name="T11" fmla="*/ 4 h 14"/>
                    <a:gd name="T12" fmla="*/ 2 w 18"/>
                    <a:gd name="T13" fmla="*/ 6 h 14"/>
                    <a:gd name="T14" fmla="*/ 1 w 18"/>
                    <a:gd name="T15" fmla="*/ 8 h 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8"/>
                    <a:gd name="T25" fmla="*/ 0 h 14"/>
                    <a:gd name="T26" fmla="*/ 18 w 18"/>
                    <a:gd name="T27" fmla="*/ 14 h 1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8" h="14">
                      <a:moveTo>
                        <a:pt x="1" y="8"/>
                      </a:moveTo>
                      <a:cubicBezTo>
                        <a:pt x="3" y="8"/>
                        <a:pt x="3" y="10"/>
                        <a:pt x="4" y="11"/>
                      </a:cubicBezTo>
                      <a:cubicBezTo>
                        <a:pt x="6" y="13"/>
                        <a:pt x="8" y="14"/>
                        <a:pt x="10" y="14"/>
                      </a:cubicBezTo>
                      <a:cubicBezTo>
                        <a:pt x="13" y="13"/>
                        <a:pt x="18" y="6"/>
                        <a:pt x="12" y="4"/>
                      </a:cubicBezTo>
                      <a:cubicBezTo>
                        <a:pt x="10" y="3"/>
                        <a:pt x="9" y="0"/>
                        <a:pt x="6" y="3"/>
                      </a:cubicBezTo>
                      <a:cubicBezTo>
                        <a:pt x="5" y="3"/>
                        <a:pt x="2" y="2"/>
                        <a:pt x="3" y="4"/>
                      </a:cubicBezTo>
                      <a:cubicBezTo>
                        <a:pt x="3" y="5"/>
                        <a:pt x="3" y="5"/>
                        <a:pt x="2" y="6"/>
                      </a:cubicBezTo>
                      <a:cubicBezTo>
                        <a:pt x="1" y="7"/>
                        <a:pt x="0" y="8"/>
                        <a:pt x="1" y="8"/>
                      </a:cubicBezTo>
                      <a:close/>
                    </a:path>
                  </a:pathLst>
                </a:custGeom>
                <a:solidFill>
                  <a:srgbClr val="87754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580" name="Freeform 164"/>
                <p:cNvSpPr>
                  <a:spLocks noChangeArrowheads="1"/>
                </p:cNvSpPr>
                <p:nvPr/>
              </p:nvSpPr>
              <p:spPr bwMode="auto">
                <a:xfrm>
                  <a:off x="718" y="1408"/>
                  <a:ext cx="38" cy="37"/>
                </a:xfrm>
                <a:custGeom>
                  <a:avLst/>
                  <a:gdLst>
                    <a:gd name="T0" fmla="*/ 1 w 16"/>
                    <a:gd name="T1" fmla="*/ 7 h 16"/>
                    <a:gd name="T2" fmla="*/ 3 w 16"/>
                    <a:gd name="T3" fmla="*/ 9 h 16"/>
                    <a:gd name="T4" fmla="*/ 8 w 16"/>
                    <a:gd name="T5" fmla="*/ 5 h 16"/>
                    <a:gd name="T6" fmla="*/ 4 w 16"/>
                    <a:gd name="T7" fmla="*/ 2 h 16"/>
                    <a:gd name="T8" fmla="*/ 2 w 16"/>
                    <a:gd name="T9" fmla="*/ 3 h 16"/>
                    <a:gd name="T10" fmla="*/ 1 w 16"/>
                    <a:gd name="T11" fmla="*/ 5 h 16"/>
                    <a:gd name="T12" fmla="*/ 1 w 16"/>
                    <a:gd name="T13" fmla="*/ 7 h 1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"/>
                    <a:gd name="T22" fmla="*/ 0 h 16"/>
                    <a:gd name="T23" fmla="*/ 16 w 16"/>
                    <a:gd name="T24" fmla="*/ 16 h 1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" h="16">
                      <a:moveTo>
                        <a:pt x="1" y="7"/>
                      </a:moveTo>
                      <a:cubicBezTo>
                        <a:pt x="2" y="7"/>
                        <a:pt x="2" y="8"/>
                        <a:pt x="3" y="9"/>
                      </a:cubicBezTo>
                      <a:cubicBezTo>
                        <a:pt x="8" y="16"/>
                        <a:pt x="16" y="6"/>
                        <a:pt x="8" y="5"/>
                      </a:cubicBezTo>
                      <a:cubicBezTo>
                        <a:pt x="7" y="5"/>
                        <a:pt x="9" y="0"/>
                        <a:pt x="4" y="2"/>
                      </a:cubicBezTo>
                      <a:cubicBezTo>
                        <a:pt x="4" y="3"/>
                        <a:pt x="1" y="2"/>
                        <a:pt x="2" y="3"/>
                      </a:cubicBezTo>
                      <a:cubicBezTo>
                        <a:pt x="2" y="4"/>
                        <a:pt x="2" y="5"/>
                        <a:pt x="1" y="5"/>
                      </a:cubicBezTo>
                      <a:cubicBezTo>
                        <a:pt x="0" y="6"/>
                        <a:pt x="0" y="7"/>
                        <a:pt x="1" y="7"/>
                      </a:cubicBezTo>
                      <a:close/>
                    </a:path>
                  </a:pathLst>
                </a:custGeom>
                <a:solidFill>
                  <a:srgbClr val="7D6B45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581" name="Freeform 165"/>
                <p:cNvSpPr>
                  <a:spLocks noChangeArrowheads="1"/>
                </p:cNvSpPr>
                <p:nvPr/>
              </p:nvSpPr>
              <p:spPr bwMode="auto">
                <a:xfrm>
                  <a:off x="733" y="1417"/>
                  <a:ext cx="11" cy="17"/>
                </a:xfrm>
                <a:custGeom>
                  <a:avLst/>
                  <a:gdLst>
                    <a:gd name="T0" fmla="*/ 1 w 5"/>
                    <a:gd name="T1" fmla="*/ 1 h 7"/>
                    <a:gd name="T2" fmla="*/ 1 w 5"/>
                    <a:gd name="T3" fmla="*/ 5 h 7"/>
                    <a:gd name="T4" fmla="*/ 2 w 5"/>
                    <a:gd name="T5" fmla="*/ 6 h 7"/>
                    <a:gd name="T6" fmla="*/ 3 w 5"/>
                    <a:gd name="T7" fmla="*/ 2 h 7"/>
                    <a:gd name="T8" fmla="*/ 1 w 5"/>
                    <a:gd name="T9" fmla="*/ 1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7"/>
                    <a:gd name="T17" fmla="*/ 5 w 5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7">
                      <a:moveTo>
                        <a:pt x="1" y="1"/>
                      </a:moveTo>
                      <a:cubicBezTo>
                        <a:pt x="0" y="2"/>
                        <a:pt x="3" y="3"/>
                        <a:pt x="1" y="5"/>
                      </a:cubicBezTo>
                      <a:cubicBezTo>
                        <a:pt x="0" y="6"/>
                        <a:pt x="1" y="7"/>
                        <a:pt x="2" y="6"/>
                      </a:cubicBezTo>
                      <a:cubicBezTo>
                        <a:pt x="5" y="7"/>
                        <a:pt x="5" y="2"/>
                        <a:pt x="3" y="2"/>
                      </a:cubicBezTo>
                      <a:cubicBezTo>
                        <a:pt x="2" y="2"/>
                        <a:pt x="1" y="0"/>
                        <a:pt x="1" y="1"/>
                      </a:cubicBezTo>
                      <a:close/>
                    </a:path>
                  </a:pathLst>
                </a:custGeom>
                <a:solidFill>
                  <a:srgbClr val="CFD4B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582" name="Freeform 166"/>
                <p:cNvSpPr>
                  <a:spLocks noChangeArrowheads="1"/>
                </p:cNvSpPr>
                <p:nvPr/>
              </p:nvSpPr>
              <p:spPr bwMode="auto">
                <a:xfrm>
                  <a:off x="723" y="1412"/>
                  <a:ext cx="12" cy="19"/>
                </a:xfrm>
                <a:custGeom>
                  <a:avLst/>
                  <a:gdLst>
                    <a:gd name="T0" fmla="*/ 5 w 5"/>
                    <a:gd name="T1" fmla="*/ 2 h 8"/>
                    <a:gd name="T2" fmla="*/ 4 w 5"/>
                    <a:gd name="T3" fmla="*/ 4 h 8"/>
                    <a:gd name="T4" fmla="*/ 5 w 5"/>
                    <a:gd name="T5" fmla="*/ 6 h 8"/>
                    <a:gd name="T6" fmla="*/ 3 w 5"/>
                    <a:gd name="T7" fmla="*/ 5 h 8"/>
                    <a:gd name="T8" fmla="*/ 1 w 5"/>
                    <a:gd name="T9" fmla="*/ 2 h 8"/>
                    <a:gd name="T10" fmla="*/ 5 w 5"/>
                    <a:gd name="T11" fmla="*/ 1 h 8"/>
                    <a:gd name="T12" fmla="*/ 5 w 5"/>
                    <a:gd name="T13" fmla="*/ 2 h 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"/>
                    <a:gd name="T22" fmla="*/ 0 h 8"/>
                    <a:gd name="T23" fmla="*/ 5 w 5"/>
                    <a:gd name="T24" fmla="*/ 8 h 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" h="8">
                      <a:moveTo>
                        <a:pt x="5" y="2"/>
                      </a:moveTo>
                      <a:cubicBezTo>
                        <a:pt x="5" y="3"/>
                        <a:pt x="3" y="3"/>
                        <a:pt x="4" y="4"/>
                      </a:cubicBezTo>
                      <a:cubicBezTo>
                        <a:pt x="4" y="5"/>
                        <a:pt x="5" y="5"/>
                        <a:pt x="5" y="6"/>
                      </a:cubicBezTo>
                      <a:cubicBezTo>
                        <a:pt x="5" y="8"/>
                        <a:pt x="2" y="7"/>
                        <a:pt x="3" y="5"/>
                      </a:cubicBezTo>
                      <a:cubicBezTo>
                        <a:pt x="2" y="6"/>
                        <a:pt x="0" y="4"/>
                        <a:pt x="1" y="2"/>
                      </a:cubicBezTo>
                      <a:cubicBezTo>
                        <a:pt x="2" y="1"/>
                        <a:pt x="3" y="0"/>
                        <a:pt x="5" y="1"/>
                      </a:cubicBezTo>
                      <a:cubicBezTo>
                        <a:pt x="5" y="1"/>
                        <a:pt x="5" y="2"/>
                        <a:pt x="5" y="2"/>
                      </a:cubicBezTo>
                      <a:close/>
                    </a:path>
                  </a:pathLst>
                </a:custGeom>
                <a:solidFill>
                  <a:srgbClr val="CFD4B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583" name="Freeform 167"/>
                <p:cNvSpPr>
                  <a:spLocks noChangeArrowheads="1"/>
                </p:cNvSpPr>
                <p:nvPr/>
              </p:nvSpPr>
              <p:spPr bwMode="auto">
                <a:xfrm>
                  <a:off x="739" y="503"/>
                  <a:ext cx="56" cy="47"/>
                </a:xfrm>
                <a:custGeom>
                  <a:avLst/>
                  <a:gdLst>
                    <a:gd name="T0" fmla="*/ 1 w 24"/>
                    <a:gd name="T1" fmla="*/ 19 h 20"/>
                    <a:gd name="T2" fmla="*/ 19 w 24"/>
                    <a:gd name="T3" fmla="*/ 1 h 20"/>
                    <a:gd name="T4" fmla="*/ 21 w 24"/>
                    <a:gd name="T5" fmla="*/ 4 h 20"/>
                    <a:gd name="T6" fmla="*/ 3 w 24"/>
                    <a:gd name="T7" fmla="*/ 20 h 20"/>
                    <a:gd name="T8" fmla="*/ 1 w 24"/>
                    <a:gd name="T9" fmla="*/ 19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20"/>
                    <a:gd name="T17" fmla="*/ 24 w 24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20">
                      <a:moveTo>
                        <a:pt x="1" y="19"/>
                      </a:moveTo>
                      <a:cubicBezTo>
                        <a:pt x="0" y="5"/>
                        <a:pt x="14" y="3"/>
                        <a:pt x="19" y="1"/>
                      </a:cubicBezTo>
                      <a:cubicBezTo>
                        <a:pt x="24" y="0"/>
                        <a:pt x="24" y="2"/>
                        <a:pt x="21" y="4"/>
                      </a:cubicBezTo>
                      <a:cubicBezTo>
                        <a:pt x="13" y="9"/>
                        <a:pt x="9" y="19"/>
                        <a:pt x="3" y="20"/>
                      </a:cubicBezTo>
                      <a:cubicBezTo>
                        <a:pt x="2" y="20"/>
                        <a:pt x="1" y="19"/>
                        <a:pt x="1" y="19"/>
                      </a:cubicBezTo>
                      <a:close/>
                    </a:path>
                  </a:pathLst>
                </a:custGeom>
                <a:solidFill>
                  <a:srgbClr val="BDC2A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584" name="Freeform 168"/>
                <p:cNvSpPr>
                  <a:spLocks noChangeArrowheads="1"/>
                </p:cNvSpPr>
                <p:nvPr/>
              </p:nvSpPr>
              <p:spPr bwMode="auto">
                <a:xfrm>
                  <a:off x="744" y="529"/>
                  <a:ext cx="52" cy="35"/>
                </a:xfrm>
                <a:custGeom>
                  <a:avLst/>
                  <a:gdLst>
                    <a:gd name="T0" fmla="*/ 0 w 22"/>
                    <a:gd name="T1" fmla="*/ 6 h 15"/>
                    <a:gd name="T2" fmla="*/ 19 w 22"/>
                    <a:gd name="T3" fmla="*/ 11 h 15"/>
                    <a:gd name="T4" fmla="*/ 18 w 22"/>
                    <a:gd name="T5" fmla="*/ 14 h 15"/>
                    <a:gd name="T6" fmla="*/ 1 w 22"/>
                    <a:gd name="T7" fmla="*/ 8 h 15"/>
                    <a:gd name="T8" fmla="*/ 0 w 22"/>
                    <a:gd name="T9" fmla="*/ 6 h 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"/>
                    <a:gd name="T16" fmla="*/ 0 h 15"/>
                    <a:gd name="T17" fmla="*/ 22 w 22"/>
                    <a:gd name="T18" fmla="*/ 15 h 1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" h="15">
                      <a:moveTo>
                        <a:pt x="0" y="6"/>
                      </a:moveTo>
                      <a:cubicBezTo>
                        <a:pt x="9" y="0"/>
                        <a:pt x="16" y="9"/>
                        <a:pt x="19" y="11"/>
                      </a:cubicBezTo>
                      <a:cubicBezTo>
                        <a:pt x="22" y="14"/>
                        <a:pt x="21" y="15"/>
                        <a:pt x="18" y="14"/>
                      </a:cubicBezTo>
                      <a:cubicBezTo>
                        <a:pt x="12" y="11"/>
                        <a:pt x="4" y="12"/>
                        <a:pt x="1" y="8"/>
                      </a:cubicBezTo>
                      <a:cubicBezTo>
                        <a:pt x="0" y="8"/>
                        <a:pt x="0" y="7"/>
                        <a:pt x="0" y="6"/>
                      </a:cubicBezTo>
                      <a:close/>
                    </a:path>
                  </a:pathLst>
                </a:custGeom>
                <a:solidFill>
                  <a:srgbClr val="BDC2A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585" name="Freeform 169"/>
                <p:cNvSpPr>
                  <a:spLocks noChangeArrowheads="1"/>
                </p:cNvSpPr>
                <p:nvPr/>
              </p:nvSpPr>
              <p:spPr bwMode="auto">
                <a:xfrm>
                  <a:off x="744" y="503"/>
                  <a:ext cx="55" cy="38"/>
                </a:xfrm>
                <a:custGeom>
                  <a:avLst/>
                  <a:gdLst>
                    <a:gd name="T0" fmla="*/ 2 w 23"/>
                    <a:gd name="T1" fmla="*/ 13 h 16"/>
                    <a:gd name="T2" fmla="*/ 3 w 23"/>
                    <a:gd name="T3" fmla="*/ 8 h 16"/>
                    <a:gd name="T4" fmla="*/ 15 w 23"/>
                    <a:gd name="T5" fmla="*/ 2 h 16"/>
                    <a:gd name="T6" fmla="*/ 18 w 23"/>
                    <a:gd name="T7" fmla="*/ 5 h 16"/>
                    <a:gd name="T8" fmla="*/ 5 w 23"/>
                    <a:gd name="T9" fmla="*/ 11 h 16"/>
                    <a:gd name="T10" fmla="*/ 2 w 23"/>
                    <a:gd name="T11" fmla="*/ 13 h 1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3"/>
                    <a:gd name="T19" fmla="*/ 0 h 16"/>
                    <a:gd name="T20" fmla="*/ 23 w 23"/>
                    <a:gd name="T21" fmla="*/ 16 h 1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3" h="16">
                      <a:moveTo>
                        <a:pt x="2" y="13"/>
                      </a:moveTo>
                      <a:cubicBezTo>
                        <a:pt x="1" y="15"/>
                        <a:pt x="0" y="10"/>
                        <a:pt x="3" y="8"/>
                      </a:cubicBezTo>
                      <a:cubicBezTo>
                        <a:pt x="7" y="4"/>
                        <a:pt x="11" y="4"/>
                        <a:pt x="15" y="2"/>
                      </a:cubicBezTo>
                      <a:cubicBezTo>
                        <a:pt x="20" y="1"/>
                        <a:pt x="23" y="0"/>
                        <a:pt x="18" y="5"/>
                      </a:cubicBezTo>
                      <a:cubicBezTo>
                        <a:pt x="11" y="10"/>
                        <a:pt x="2" y="16"/>
                        <a:pt x="5" y="11"/>
                      </a:cubicBezTo>
                      <a:cubicBezTo>
                        <a:pt x="6" y="9"/>
                        <a:pt x="3" y="11"/>
                        <a:pt x="2" y="13"/>
                      </a:cubicBezTo>
                      <a:close/>
                    </a:path>
                  </a:pathLst>
                </a:custGeom>
                <a:solidFill>
                  <a:srgbClr val="C2C7B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586" name="Freeform 170"/>
                <p:cNvSpPr>
                  <a:spLocks noChangeArrowheads="1"/>
                </p:cNvSpPr>
                <p:nvPr/>
              </p:nvSpPr>
              <p:spPr bwMode="auto">
                <a:xfrm>
                  <a:off x="955" y="578"/>
                  <a:ext cx="30" cy="26"/>
                </a:xfrm>
                <a:custGeom>
                  <a:avLst/>
                  <a:gdLst>
                    <a:gd name="T0" fmla="*/ 12 w 13"/>
                    <a:gd name="T1" fmla="*/ 11 h 11"/>
                    <a:gd name="T2" fmla="*/ 2 w 13"/>
                    <a:gd name="T3" fmla="*/ 5 h 11"/>
                    <a:gd name="T4" fmla="*/ 9 w 13"/>
                    <a:gd name="T5" fmla="*/ 5 h 11"/>
                    <a:gd name="T6" fmla="*/ 12 w 13"/>
                    <a:gd name="T7" fmla="*/ 11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3"/>
                    <a:gd name="T13" fmla="*/ 0 h 11"/>
                    <a:gd name="T14" fmla="*/ 13 w 13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3" h="11">
                      <a:moveTo>
                        <a:pt x="12" y="11"/>
                      </a:moveTo>
                      <a:cubicBezTo>
                        <a:pt x="8" y="11"/>
                        <a:pt x="5" y="7"/>
                        <a:pt x="2" y="5"/>
                      </a:cubicBezTo>
                      <a:cubicBezTo>
                        <a:pt x="0" y="3"/>
                        <a:pt x="1" y="0"/>
                        <a:pt x="9" y="5"/>
                      </a:cubicBezTo>
                      <a:cubicBezTo>
                        <a:pt x="10" y="5"/>
                        <a:pt x="13" y="8"/>
                        <a:pt x="12" y="11"/>
                      </a:cubicBezTo>
                      <a:close/>
                    </a:path>
                  </a:pathLst>
                </a:custGeom>
                <a:solidFill>
                  <a:srgbClr val="F7D7D7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587" name="Freeform 171"/>
                <p:cNvSpPr>
                  <a:spLocks noChangeArrowheads="1"/>
                </p:cNvSpPr>
                <p:nvPr/>
              </p:nvSpPr>
              <p:spPr bwMode="auto">
                <a:xfrm>
                  <a:off x="725" y="375"/>
                  <a:ext cx="322" cy="352"/>
                </a:xfrm>
                <a:custGeom>
                  <a:avLst/>
                  <a:gdLst>
                    <a:gd name="T0" fmla="*/ 68 w 136"/>
                    <a:gd name="T1" fmla="*/ 0 h 149"/>
                    <a:gd name="T2" fmla="*/ 47 w 136"/>
                    <a:gd name="T3" fmla="*/ 15 h 149"/>
                    <a:gd name="T4" fmla="*/ 46 w 136"/>
                    <a:gd name="T5" fmla="*/ 25 h 149"/>
                    <a:gd name="T6" fmla="*/ 43 w 136"/>
                    <a:gd name="T7" fmla="*/ 38 h 149"/>
                    <a:gd name="T8" fmla="*/ 46 w 136"/>
                    <a:gd name="T9" fmla="*/ 48 h 149"/>
                    <a:gd name="T10" fmla="*/ 0 w 136"/>
                    <a:gd name="T11" fmla="*/ 80 h 149"/>
                    <a:gd name="T12" fmla="*/ 45 w 136"/>
                    <a:gd name="T13" fmla="*/ 82 h 149"/>
                    <a:gd name="T14" fmla="*/ 50 w 136"/>
                    <a:gd name="T15" fmla="*/ 92 h 149"/>
                    <a:gd name="T16" fmla="*/ 54 w 136"/>
                    <a:gd name="T17" fmla="*/ 113 h 149"/>
                    <a:gd name="T18" fmla="*/ 62 w 136"/>
                    <a:gd name="T19" fmla="*/ 113 h 149"/>
                    <a:gd name="T20" fmla="*/ 75 w 136"/>
                    <a:gd name="T21" fmla="*/ 147 h 149"/>
                    <a:gd name="T22" fmla="*/ 85 w 136"/>
                    <a:gd name="T23" fmla="*/ 132 h 149"/>
                    <a:gd name="T24" fmla="*/ 94 w 136"/>
                    <a:gd name="T25" fmla="*/ 143 h 149"/>
                    <a:gd name="T26" fmla="*/ 117 w 136"/>
                    <a:gd name="T27" fmla="*/ 141 h 149"/>
                    <a:gd name="T28" fmla="*/ 115 w 136"/>
                    <a:gd name="T29" fmla="*/ 112 h 149"/>
                    <a:gd name="T30" fmla="*/ 113 w 136"/>
                    <a:gd name="T31" fmla="*/ 101 h 149"/>
                    <a:gd name="T32" fmla="*/ 103 w 136"/>
                    <a:gd name="T33" fmla="*/ 96 h 149"/>
                    <a:gd name="T34" fmla="*/ 105 w 136"/>
                    <a:gd name="T35" fmla="*/ 94 h 149"/>
                    <a:gd name="T36" fmla="*/ 120 w 136"/>
                    <a:gd name="T37" fmla="*/ 88 h 149"/>
                    <a:gd name="T38" fmla="*/ 124 w 136"/>
                    <a:gd name="T39" fmla="*/ 73 h 149"/>
                    <a:gd name="T40" fmla="*/ 125 w 136"/>
                    <a:gd name="T41" fmla="*/ 62 h 149"/>
                    <a:gd name="T42" fmla="*/ 132 w 136"/>
                    <a:gd name="T43" fmla="*/ 47 h 149"/>
                    <a:gd name="T44" fmla="*/ 106 w 136"/>
                    <a:gd name="T45" fmla="*/ 28 h 149"/>
                    <a:gd name="T46" fmla="*/ 90 w 136"/>
                    <a:gd name="T47" fmla="*/ 23 h 149"/>
                    <a:gd name="T48" fmla="*/ 82 w 136"/>
                    <a:gd name="T49" fmla="*/ 8 h 149"/>
                    <a:gd name="T50" fmla="*/ 68 w 136"/>
                    <a:gd name="T51" fmla="*/ 0 h 149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36"/>
                    <a:gd name="T79" fmla="*/ 0 h 149"/>
                    <a:gd name="T80" fmla="*/ 136 w 136"/>
                    <a:gd name="T81" fmla="*/ 149 h 149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36" h="149">
                      <a:moveTo>
                        <a:pt x="68" y="0"/>
                      </a:moveTo>
                      <a:cubicBezTo>
                        <a:pt x="65" y="12"/>
                        <a:pt x="53" y="4"/>
                        <a:pt x="47" y="15"/>
                      </a:cubicBezTo>
                      <a:cubicBezTo>
                        <a:pt x="42" y="20"/>
                        <a:pt x="49" y="23"/>
                        <a:pt x="46" y="25"/>
                      </a:cubicBezTo>
                      <a:cubicBezTo>
                        <a:pt x="37" y="28"/>
                        <a:pt x="50" y="35"/>
                        <a:pt x="43" y="38"/>
                      </a:cubicBezTo>
                      <a:cubicBezTo>
                        <a:pt x="41" y="45"/>
                        <a:pt x="48" y="41"/>
                        <a:pt x="46" y="48"/>
                      </a:cubicBezTo>
                      <a:cubicBezTo>
                        <a:pt x="44" y="55"/>
                        <a:pt x="3" y="67"/>
                        <a:pt x="0" y="80"/>
                      </a:cubicBezTo>
                      <a:cubicBezTo>
                        <a:pt x="16" y="66"/>
                        <a:pt x="41" y="80"/>
                        <a:pt x="45" y="82"/>
                      </a:cubicBezTo>
                      <a:cubicBezTo>
                        <a:pt x="45" y="88"/>
                        <a:pt x="50" y="83"/>
                        <a:pt x="50" y="92"/>
                      </a:cubicBezTo>
                      <a:cubicBezTo>
                        <a:pt x="50" y="96"/>
                        <a:pt x="48" y="112"/>
                        <a:pt x="54" y="113"/>
                      </a:cubicBezTo>
                      <a:cubicBezTo>
                        <a:pt x="57" y="111"/>
                        <a:pt x="61" y="110"/>
                        <a:pt x="62" y="113"/>
                      </a:cubicBezTo>
                      <a:cubicBezTo>
                        <a:pt x="66" y="128"/>
                        <a:pt x="62" y="145"/>
                        <a:pt x="75" y="147"/>
                      </a:cubicBezTo>
                      <a:cubicBezTo>
                        <a:pt x="75" y="145"/>
                        <a:pt x="87" y="142"/>
                        <a:pt x="85" y="132"/>
                      </a:cubicBezTo>
                      <a:cubicBezTo>
                        <a:pt x="90" y="132"/>
                        <a:pt x="87" y="139"/>
                        <a:pt x="94" y="143"/>
                      </a:cubicBezTo>
                      <a:cubicBezTo>
                        <a:pt x="104" y="149"/>
                        <a:pt x="109" y="137"/>
                        <a:pt x="117" y="141"/>
                      </a:cubicBezTo>
                      <a:cubicBezTo>
                        <a:pt x="125" y="125"/>
                        <a:pt x="113" y="120"/>
                        <a:pt x="115" y="112"/>
                      </a:cubicBezTo>
                      <a:cubicBezTo>
                        <a:pt x="115" y="112"/>
                        <a:pt x="116" y="104"/>
                        <a:pt x="113" y="101"/>
                      </a:cubicBezTo>
                      <a:cubicBezTo>
                        <a:pt x="112" y="99"/>
                        <a:pt x="105" y="100"/>
                        <a:pt x="103" y="96"/>
                      </a:cubicBezTo>
                      <a:cubicBezTo>
                        <a:pt x="102" y="94"/>
                        <a:pt x="103" y="89"/>
                        <a:pt x="105" y="94"/>
                      </a:cubicBezTo>
                      <a:cubicBezTo>
                        <a:pt x="108" y="99"/>
                        <a:pt x="116" y="97"/>
                        <a:pt x="120" y="88"/>
                      </a:cubicBezTo>
                      <a:cubicBezTo>
                        <a:pt x="123" y="82"/>
                        <a:pt x="132" y="84"/>
                        <a:pt x="124" y="73"/>
                      </a:cubicBezTo>
                      <a:cubicBezTo>
                        <a:pt x="121" y="68"/>
                        <a:pt x="121" y="64"/>
                        <a:pt x="125" y="62"/>
                      </a:cubicBezTo>
                      <a:cubicBezTo>
                        <a:pt x="136" y="57"/>
                        <a:pt x="129" y="51"/>
                        <a:pt x="132" y="47"/>
                      </a:cubicBezTo>
                      <a:cubicBezTo>
                        <a:pt x="128" y="47"/>
                        <a:pt x="128" y="29"/>
                        <a:pt x="106" y="28"/>
                      </a:cubicBezTo>
                      <a:cubicBezTo>
                        <a:pt x="102" y="27"/>
                        <a:pt x="99" y="19"/>
                        <a:pt x="90" y="23"/>
                      </a:cubicBezTo>
                      <a:cubicBezTo>
                        <a:pt x="90" y="18"/>
                        <a:pt x="91" y="16"/>
                        <a:pt x="82" y="8"/>
                      </a:cubicBezTo>
                      <a:cubicBezTo>
                        <a:pt x="79" y="4"/>
                        <a:pt x="72" y="5"/>
                        <a:pt x="68" y="0"/>
                      </a:cubicBezTo>
                      <a:close/>
                    </a:path>
                  </a:pathLst>
                </a:custGeom>
                <a:solidFill>
                  <a:srgbClr val="D6D0A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588" name="Freeform 172"/>
                <p:cNvSpPr>
                  <a:spLocks noChangeArrowheads="1"/>
                </p:cNvSpPr>
                <p:nvPr/>
              </p:nvSpPr>
              <p:spPr bwMode="auto">
                <a:xfrm>
                  <a:off x="815" y="375"/>
                  <a:ext cx="222" cy="333"/>
                </a:xfrm>
                <a:custGeom>
                  <a:avLst/>
                  <a:gdLst>
                    <a:gd name="T0" fmla="*/ 44 w 94"/>
                    <a:gd name="T1" fmla="*/ 35 h 141"/>
                    <a:gd name="T2" fmla="*/ 48 w 94"/>
                    <a:gd name="T3" fmla="*/ 47 h 141"/>
                    <a:gd name="T4" fmla="*/ 71 w 94"/>
                    <a:gd name="T5" fmla="*/ 42 h 141"/>
                    <a:gd name="T6" fmla="*/ 94 w 94"/>
                    <a:gd name="T7" fmla="*/ 47 h 141"/>
                    <a:gd name="T8" fmla="*/ 87 w 94"/>
                    <a:gd name="T9" fmla="*/ 54 h 141"/>
                    <a:gd name="T10" fmla="*/ 76 w 94"/>
                    <a:gd name="T11" fmla="*/ 65 h 141"/>
                    <a:gd name="T12" fmla="*/ 86 w 94"/>
                    <a:gd name="T13" fmla="*/ 75 h 141"/>
                    <a:gd name="T14" fmla="*/ 75 w 94"/>
                    <a:gd name="T15" fmla="*/ 87 h 141"/>
                    <a:gd name="T16" fmla="*/ 67 w 94"/>
                    <a:gd name="T17" fmla="*/ 87 h 141"/>
                    <a:gd name="T18" fmla="*/ 66 w 94"/>
                    <a:gd name="T19" fmla="*/ 92 h 141"/>
                    <a:gd name="T20" fmla="*/ 66 w 94"/>
                    <a:gd name="T21" fmla="*/ 97 h 141"/>
                    <a:gd name="T22" fmla="*/ 75 w 94"/>
                    <a:gd name="T23" fmla="*/ 100 h 141"/>
                    <a:gd name="T24" fmla="*/ 61 w 94"/>
                    <a:gd name="T25" fmla="*/ 100 h 141"/>
                    <a:gd name="T26" fmla="*/ 34 w 94"/>
                    <a:gd name="T27" fmla="*/ 81 h 141"/>
                    <a:gd name="T28" fmla="*/ 79 w 94"/>
                    <a:gd name="T29" fmla="*/ 141 h 141"/>
                    <a:gd name="T30" fmla="*/ 55 w 94"/>
                    <a:gd name="T31" fmla="*/ 115 h 141"/>
                    <a:gd name="T32" fmla="*/ 47 w 94"/>
                    <a:gd name="T33" fmla="*/ 118 h 141"/>
                    <a:gd name="T34" fmla="*/ 34 w 94"/>
                    <a:gd name="T35" fmla="*/ 109 h 141"/>
                    <a:gd name="T36" fmla="*/ 26 w 94"/>
                    <a:gd name="T37" fmla="*/ 129 h 141"/>
                    <a:gd name="T38" fmla="*/ 20 w 94"/>
                    <a:gd name="T39" fmla="*/ 98 h 141"/>
                    <a:gd name="T40" fmla="*/ 4 w 94"/>
                    <a:gd name="T41" fmla="*/ 74 h 141"/>
                    <a:gd name="T42" fmla="*/ 5 w 94"/>
                    <a:gd name="T43" fmla="*/ 53 h 141"/>
                    <a:gd name="T44" fmla="*/ 11 w 94"/>
                    <a:gd name="T45" fmla="*/ 26 h 141"/>
                    <a:gd name="T46" fmla="*/ 8 w 94"/>
                    <a:gd name="T47" fmla="*/ 17 h 141"/>
                    <a:gd name="T48" fmla="*/ 17 w 94"/>
                    <a:gd name="T49" fmla="*/ 11 h 141"/>
                    <a:gd name="T50" fmla="*/ 30 w 94"/>
                    <a:gd name="T51" fmla="*/ 0 h 141"/>
                    <a:gd name="T52" fmla="*/ 42 w 94"/>
                    <a:gd name="T53" fmla="*/ 9 h 141"/>
                    <a:gd name="T54" fmla="*/ 44 w 94"/>
                    <a:gd name="T55" fmla="*/ 35 h 141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94"/>
                    <a:gd name="T85" fmla="*/ 0 h 141"/>
                    <a:gd name="T86" fmla="*/ 94 w 94"/>
                    <a:gd name="T87" fmla="*/ 141 h 141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94" h="141">
                      <a:moveTo>
                        <a:pt x="44" y="35"/>
                      </a:moveTo>
                      <a:cubicBezTo>
                        <a:pt x="42" y="40"/>
                        <a:pt x="48" y="38"/>
                        <a:pt x="48" y="47"/>
                      </a:cubicBezTo>
                      <a:cubicBezTo>
                        <a:pt x="47" y="58"/>
                        <a:pt x="56" y="44"/>
                        <a:pt x="71" y="42"/>
                      </a:cubicBezTo>
                      <a:cubicBezTo>
                        <a:pt x="79" y="41"/>
                        <a:pt x="89" y="44"/>
                        <a:pt x="94" y="47"/>
                      </a:cubicBezTo>
                      <a:cubicBezTo>
                        <a:pt x="92" y="50"/>
                        <a:pt x="87" y="48"/>
                        <a:pt x="87" y="54"/>
                      </a:cubicBezTo>
                      <a:cubicBezTo>
                        <a:pt x="86" y="63"/>
                        <a:pt x="76" y="56"/>
                        <a:pt x="76" y="65"/>
                      </a:cubicBezTo>
                      <a:cubicBezTo>
                        <a:pt x="76" y="69"/>
                        <a:pt x="84" y="70"/>
                        <a:pt x="86" y="75"/>
                      </a:cubicBezTo>
                      <a:cubicBezTo>
                        <a:pt x="93" y="89"/>
                        <a:pt x="75" y="77"/>
                        <a:pt x="75" y="87"/>
                      </a:cubicBezTo>
                      <a:cubicBezTo>
                        <a:pt x="72" y="90"/>
                        <a:pt x="60" y="83"/>
                        <a:pt x="67" y="87"/>
                      </a:cubicBezTo>
                      <a:cubicBezTo>
                        <a:pt x="70" y="89"/>
                        <a:pt x="68" y="94"/>
                        <a:pt x="66" y="92"/>
                      </a:cubicBezTo>
                      <a:cubicBezTo>
                        <a:pt x="65" y="90"/>
                        <a:pt x="63" y="93"/>
                        <a:pt x="66" y="97"/>
                      </a:cubicBezTo>
                      <a:cubicBezTo>
                        <a:pt x="67" y="99"/>
                        <a:pt x="73" y="98"/>
                        <a:pt x="75" y="100"/>
                      </a:cubicBezTo>
                      <a:cubicBezTo>
                        <a:pt x="70" y="98"/>
                        <a:pt x="68" y="107"/>
                        <a:pt x="61" y="100"/>
                      </a:cubicBezTo>
                      <a:cubicBezTo>
                        <a:pt x="52" y="93"/>
                        <a:pt x="39" y="82"/>
                        <a:pt x="34" y="81"/>
                      </a:cubicBezTo>
                      <a:cubicBezTo>
                        <a:pt x="34" y="82"/>
                        <a:pt x="88" y="115"/>
                        <a:pt x="79" y="141"/>
                      </a:cubicBezTo>
                      <a:cubicBezTo>
                        <a:pt x="74" y="131"/>
                        <a:pt x="63" y="119"/>
                        <a:pt x="55" y="115"/>
                      </a:cubicBezTo>
                      <a:cubicBezTo>
                        <a:pt x="54" y="114"/>
                        <a:pt x="47" y="110"/>
                        <a:pt x="47" y="118"/>
                      </a:cubicBezTo>
                      <a:cubicBezTo>
                        <a:pt x="45" y="128"/>
                        <a:pt x="41" y="113"/>
                        <a:pt x="34" y="109"/>
                      </a:cubicBezTo>
                      <a:cubicBezTo>
                        <a:pt x="27" y="106"/>
                        <a:pt x="31" y="125"/>
                        <a:pt x="26" y="129"/>
                      </a:cubicBezTo>
                      <a:cubicBezTo>
                        <a:pt x="27" y="117"/>
                        <a:pt x="23" y="104"/>
                        <a:pt x="20" y="98"/>
                      </a:cubicBezTo>
                      <a:cubicBezTo>
                        <a:pt x="16" y="91"/>
                        <a:pt x="10" y="79"/>
                        <a:pt x="4" y="74"/>
                      </a:cubicBezTo>
                      <a:cubicBezTo>
                        <a:pt x="2" y="72"/>
                        <a:pt x="0" y="61"/>
                        <a:pt x="5" y="53"/>
                      </a:cubicBezTo>
                      <a:cubicBezTo>
                        <a:pt x="13" y="48"/>
                        <a:pt x="18" y="38"/>
                        <a:pt x="11" y="26"/>
                      </a:cubicBezTo>
                      <a:cubicBezTo>
                        <a:pt x="10" y="25"/>
                        <a:pt x="5" y="18"/>
                        <a:pt x="8" y="17"/>
                      </a:cubicBezTo>
                      <a:cubicBezTo>
                        <a:pt x="12" y="15"/>
                        <a:pt x="12" y="10"/>
                        <a:pt x="17" y="11"/>
                      </a:cubicBezTo>
                      <a:cubicBezTo>
                        <a:pt x="25" y="12"/>
                        <a:pt x="28" y="10"/>
                        <a:pt x="30" y="0"/>
                      </a:cubicBezTo>
                      <a:cubicBezTo>
                        <a:pt x="32" y="3"/>
                        <a:pt x="37" y="5"/>
                        <a:pt x="42" y="9"/>
                      </a:cubicBezTo>
                      <a:cubicBezTo>
                        <a:pt x="47" y="13"/>
                        <a:pt x="46" y="24"/>
                        <a:pt x="44" y="35"/>
                      </a:cubicBezTo>
                      <a:close/>
                    </a:path>
                  </a:pathLst>
                </a:custGeom>
                <a:solidFill>
                  <a:srgbClr val="DBD6B8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589" name="Freeform 173"/>
                <p:cNvSpPr>
                  <a:spLocks noChangeArrowheads="1"/>
                </p:cNvSpPr>
                <p:nvPr/>
              </p:nvSpPr>
              <p:spPr bwMode="auto">
                <a:xfrm>
                  <a:off x="725" y="375"/>
                  <a:ext cx="312" cy="333"/>
                </a:xfrm>
                <a:custGeom>
                  <a:avLst/>
                  <a:gdLst>
                    <a:gd name="T0" fmla="*/ 68 w 132"/>
                    <a:gd name="T1" fmla="*/ 0 h 141"/>
                    <a:gd name="T2" fmla="*/ 65 w 132"/>
                    <a:gd name="T3" fmla="*/ 32 h 141"/>
                    <a:gd name="T4" fmla="*/ 52 w 132"/>
                    <a:gd name="T5" fmla="*/ 50 h 141"/>
                    <a:gd name="T6" fmla="*/ 30 w 132"/>
                    <a:gd name="T7" fmla="*/ 59 h 141"/>
                    <a:gd name="T8" fmla="*/ 0 w 132"/>
                    <a:gd name="T9" fmla="*/ 80 h 141"/>
                    <a:gd name="T10" fmla="*/ 45 w 132"/>
                    <a:gd name="T11" fmla="*/ 82 h 141"/>
                    <a:gd name="T12" fmla="*/ 62 w 132"/>
                    <a:gd name="T13" fmla="*/ 113 h 141"/>
                    <a:gd name="T14" fmla="*/ 64 w 132"/>
                    <a:gd name="T15" fmla="*/ 129 h 141"/>
                    <a:gd name="T16" fmla="*/ 56 w 132"/>
                    <a:gd name="T17" fmla="*/ 92 h 141"/>
                    <a:gd name="T18" fmla="*/ 66 w 132"/>
                    <a:gd name="T19" fmla="*/ 91 h 141"/>
                    <a:gd name="T20" fmla="*/ 81 w 132"/>
                    <a:gd name="T21" fmla="*/ 97 h 141"/>
                    <a:gd name="T22" fmla="*/ 117 w 132"/>
                    <a:gd name="T23" fmla="*/ 141 h 141"/>
                    <a:gd name="T24" fmla="*/ 101 w 132"/>
                    <a:gd name="T25" fmla="*/ 106 h 141"/>
                    <a:gd name="T26" fmla="*/ 72 w 132"/>
                    <a:gd name="T27" fmla="*/ 84 h 141"/>
                    <a:gd name="T28" fmla="*/ 61 w 132"/>
                    <a:gd name="T29" fmla="*/ 77 h 141"/>
                    <a:gd name="T30" fmla="*/ 65 w 132"/>
                    <a:gd name="T31" fmla="*/ 74 h 141"/>
                    <a:gd name="T32" fmla="*/ 75 w 132"/>
                    <a:gd name="T33" fmla="*/ 72 h 141"/>
                    <a:gd name="T34" fmla="*/ 73 w 132"/>
                    <a:gd name="T35" fmla="*/ 70 h 141"/>
                    <a:gd name="T36" fmla="*/ 93 w 132"/>
                    <a:gd name="T37" fmla="*/ 67 h 141"/>
                    <a:gd name="T38" fmla="*/ 132 w 132"/>
                    <a:gd name="T39" fmla="*/ 47 h 141"/>
                    <a:gd name="T40" fmla="*/ 98 w 132"/>
                    <a:gd name="T41" fmla="*/ 61 h 141"/>
                    <a:gd name="T42" fmla="*/ 72 w 132"/>
                    <a:gd name="T43" fmla="*/ 63 h 141"/>
                    <a:gd name="T44" fmla="*/ 66 w 132"/>
                    <a:gd name="T45" fmla="*/ 58 h 141"/>
                    <a:gd name="T46" fmla="*/ 67 w 132"/>
                    <a:gd name="T47" fmla="*/ 54 h 141"/>
                    <a:gd name="T48" fmla="*/ 70 w 132"/>
                    <a:gd name="T49" fmla="*/ 40 h 141"/>
                    <a:gd name="T50" fmla="*/ 73 w 132"/>
                    <a:gd name="T51" fmla="*/ 24 h 141"/>
                    <a:gd name="T52" fmla="*/ 68 w 132"/>
                    <a:gd name="T53" fmla="*/ 0 h 14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2"/>
                    <a:gd name="T82" fmla="*/ 0 h 141"/>
                    <a:gd name="T83" fmla="*/ 132 w 132"/>
                    <a:gd name="T84" fmla="*/ 141 h 141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2" h="141">
                      <a:moveTo>
                        <a:pt x="68" y="0"/>
                      </a:moveTo>
                      <a:cubicBezTo>
                        <a:pt x="66" y="10"/>
                        <a:pt x="69" y="21"/>
                        <a:pt x="65" y="32"/>
                      </a:cubicBezTo>
                      <a:cubicBezTo>
                        <a:pt x="61" y="46"/>
                        <a:pt x="50" y="57"/>
                        <a:pt x="52" y="50"/>
                      </a:cubicBezTo>
                      <a:cubicBezTo>
                        <a:pt x="54" y="45"/>
                        <a:pt x="47" y="52"/>
                        <a:pt x="30" y="59"/>
                      </a:cubicBezTo>
                      <a:cubicBezTo>
                        <a:pt x="17" y="64"/>
                        <a:pt x="2" y="72"/>
                        <a:pt x="0" y="80"/>
                      </a:cubicBezTo>
                      <a:cubicBezTo>
                        <a:pt x="16" y="66"/>
                        <a:pt x="41" y="80"/>
                        <a:pt x="45" y="82"/>
                      </a:cubicBezTo>
                      <a:cubicBezTo>
                        <a:pt x="56" y="90"/>
                        <a:pt x="60" y="109"/>
                        <a:pt x="62" y="113"/>
                      </a:cubicBezTo>
                      <a:cubicBezTo>
                        <a:pt x="63" y="119"/>
                        <a:pt x="63" y="124"/>
                        <a:pt x="64" y="129"/>
                      </a:cubicBezTo>
                      <a:cubicBezTo>
                        <a:pt x="66" y="113"/>
                        <a:pt x="61" y="99"/>
                        <a:pt x="56" y="92"/>
                      </a:cubicBezTo>
                      <a:cubicBezTo>
                        <a:pt x="44" y="71"/>
                        <a:pt x="67" y="98"/>
                        <a:pt x="66" y="91"/>
                      </a:cubicBezTo>
                      <a:cubicBezTo>
                        <a:pt x="65" y="88"/>
                        <a:pt x="71" y="90"/>
                        <a:pt x="81" y="97"/>
                      </a:cubicBezTo>
                      <a:cubicBezTo>
                        <a:pt x="93" y="107"/>
                        <a:pt x="115" y="131"/>
                        <a:pt x="117" y="141"/>
                      </a:cubicBezTo>
                      <a:cubicBezTo>
                        <a:pt x="121" y="134"/>
                        <a:pt x="107" y="112"/>
                        <a:pt x="101" y="106"/>
                      </a:cubicBezTo>
                      <a:cubicBezTo>
                        <a:pt x="88" y="93"/>
                        <a:pt x="82" y="92"/>
                        <a:pt x="72" y="84"/>
                      </a:cubicBezTo>
                      <a:cubicBezTo>
                        <a:pt x="67" y="80"/>
                        <a:pt x="64" y="79"/>
                        <a:pt x="61" y="77"/>
                      </a:cubicBezTo>
                      <a:cubicBezTo>
                        <a:pt x="59" y="75"/>
                        <a:pt x="59" y="71"/>
                        <a:pt x="65" y="74"/>
                      </a:cubicBezTo>
                      <a:cubicBezTo>
                        <a:pt x="72" y="77"/>
                        <a:pt x="96" y="74"/>
                        <a:pt x="75" y="72"/>
                      </a:cubicBezTo>
                      <a:cubicBezTo>
                        <a:pt x="64" y="71"/>
                        <a:pt x="67" y="70"/>
                        <a:pt x="73" y="70"/>
                      </a:cubicBezTo>
                      <a:cubicBezTo>
                        <a:pt x="80" y="70"/>
                        <a:pt x="88" y="68"/>
                        <a:pt x="93" y="67"/>
                      </a:cubicBezTo>
                      <a:cubicBezTo>
                        <a:pt x="117" y="60"/>
                        <a:pt x="120" y="46"/>
                        <a:pt x="132" y="47"/>
                      </a:cubicBezTo>
                      <a:cubicBezTo>
                        <a:pt x="122" y="41"/>
                        <a:pt x="109" y="57"/>
                        <a:pt x="98" y="61"/>
                      </a:cubicBezTo>
                      <a:cubicBezTo>
                        <a:pt x="85" y="65"/>
                        <a:pt x="79" y="62"/>
                        <a:pt x="72" y="63"/>
                      </a:cubicBezTo>
                      <a:cubicBezTo>
                        <a:pt x="66" y="64"/>
                        <a:pt x="59" y="59"/>
                        <a:pt x="66" y="58"/>
                      </a:cubicBezTo>
                      <a:cubicBezTo>
                        <a:pt x="67" y="57"/>
                        <a:pt x="72" y="55"/>
                        <a:pt x="67" y="54"/>
                      </a:cubicBezTo>
                      <a:cubicBezTo>
                        <a:pt x="60" y="52"/>
                        <a:pt x="67" y="48"/>
                        <a:pt x="70" y="40"/>
                      </a:cubicBezTo>
                      <a:cubicBezTo>
                        <a:pt x="72" y="32"/>
                        <a:pt x="73" y="33"/>
                        <a:pt x="73" y="24"/>
                      </a:cubicBezTo>
                      <a:cubicBezTo>
                        <a:pt x="73" y="14"/>
                        <a:pt x="73" y="7"/>
                        <a:pt x="68" y="0"/>
                      </a:cubicBezTo>
                      <a:close/>
                    </a:path>
                  </a:pathLst>
                </a:custGeom>
                <a:solidFill>
                  <a:srgbClr val="E7E3C8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590" name="Freeform 174"/>
                <p:cNvSpPr>
                  <a:spLocks noChangeArrowheads="1"/>
                </p:cNvSpPr>
                <p:nvPr/>
              </p:nvSpPr>
              <p:spPr bwMode="auto">
                <a:xfrm>
                  <a:off x="725" y="375"/>
                  <a:ext cx="312" cy="333"/>
                </a:xfrm>
                <a:custGeom>
                  <a:avLst/>
                  <a:gdLst>
                    <a:gd name="T0" fmla="*/ 68 w 132"/>
                    <a:gd name="T1" fmla="*/ 0 h 141"/>
                    <a:gd name="T2" fmla="*/ 66 w 132"/>
                    <a:gd name="T3" fmla="*/ 37 h 141"/>
                    <a:gd name="T4" fmla="*/ 48 w 132"/>
                    <a:gd name="T5" fmla="*/ 53 h 141"/>
                    <a:gd name="T6" fmla="*/ 30 w 132"/>
                    <a:gd name="T7" fmla="*/ 59 h 141"/>
                    <a:gd name="T8" fmla="*/ 0 w 132"/>
                    <a:gd name="T9" fmla="*/ 80 h 141"/>
                    <a:gd name="T10" fmla="*/ 45 w 132"/>
                    <a:gd name="T11" fmla="*/ 82 h 141"/>
                    <a:gd name="T12" fmla="*/ 62 w 132"/>
                    <a:gd name="T13" fmla="*/ 113 h 141"/>
                    <a:gd name="T14" fmla="*/ 64 w 132"/>
                    <a:gd name="T15" fmla="*/ 129 h 141"/>
                    <a:gd name="T16" fmla="*/ 54 w 132"/>
                    <a:gd name="T17" fmla="*/ 90 h 141"/>
                    <a:gd name="T18" fmla="*/ 62 w 132"/>
                    <a:gd name="T19" fmla="*/ 85 h 141"/>
                    <a:gd name="T20" fmla="*/ 81 w 132"/>
                    <a:gd name="T21" fmla="*/ 95 h 141"/>
                    <a:gd name="T22" fmla="*/ 117 w 132"/>
                    <a:gd name="T23" fmla="*/ 141 h 141"/>
                    <a:gd name="T24" fmla="*/ 100 w 132"/>
                    <a:gd name="T25" fmla="*/ 108 h 141"/>
                    <a:gd name="T26" fmla="*/ 71 w 132"/>
                    <a:gd name="T27" fmla="*/ 85 h 141"/>
                    <a:gd name="T28" fmla="*/ 59 w 132"/>
                    <a:gd name="T29" fmla="*/ 77 h 141"/>
                    <a:gd name="T30" fmla="*/ 58 w 132"/>
                    <a:gd name="T31" fmla="*/ 71 h 141"/>
                    <a:gd name="T32" fmla="*/ 66 w 132"/>
                    <a:gd name="T33" fmla="*/ 71 h 141"/>
                    <a:gd name="T34" fmla="*/ 72 w 132"/>
                    <a:gd name="T35" fmla="*/ 69 h 141"/>
                    <a:gd name="T36" fmla="*/ 92 w 132"/>
                    <a:gd name="T37" fmla="*/ 66 h 141"/>
                    <a:gd name="T38" fmla="*/ 132 w 132"/>
                    <a:gd name="T39" fmla="*/ 47 h 141"/>
                    <a:gd name="T40" fmla="*/ 98 w 132"/>
                    <a:gd name="T41" fmla="*/ 62 h 141"/>
                    <a:gd name="T42" fmla="*/ 63 w 132"/>
                    <a:gd name="T43" fmla="*/ 65 h 141"/>
                    <a:gd name="T44" fmla="*/ 62 w 132"/>
                    <a:gd name="T45" fmla="*/ 58 h 141"/>
                    <a:gd name="T46" fmla="*/ 63 w 132"/>
                    <a:gd name="T47" fmla="*/ 55 h 141"/>
                    <a:gd name="T48" fmla="*/ 67 w 132"/>
                    <a:gd name="T49" fmla="*/ 41 h 141"/>
                    <a:gd name="T50" fmla="*/ 71 w 132"/>
                    <a:gd name="T51" fmla="*/ 23 h 141"/>
                    <a:gd name="T52" fmla="*/ 68 w 132"/>
                    <a:gd name="T53" fmla="*/ 0 h 14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2"/>
                    <a:gd name="T82" fmla="*/ 0 h 141"/>
                    <a:gd name="T83" fmla="*/ 132 w 132"/>
                    <a:gd name="T84" fmla="*/ 141 h 141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2" h="141">
                      <a:moveTo>
                        <a:pt x="68" y="0"/>
                      </a:moveTo>
                      <a:cubicBezTo>
                        <a:pt x="69" y="15"/>
                        <a:pt x="69" y="27"/>
                        <a:pt x="66" y="37"/>
                      </a:cubicBezTo>
                      <a:cubicBezTo>
                        <a:pt x="61" y="51"/>
                        <a:pt x="45" y="61"/>
                        <a:pt x="48" y="53"/>
                      </a:cubicBezTo>
                      <a:cubicBezTo>
                        <a:pt x="49" y="48"/>
                        <a:pt x="47" y="52"/>
                        <a:pt x="30" y="59"/>
                      </a:cubicBezTo>
                      <a:cubicBezTo>
                        <a:pt x="17" y="64"/>
                        <a:pt x="2" y="72"/>
                        <a:pt x="0" y="80"/>
                      </a:cubicBezTo>
                      <a:cubicBezTo>
                        <a:pt x="16" y="66"/>
                        <a:pt x="41" y="80"/>
                        <a:pt x="45" y="82"/>
                      </a:cubicBezTo>
                      <a:cubicBezTo>
                        <a:pt x="57" y="89"/>
                        <a:pt x="61" y="109"/>
                        <a:pt x="62" y="113"/>
                      </a:cubicBezTo>
                      <a:cubicBezTo>
                        <a:pt x="63" y="119"/>
                        <a:pt x="63" y="124"/>
                        <a:pt x="64" y="129"/>
                      </a:cubicBezTo>
                      <a:cubicBezTo>
                        <a:pt x="66" y="113"/>
                        <a:pt x="59" y="97"/>
                        <a:pt x="54" y="90"/>
                      </a:cubicBezTo>
                      <a:cubicBezTo>
                        <a:pt x="42" y="69"/>
                        <a:pt x="63" y="92"/>
                        <a:pt x="62" y="85"/>
                      </a:cubicBezTo>
                      <a:cubicBezTo>
                        <a:pt x="61" y="81"/>
                        <a:pt x="71" y="87"/>
                        <a:pt x="81" y="95"/>
                      </a:cubicBezTo>
                      <a:cubicBezTo>
                        <a:pt x="93" y="104"/>
                        <a:pt x="117" y="128"/>
                        <a:pt x="117" y="141"/>
                      </a:cubicBezTo>
                      <a:cubicBezTo>
                        <a:pt x="121" y="134"/>
                        <a:pt x="106" y="114"/>
                        <a:pt x="100" y="108"/>
                      </a:cubicBezTo>
                      <a:cubicBezTo>
                        <a:pt x="86" y="94"/>
                        <a:pt x="81" y="92"/>
                        <a:pt x="71" y="85"/>
                      </a:cubicBezTo>
                      <a:cubicBezTo>
                        <a:pt x="66" y="81"/>
                        <a:pt x="61" y="80"/>
                        <a:pt x="59" y="77"/>
                      </a:cubicBezTo>
                      <a:cubicBezTo>
                        <a:pt x="56" y="76"/>
                        <a:pt x="52" y="70"/>
                        <a:pt x="58" y="71"/>
                      </a:cubicBezTo>
                      <a:cubicBezTo>
                        <a:pt x="66" y="73"/>
                        <a:pt x="69" y="72"/>
                        <a:pt x="66" y="71"/>
                      </a:cubicBezTo>
                      <a:cubicBezTo>
                        <a:pt x="55" y="68"/>
                        <a:pt x="66" y="69"/>
                        <a:pt x="72" y="69"/>
                      </a:cubicBezTo>
                      <a:cubicBezTo>
                        <a:pt x="78" y="69"/>
                        <a:pt x="87" y="67"/>
                        <a:pt x="92" y="66"/>
                      </a:cubicBezTo>
                      <a:cubicBezTo>
                        <a:pt x="113" y="60"/>
                        <a:pt x="119" y="45"/>
                        <a:pt x="132" y="47"/>
                      </a:cubicBezTo>
                      <a:cubicBezTo>
                        <a:pt x="122" y="43"/>
                        <a:pt x="109" y="58"/>
                        <a:pt x="98" y="62"/>
                      </a:cubicBezTo>
                      <a:cubicBezTo>
                        <a:pt x="86" y="67"/>
                        <a:pt x="76" y="66"/>
                        <a:pt x="63" y="65"/>
                      </a:cubicBezTo>
                      <a:cubicBezTo>
                        <a:pt x="57" y="65"/>
                        <a:pt x="55" y="60"/>
                        <a:pt x="62" y="58"/>
                      </a:cubicBezTo>
                      <a:cubicBezTo>
                        <a:pt x="63" y="58"/>
                        <a:pt x="68" y="56"/>
                        <a:pt x="63" y="55"/>
                      </a:cubicBezTo>
                      <a:cubicBezTo>
                        <a:pt x="57" y="53"/>
                        <a:pt x="65" y="50"/>
                        <a:pt x="67" y="41"/>
                      </a:cubicBezTo>
                      <a:cubicBezTo>
                        <a:pt x="69" y="33"/>
                        <a:pt x="71" y="32"/>
                        <a:pt x="71" y="23"/>
                      </a:cubicBezTo>
                      <a:cubicBezTo>
                        <a:pt x="71" y="13"/>
                        <a:pt x="71" y="7"/>
                        <a:pt x="68" y="0"/>
                      </a:cubicBezTo>
                      <a:close/>
                    </a:path>
                  </a:pathLst>
                </a:custGeom>
                <a:solidFill>
                  <a:srgbClr val="ECE8D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591" name="Freeform 175"/>
                <p:cNvSpPr>
                  <a:spLocks noChangeArrowheads="1"/>
                </p:cNvSpPr>
                <p:nvPr/>
              </p:nvSpPr>
              <p:spPr bwMode="auto">
                <a:xfrm>
                  <a:off x="725" y="410"/>
                  <a:ext cx="312" cy="297"/>
                </a:xfrm>
                <a:custGeom>
                  <a:avLst/>
                  <a:gdLst>
                    <a:gd name="T0" fmla="*/ 65 w 132"/>
                    <a:gd name="T1" fmla="*/ 25 h 126"/>
                    <a:gd name="T2" fmla="*/ 42 w 132"/>
                    <a:gd name="T3" fmla="*/ 44 h 126"/>
                    <a:gd name="T4" fmla="*/ 27 w 132"/>
                    <a:gd name="T5" fmla="*/ 45 h 126"/>
                    <a:gd name="T6" fmla="*/ 0 w 132"/>
                    <a:gd name="T7" fmla="*/ 65 h 126"/>
                    <a:gd name="T8" fmla="*/ 45 w 132"/>
                    <a:gd name="T9" fmla="*/ 67 h 126"/>
                    <a:gd name="T10" fmla="*/ 64 w 132"/>
                    <a:gd name="T11" fmla="*/ 114 h 126"/>
                    <a:gd name="T12" fmla="*/ 49 w 132"/>
                    <a:gd name="T13" fmla="*/ 68 h 126"/>
                    <a:gd name="T14" fmla="*/ 75 w 132"/>
                    <a:gd name="T15" fmla="*/ 75 h 126"/>
                    <a:gd name="T16" fmla="*/ 117 w 132"/>
                    <a:gd name="T17" fmla="*/ 126 h 126"/>
                    <a:gd name="T18" fmla="*/ 99 w 132"/>
                    <a:gd name="T19" fmla="*/ 93 h 126"/>
                    <a:gd name="T20" fmla="*/ 69 w 132"/>
                    <a:gd name="T21" fmla="*/ 69 h 126"/>
                    <a:gd name="T22" fmla="*/ 47 w 132"/>
                    <a:gd name="T23" fmla="*/ 56 h 126"/>
                    <a:gd name="T24" fmla="*/ 64 w 132"/>
                    <a:gd name="T25" fmla="*/ 53 h 126"/>
                    <a:gd name="T26" fmla="*/ 98 w 132"/>
                    <a:gd name="T27" fmla="*/ 48 h 126"/>
                    <a:gd name="T28" fmla="*/ 132 w 132"/>
                    <a:gd name="T29" fmla="*/ 32 h 126"/>
                    <a:gd name="T30" fmla="*/ 98 w 132"/>
                    <a:gd name="T31" fmla="*/ 48 h 126"/>
                    <a:gd name="T32" fmla="*/ 60 w 132"/>
                    <a:gd name="T33" fmla="*/ 51 h 126"/>
                    <a:gd name="T34" fmla="*/ 57 w 132"/>
                    <a:gd name="T35" fmla="*/ 43 h 126"/>
                    <a:gd name="T36" fmla="*/ 61 w 132"/>
                    <a:gd name="T37" fmla="*/ 41 h 126"/>
                    <a:gd name="T38" fmla="*/ 66 w 132"/>
                    <a:gd name="T39" fmla="*/ 27 h 126"/>
                    <a:gd name="T40" fmla="*/ 70 w 132"/>
                    <a:gd name="T41" fmla="*/ 9 h 126"/>
                    <a:gd name="T42" fmla="*/ 65 w 132"/>
                    <a:gd name="T43" fmla="*/ 25 h 12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32"/>
                    <a:gd name="T67" fmla="*/ 0 h 126"/>
                    <a:gd name="T68" fmla="*/ 132 w 132"/>
                    <a:gd name="T69" fmla="*/ 126 h 12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32" h="126">
                      <a:moveTo>
                        <a:pt x="65" y="25"/>
                      </a:moveTo>
                      <a:cubicBezTo>
                        <a:pt x="60" y="39"/>
                        <a:pt x="40" y="51"/>
                        <a:pt x="42" y="44"/>
                      </a:cubicBezTo>
                      <a:cubicBezTo>
                        <a:pt x="44" y="39"/>
                        <a:pt x="36" y="41"/>
                        <a:pt x="27" y="45"/>
                      </a:cubicBezTo>
                      <a:cubicBezTo>
                        <a:pt x="14" y="50"/>
                        <a:pt x="2" y="57"/>
                        <a:pt x="0" y="65"/>
                      </a:cubicBezTo>
                      <a:cubicBezTo>
                        <a:pt x="16" y="51"/>
                        <a:pt x="41" y="64"/>
                        <a:pt x="45" y="67"/>
                      </a:cubicBezTo>
                      <a:cubicBezTo>
                        <a:pt x="60" y="76"/>
                        <a:pt x="64" y="105"/>
                        <a:pt x="64" y="114"/>
                      </a:cubicBezTo>
                      <a:cubicBezTo>
                        <a:pt x="66" y="98"/>
                        <a:pt x="56" y="76"/>
                        <a:pt x="49" y="68"/>
                      </a:cubicBezTo>
                      <a:cubicBezTo>
                        <a:pt x="35" y="50"/>
                        <a:pt x="68" y="69"/>
                        <a:pt x="75" y="75"/>
                      </a:cubicBezTo>
                      <a:cubicBezTo>
                        <a:pt x="87" y="84"/>
                        <a:pt x="117" y="106"/>
                        <a:pt x="117" y="126"/>
                      </a:cubicBezTo>
                      <a:cubicBezTo>
                        <a:pt x="119" y="116"/>
                        <a:pt x="104" y="99"/>
                        <a:pt x="99" y="93"/>
                      </a:cubicBezTo>
                      <a:cubicBezTo>
                        <a:pt x="85" y="80"/>
                        <a:pt x="76" y="75"/>
                        <a:pt x="69" y="69"/>
                      </a:cubicBezTo>
                      <a:cubicBezTo>
                        <a:pt x="65" y="67"/>
                        <a:pt x="47" y="59"/>
                        <a:pt x="47" y="56"/>
                      </a:cubicBezTo>
                      <a:cubicBezTo>
                        <a:pt x="47" y="55"/>
                        <a:pt x="51" y="53"/>
                        <a:pt x="64" y="53"/>
                      </a:cubicBezTo>
                      <a:cubicBezTo>
                        <a:pt x="77" y="53"/>
                        <a:pt x="89" y="52"/>
                        <a:pt x="98" y="48"/>
                      </a:cubicBezTo>
                      <a:cubicBezTo>
                        <a:pt x="115" y="42"/>
                        <a:pt x="120" y="30"/>
                        <a:pt x="132" y="32"/>
                      </a:cubicBezTo>
                      <a:cubicBezTo>
                        <a:pt x="121" y="29"/>
                        <a:pt x="113" y="42"/>
                        <a:pt x="98" y="48"/>
                      </a:cubicBezTo>
                      <a:cubicBezTo>
                        <a:pt x="85" y="53"/>
                        <a:pt x="72" y="52"/>
                        <a:pt x="60" y="51"/>
                      </a:cubicBezTo>
                      <a:cubicBezTo>
                        <a:pt x="54" y="51"/>
                        <a:pt x="50" y="46"/>
                        <a:pt x="57" y="43"/>
                      </a:cubicBezTo>
                      <a:cubicBezTo>
                        <a:pt x="58" y="43"/>
                        <a:pt x="66" y="41"/>
                        <a:pt x="61" y="41"/>
                      </a:cubicBezTo>
                      <a:cubicBezTo>
                        <a:pt x="54" y="41"/>
                        <a:pt x="63" y="35"/>
                        <a:pt x="66" y="27"/>
                      </a:cubicBezTo>
                      <a:cubicBezTo>
                        <a:pt x="69" y="19"/>
                        <a:pt x="69" y="16"/>
                        <a:pt x="70" y="9"/>
                      </a:cubicBezTo>
                      <a:cubicBezTo>
                        <a:pt x="70" y="0"/>
                        <a:pt x="69" y="16"/>
                        <a:pt x="65" y="25"/>
                      </a:cubicBezTo>
                      <a:close/>
                    </a:path>
                  </a:pathLst>
                </a:custGeom>
                <a:solidFill>
                  <a:srgbClr val="CCC59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592" name="Freeform 176"/>
                <p:cNvSpPr>
                  <a:spLocks noChangeArrowheads="1"/>
                </p:cNvSpPr>
                <p:nvPr/>
              </p:nvSpPr>
              <p:spPr bwMode="auto">
                <a:xfrm>
                  <a:off x="912" y="389"/>
                  <a:ext cx="118" cy="90"/>
                </a:xfrm>
                <a:custGeom>
                  <a:avLst/>
                  <a:gdLst>
                    <a:gd name="T0" fmla="*/ 50 w 50"/>
                    <a:gd name="T1" fmla="*/ 38 h 38"/>
                    <a:gd name="T2" fmla="*/ 27 w 50"/>
                    <a:gd name="T3" fmla="*/ 22 h 38"/>
                    <a:gd name="T4" fmla="*/ 11 w 50"/>
                    <a:gd name="T5" fmla="*/ 17 h 38"/>
                    <a:gd name="T6" fmla="*/ 3 w 50"/>
                    <a:gd name="T7" fmla="*/ 2 h 38"/>
                    <a:gd name="T8" fmla="*/ 0 w 50"/>
                    <a:gd name="T9" fmla="*/ 0 h 38"/>
                    <a:gd name="T10" fmla="*/ 7 w 50"/>
                    <a:gd name="T11" fmla="*/ 24 h 38"/>
                    <a:gd name="T12" fmla="*/ 9 w 50"/>
                    <a:gd name="T13" fmla="*/ 30 h 38"/>
                    <a:gd name="T14" fmla="*/ 22 w 50"/>
                    <a:gd name="T15" fmla="*/ 28 h 38"/>
                    <a:gd name="T16" fmla="*/ 50 w 50"/>
                    <a:gd name="T17" fmla="*/ 38 h 3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0"/>
                    <a:gd name="T28" fmla="*/ 0 h 38"/>
                    <a:gd name="T29" fmla="*/ 50 w 50"/>
                    <a:gd name="T30" fmla="*/ 38 h 3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0" h="38">
                      <a:moveTo>
                        <a:pt x="50" y="38"/>
                      </a:moveTo>
                      <a:cubicBezTo>
                        <a:pt x="47" y="33"/>
                        <a:pt x="43" y="23"/>
                        <a:pt x="27" y="22"/>
                      </a:cubicBezTo>
                      <a:cubicBezTo>
                        <a:pt x="23" y="21"/>
                        <a:pt x="20" y="13"/>
                        <a:pt x="11" y="17"/>
                      </a:cubicBezTo>
                      <a:cubicBezTo>
                        <a:pt x="11" y="12"/>
                        <a:pt x="12" y="10"/>
                        <a:pt x="3" y="2"/>
                      </a:cubicBezTo>
                      <a:cubicBezTo>
                        <a:pt x="2" y="1"/>
                        <a:pt x="1" y="0"/>
                        <a:pt x="0" y="0"/>
                      </a:cubicBezTo>
                      <a:cubicBezTo>
                        <a:pt x="3" y="2"/>
                        <a:pt x="11" y="6"/>
                        <a:pt x="7" y="24"/>
                      </a:cubicBezTo>
                      <a:cubicBezTo>
                        <a:pt x="6" y="29"/>
                        <a:pt x="10" y="23"/>
                        <a:pt x="9" y="30"/>
                      </a:cubicBezTo>
                      <a:cubicBezTo>
                        <a:pt x="8" y="35"/>
                        <a:pt x="17" y="30"/>
                        <a:pt x="22" y="28"/>
                      </a:cubicBezTo>
                      <a:cubicBezTo>
                        <a:pt x="42" y="21"/>
                        <a:pt x="44" y="37"/>
                        <a:pt x="50" y="38"/>
                      </a:cubicBezTo>
                      <a:close/>
                    </a:path>
                  </a:pathLst>
                </a:custGeom>
                <a:solidFill>
                  <a:srgbClr val="CCC59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593" name="Freeform 177"/>
                <p:cNvSpPr>
                  <a:spLocks noChangeArrowheads="1"/>
                </p:cNvSpPr>
                <p:nvPr/>
              </p:nvSpPr>
              <p:spPr bwMode="auto">
                <a:xfrm>
                  <a:off x="891" y="629"/>
                  <a:ext cx="101" cy="95"/>
                </a:xfrm>
                <a:custGeom>
                  <a:avLst/>
                  <a:gdLst>
                    <a:gd name="T0" fmla="*/ 5 w 43"/>
                    <a:gd name="T1" fmla="*/ 39 h 40"/>
                    <a:gd name="T2" fmla="*/ 15 w 43"/>
                    <a:gd name="T3" fmla="*/ 24 h 40"/>
                    <a:gd name="T4" fmla="*/ 24 w 43"/>
                    <a:gd name="T5" fmla="*/ 35 h 40"/>
                    <a:gd name="T6" fmla="*/ 43 w 43"/>
                    <a:gd name="T7" fmla="*/ 32 h 40"/>
                    <a:gd name="T8" fmla="*/ 32 w 43"/>
                    <a:gd name="T9" fmla="*/ 21 h 40"/>
                    <a:gd name="T10" fmla="*/ 20 w 43"/>
                    <a:gd name="T11" fmla="*/ 20 h 40"/>
                    <a:gd name="T12" fmla="*/ 6 w 43"/>
                    <a:gd name="T13" fmla="*/ 6 h 40"/>
                    <a:gd name="T14" fmla="*/ 7 w 43"/>
                    <a:gd name="T15" fmla="*/ 12 h 40"/>
                    <a:gd name="T16" fmla="*/ 10 w 43"/>
                    <a:gd name="T17" fmla="*/ 22 h 40"/>
                    <a:gd name="T18" fmla="*/ 8 w 43"/>
                    <a:gd name="T19" fmla="*/ 34 h 40"/>
                    <a:gd name="T20" fmla="*/ 5 w 43"/>
                    <a:gd name="T21" fmla="*/ 39 h 4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3"/>
                    <a:gd name="T34" fmla="*/ 0 h 40"/>
                    <a:gd name="T35" fmla="*/ 43 w 43"/>
                    <a:gd name="T36" fmla="*/ 40 h 4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3" h="40">
                      <a:moveTo>
                        <a:pt x="5" y="39"/>
                      </a:moveTo>
                      <a:cubicBezTo>
                        <a:pt x="5" y="37"/>
                        <a:pt x="17" y="34"/>
                        <a:pt x="15" y="24"/>
                      </a:cubicBezTo>
                      <a:cubicBezTo>
                        <a:pt x="20" y="24"/>
                        <a:pt x="17" y="31"/>
                        <a:pt x="24" y="35"/>
                      </a:cubicBezTo>
                      <a:cubicBezTo>
                        <a:pt x="33" y="40"/>
                        <a:pt x="37" y="32"/>
                        <a:pt x="43" y="32"/>
                      </a:cubicBezTo>
                      <a:cubicBezTo>
                        <a:pt x="37" y="30"/>
                        <a:pt x="39" y="21"/>
                        <a:pt x="32" y="21"/>
                      </a:cubicBezTo>
                      <a:cubicBezTo>
                        <a:pt x="30" y="21"/>
                        <a:pt x="27" y="22"/>
                        <a:pt x="20" y="20"/>
                      </a:cubicBezTo>
                      <a:cubicBezTo>
                        <a:pt x="14" y="19"/>
                        <a:pt x="9" y="9"/>
                        <a:pt x="6" y="6"/>
                      </a:cubicBezTo>
                      <a:cubicBezTo>
                        <a:pt x="0" y="0"/>
                        <a:pt x="5" y="8"/>
                        <a:pt x="7" y="12"/>
                      </a:cubicBezTo>
                      <a:cubicBezTo>
                        <a:pt x="9" y="15"/>
                        <a:pt x="12" y="20"/>
                        <a:pt x="10" y="22"/>
                      </a:cubicBezTo>
                      <a:cubicBezTo>
                        <a:pt x="6" y="29"/>
                        <a:pt x="15" y="31"/>
                        <a:pt x="8" y="34"/>
                      </a:cubicBezTo>
                      <a:cubicBezTo>
                        <a:pt x="4" y="35"/>
                        <a:pt x="4" y="37"/>
                        <a:pt x="5" y="39"/>
                      </a:cubicBezTo>
                      <a:close/>
                    </a:path>
                  </a:pathLst>
                </a:custGeom>
                <a:solidFill>
                  <a:srgbClr val="CCC59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594" name="Freeform 178"/>
                <p:cNvSpPr>
                  <a:spLocks noChangeArrowheads="1"/>
                </p:cNvSpPr>
                <p:nvPr/>
              </p:nvSpPr>
              <p:spPr bwMode="auto">
                <a:xfrm>
                  <a:off x="891" y="555"/>
                  <a:ext cx="85" cy="61"/>
                </a:xfrm>
                <a:custGeom>
                  <a:avLst/>
                  <a:gdLst>
                    <a:gd name="T0" fmla="*/ 34 w 36"/>
                    <a:gd name="T1" fmla="*/ 14 h 26"/>
                    <a:gd name="T2" fmla="*/ 32 w 36"/>
                    <a:gd name="T3" fmla="*/ 19 h 26"/>
                    <a:gd name="T4" fmla="*/ 31 w 36"/>
                    <a:gd name="T5" fmla="*/ 25 h 26"/>
                    <a:gd name="T6" fmla="*/ 14 w 36"/>
                    <a:gd name="T7" fmla="*/ 10 h 26"/>
                    <a:gd name="T8" fmla="*/ 6 w 36"/>
                    <a:gd name="T9" fmla="*/ 2 h 26"/>
                    <a:gd name="T10" fmla="*/ 23 w 36"/>
                    <a:gd name="T11" fmla="*/ 5 h 26"/>
                    <a:gd name="T12" fmla="*/ 35 w 36"/>
                    <a:gd name="T13" fmla="*/ 12 h 26"/>
                    <a:gd name="T14" fmla="*/ 34 w 36"/>
                    <a:gd name="T15" fmla="*/ 14 h 2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6"/>
                    <a:gd name="T25" fmla="*/ 0 h 26"/>
                    <a:gd name="T26" fmla="*/ 36 w 36"/>
                    <a:gd name="T27" fmla="*/ 26 h 2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6" h="26">
                      <a:moveTo>
                        <a:pt x="34" y="14"/>
                      </a:moveTo>
                      <a:cubicBezTo>
                        <a:pt x="32" y="13"/>
                        <a:pt x="31" y="16"/>
                        <a:pt x="32" y="19"/>
                      </a:cubicBezTo>
                      <a:cubicBezTo>
                        <a:pt x="32" y="21"/>
                        <a:pt x="34" y="26"/>
                        <a:pt x="31" y="25"/>
                      </a:cubicBezTo>
                      <a:cubicBezTo>
                        <a:pt x="30" y="24"/>
                        <a:pt x="19" y="14"/>
                        <a:pt x="14" y="10"/>
                      </a:cubicBezTo>
                      <a:cubicBezTo>
                        <a:pt x="10" y="7"/>
                        <a:pt x="0" y="3"/>
                        <a:pt x="6" y="2"/>
                      </a:cubicBezTo>
                      <a:cubicBezTo>
                        <a:pt x="11" y="0"/>
                        <a:pt x="20" y="4"/>
                        <a:pt x="23" y="5"/>
                      </a:cubicBezTo>
                      <a:cubicBezTo>
                        <a:pt x="27" y="6"/>
                        <a:pt x="33" y="11"/>
                        <a:pt x="35" y="12"/>
                      </a:cubicBezTo>
                      <a:cubicBezTo>
                        <a:pt x="36" y="14"/>
                        <a:pt x="35" y="15"/>
                        <a:pt x="34" y="14"/>
                      </a:cubicBezTo>
                      <a:close/>
                    </a:path>
                  </a:pathLst>
                </a:custGeom>
                <a:solidFill>
                  <a:srgbClr val="E0DCC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595" name="Freeform 179"/>
                <p:cNvSpPr>
                  <a:spLocks noChangeArrowheads="1"/>
                </p:cNvSpPr>
                <p:nvPr/>
              </p:nvSpPr>
              <p:spPr bwMode="auto">
                <a:xfrm>
                  <a:off x="936" y="512"/>
                  <a:ext cx="83" cy="64"/>
                </a:xfrm>
                <a:custGeom>
                  <a:avLst/>
                  <a:gdLst>
                    <a:gd name="T0" fmla="*/ 23 w 36"/>
                    <a:gd name="T1" fmla="*/ 3 h 27"/>
                    <a:gd name="T2" fmla="*/ 9 w 36"/>
                    <a:gd name="T3" fmla="*/ 9 h 27"/>
                    <a:gd name="T4" fmla="*/ 3 w 36"/>
                    <a:gd name="T5" fmla="*/ 16 h 27"/>
                    <a:gd name="T6" fmla="*/ 18 w 36"/>
                    <a:gd name="T7" fmla="*/ 22 h 27"/>
                    <a:gd name="T8" fmla="*/ 28 w 36"/>
                    <a:gd name="T9" fmla="*/ 24 h 27"/>
                    <a:gd name="T10" fmla="*/ 35 w 36"/>
                    <a:gd name="T11" fmla="*/ 21 h 27"/>
                    <a:gd name="T12" fmla="*/ 25 w 36"/>
                    <a:gd name="T13" fmla="*/ 10 h 27"/>
                    <a:gd name="T14" fmla="*/ 23 w 36"/>
                    <a:gd name="T15" fmla="*/ 3 h 2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6"/>
                    <a:gd name="T25" fmla="*/ 0 h 27"/>
                    <a:gd name="T26" fmla="*/ 36 w 36"/>
                    <a:gd name="T27" fmla="*/ 27 h 2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6" h="27">
                      <a:moveTo>
                        <a:pt x="23" y="3"/>
                      </a:moveTo>
                      <a:cubicBezTo>
                        <a:pt x="19" y="5"/>
                        <a:pt x="16" y="7"/>
                        <a:pt x="9" y="9"/>
                      </a:cubicBezTo>
                      <a:cubicBezTo>
                        <a:pt x="5" y="10"/>
                        <a:pt x="0" y="13"/>
                        <a:pt x="3" y="16"/>
                      </a:cubicBezTo>
                      <a:cubicBezTo>
                        <a:pt x="7" y="18"/>
                        <a:pt x="14" y="19"/>
                        <a:pt x="18" y="22"/>
                      </a:cubicBezTo>
                      <a:cubicBezTo>
                        <a:pt x="22" y="25"/>
                        <a:pt x="22" y="27"/>
                        <a:pt x="28" y="24"/>
                      </a:cubicBezTo>
                      <a:cubicBezTo>
                        <a:pt x="31" y="22"/>
                        <a:pt x="36" y="25"/>
                        <a:pt x="35" y="21"/>
                      </a:cubicBezTo>
                      <a:cubicBezTo>
                        <a:pt x="33" y="12"/>
                        <a:pt x="27" y="13"/>
                        <a:pt x="25" y="10"/>
                      </a:cubicBezTo>
                      <a:cubicBezTo>
                        <a:pt x="22" y="5"/>
                        <a:pt x="28" y="0"/>
                        <a:pt x="23" y="3"/>
                      </a:cubicBezTo>
                      <a:close/>
                    </a:path>
                  </a:pathLst>
                </a:custGeom>
                <a:solidFill>
                  <a:srgbClr val="E0DCC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596" name="Freeform 180"/>
                <p:cNvSpPr>
                  <a:spLocks noChangeArrowheads="1"/>
                </p:cNvSpPr>
                <p:nvPr/>
              </p:nvSpPr>
              <p:spPr bwMode="auto">
                <a:xfrm>
                  <a:off x="836" y="392"/>
                  <a:ext cx="47" cy="95"/>
                </a:xfrm>
                <a:custGeom>
                  <a:avLst/>
                  <a:gdLst>
                    <a:gd name="T0" fmla="*/ 1 w 20"/>
                    <a:gd name="T1" fmla="*/ 14 h 41"/>
                    <a:gd name="T2" fmla="*/ 7 w 20"/>
                    <a:gd name="T3" fmla="*/ 29 h 41"/>
                    <a:gd name="T4" fmla="*/ 10 w 20"/>
                    <a:gd name="T5" fmla="*/ 37 h 41"/>
                    <a:gd name="T6" fmla="*/ 20 w 20"/>
                    <a:gd name="T7" fmla="*/ 8 h 41"/>
                    <a:gd name="T8" fmla="*/ 8 w 20"/>
                    <a:gd name="T9" fmla="*/ 6 h 41"/>
                    <a:gd name="T10" fmla="*/ 7 w 20"/>
                    <a:gd name="T11" fmla="*/ 14 h 41"/>
                    <a:gd name="T12" fmla="*/ 1 w 20"/>
                    <a:gd name="T13" fmla="*/ 14 h 4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0"/>
                    <a:gd name="T22" fmla="*/ 0 h 41"/>
                    <a:gd name="T23" fmla="*/ 20 w 20"/>
                    <a:gd name="T24" fmla="*/ 41 h 4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0" h="41">
                      <a:moveTo>
                        <a:pt x="1" y="14"/>
                      </a:moveTo>
                      <a:cubicBezTo>
                        <a:pt x="1" y="16"/>
                        <a:pt x="6" y="18"/>
                        <a:pt x="7" y="29"/>
                      </a:cubicBezTo>
                      <a:cubicBezTo>
                        <a:pt x="7" y="34"/>
                        <a:pt x="6" y="41"/>
                        <a:pt x="10" y="37"/>
                      </a:cubicBezTo>
                      <a:cubicBezTo>
                        <a:pt x="19" y="28"/>
                        <a:pt x="20" y="14"/>
                        <a:pt x="20" y="8"/>
                      </a:cubicBezTo>
                      <a:cubicBezTo>
                        <a:pt x="19" y="0"/>
                        <a:pt x="13" y="7"/>
                        <a:pt x="8" y="6"/>
                      </a:cubicBezTo>
                      <a:cubicBezTo>
                        <a:pt x="4" y="6"/>
                        <a:pt x="8" y="13"/>
                        <a:pt x="7" y="14"/>
                      </a:cubicBezTo>
                      <a:cubicBezTo>
                        <a:pt x="4" y="9"/>
                        <a:pt x="0" y="11"/>
                        <a:pt x="1" y="14"/>
                      </a:cubicBezTo>
                      <a:close/>
                    </a:path>
                  </a:pathLst>
                </a:custGeom>
                <a:solidFill>
                  <a:srgbClr val="E0DCC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597" name="Freeform 181"/>
                <p:cNvSpPr>
                  <a:spLocks noChangeArrowheads="1"/>
                </p:cNvSpPr>
                <p:nvPr/>
              </p:nvSpPr>
              <p:spPr bwMode="auto">
                <a:xfrm>
                  <a:off x="725" y="512"/>
                  <a:ext cx="119" cy="57"/>
                </a:xfrm>
                <a:custGeom>
                  <a:avLst/>
                  <a:gdLst>
                    <a:gd name="T0" fmla="*/ 30 w 50"/>
                    <a:gd name="T1" fmla="*/ 1 h 24"/>
                    <a:gd name="T2" fmla="*/ 37 w 50"/>
                    <a:gd name="T3" fmla="*/ 4 h 24"/>
                    <a:gd name="T4" fmla="*/ 47 w 50"/>
                    <a:gd name="T5" fmla="*/ 4 h 24"/>
                    <a:gd name="T6" fmla="*/ 44 w 50"/>
                    <a:gd name="T7" fmla="*/ 10 h 24"/>
                    <a:gd name="T8" fmla="*/ 47 w 50"/>
                    <a:gd name="T9" fmla="*/ 17 h 24"/>
                    <a:gd name="T10" fmla="*/ 41 w 50"/>
                    <a:gd name="T11" fmla="*/ 16 h 24"/>
                    <a:gd name="T12" fmla="*/ 45 w 50"/>
                    <a:gd name="T13" fmla="*/ 24 h 24"/>
                    <a:gd name="T14" fmla="*/ 13 w 50"/>
                    <a:gd name="T15" fmla="*/ 16 h 24"/>
                    <a:gd name="T16" fmla="*/ 0 w 50"/>
                    <a:gd name="T17" fmla="*/ 22 h 24"/>
                    <a:gd name="T18" fmla="*/ 30 w 50"/>
                    <a:gd name="T19" fmla="*/ 1 h 2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0"/>
                    <a:gd name="T31" fmla="*/ 0 h 24"/>
                    <a:gd name="T32" fmla="*/ 50 w 50"/>
                    <a:gd name="T33" fmla="*/ 24 h 2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0" h="24">
                      <a:moveTo>
                        <a:pt x="30" y="1"/>
                      </a:moveTo>
                      <a:cubicBezTo>
                        <a:pt x="31" y="1"/>
                        <a:pt x="36" y="0"/>
                        <a:pt x="37" y="4"/>
                      </a:cubicBezTo>
                      <a:cubicBezTo>
                        <a:pt x="38" y="7"/>
                        <a:pt x="41" y="6"/>
                        <a:pt x="47" y="4"/>
                      </a:cubicBezTo>
                      <a:cubicBezTo>
                        <a:pt x="50" y="3"/>
                        <a:pt x="49" y="7"/>
                        <a:pt x="44" y="10"/>
                      </a:cubicBezTo>
                      <a:cubicBezTo>
                        <a:pt x="42" y="11"/>
                        <a:pt x="48" y="15"/>
                        <a:pt x="47" y="17"/>
                      </a:cubicBezTo>
                      <a:cubicBezTo>
                        <a:pt x="47" y="17"/>
                        <a:pt x="43" y="16"/>
                        <a:pt x="41" y="16"/>
                      </a:cubicBezTo>
                      <a:cubicBezTo>
                        <a:pt x="39" y="17"/>
                        <a:pt x="41" y="21"/>
                        <a:pt x="45" y="24"/>
                      </a:cubicBezTo>
                      <a:cubicBezTo>
                        <a:pt x="37" y="20"/>
                        <a:pt x="26" y="15"/>
                        <a:pt x="13" y="16"/>
                      </a:cubicBezTo>
                      <a:cubicBezTo>
                        <a:pt x="6" y="17"/>
                        <a:pt x="0" y="22"/>
                        <a:pt x="0" y="22"/>
                      </a:cubicBezTo>
                      <a:cubicBezTo>
                        <a:pt x="3" y="11"/>
                        <a:pt x="26" y="2"/>
                        <a:pt x="30" y="1"/>
                      </a:cubicBezTo>
                      <a:close/>
                    </a:path>
                  </a:pathLst>
                </a:custGeom>
                <a:solidFill>
                  <a:srgbClr val="C7C095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598" name="Freeform 182"/>
                <p:cNvSpPr>
                  <a:spLocks noChangeArrowheads="1"/>
                </p:cNvSpPr>
                <p:nvPr/>
              </p:nvSpPr>
              <p:spPr bwMode="auto">
                <a:xfrm>
                  <a:off x="725" y="515"/>
                  <a:ext cx="112" cy="54"/>
                </a:xfrm>
                <a:custGeom>
                  <a:avLst/>
                  <a:gdLst>
                    <a:gd name="T0" fmla="*/ 27 w 47"/>
                    <a:gd name="T1" fmla="*/ 1 h 23"/>
                    <a:gd name="T2" fmla="*/ 29 w 47"/>
                    <a:gd name="T3" fmla="*/ 5 h 23"/>
                    <a:gd name="T4" fmla="*/ 44 w 47"/>
                    <a:gd name="T5" fmla="*/ 5 h 23"/>
                    <a:gd name="T6" fmla="*/ 43 w 47"/>
                    <a:gd name="T7" fmla="*/ 7 h 23"/>
                    <a:gd name="T8" fmla="*/ 37 w 47"/>
                    <a:gd name="T9" fmla="*/ 11 h 23"/>
                    <a:gd name="T10" fmla="*/ 45 w 47"/>
                    <a:gd name="T11" fmla="*/ 14 h 23"/>
                    <a:gd name="T12" fmla="*/ 41 w 47"/>
                    <a:gd name="T13" fmla="*/ 14 h 23"/>
                    <a:gd name="T14" fmla="*/ 31 w 47"/>
                    <a:gd name="T15" fmla="*/ 15 h 23"/>
                    <a:gd name="T16" fmla="*/ 45 w 47"/>
                    <a:gd name="T17" fmla="*/ 23 h 23"/>
                    <a:gd name="T18" fmla="*/ 13 w 47"/>
                    <a:gd name="T19" fmla="*/ 15 h 23"/>
                    <a:gd name="T20" fmla="*/ 0 w 47"/>
                    <a:gd name="T21" fmla="*/ 21 h 23"/>
                    <a:gd name="T22" fmla="*/ 27 w 47"/>
                    <a:gd name="T23" fmla="*/ 1 h 2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7"/>
                    <a:gd name="T37" fmla="*/ 0 h 23"/>
                    <a:gd name="T38" fmla="*/ 47 w 47"/>
                    <a:gd name="T39" fmla="*/ 23 h 2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7" h="23">
                      <a:moveTo>
                        <a:pt x="27" y="1"/>
                      </a:moveTo>
                      <a:cubicBezTo>
                        <a:pt x="28" y="1"/>
                        <a:pt x="37" y="0"/>
                        <a:pt x="29" y="5"/>
                      </a:cubicBezTo>
                      <a:cubicBezTo>
                        <a:pt x="27" y="7"/>
                        <a:pt x="38" y="7"/>
                        <a:pt x="44" y="5"/>
                      </a:cubicBezTo>
                      <a:cubicBezTo>
                        <a:pt x="47" y="3"/>
                        <a:pt x="47" y="5"/>
                        <a:pt x="43" y="7"/>
                      </a:cubicBezTo>
                      <a:cubicBezTo>
                        <a:pt x="39" y="9"/>
                        <a:pt x="34" y="10"/>
                        <a:pt x="37" y="11"/>
                      </a:cubicBezTo>
                      <a:cubicBezTo>
                        <a:pt x="42" y="12"/>
                        <a:pt x="46" y="14"/>
                        <a:pt x="45" y="14"/>
                      </a:cubicBezTo>
                      <a:cubicBezTo>
                        <a:pt x="45" y="15"/>
                        <a:pt x="42" y="14"/>
                        <a:pt x="41" y="14"/>
                      </a:cubicBezTo>
                      <a:cubicBezTo>
                        <a:pt x="34" y="13"/>
                        <a:pt x="22" y="13"/>
                        <a:pt x="31" y="15"/>
                      </a:cubicBezTo>
                      <a:cubicBezTo>
                        <a:pt x="35" y="17"/>
                        <a:pt x="43" y="21"/>
                        <a:pt x="45" y="23"/>
                      </a:cubicBezTo>
                      <a:cubicBezTo>
                        <a:pt x="37" y="19"/>
                        <a:pt x="26" y="14"/>
                        <a:pt x="13" y="15"/>
                      </a:cubicBezTo>
                      <a:cubicBezTo>
                        <a:pt x="6" y="16"/>
                        <a:pt x="0" y="21"/>
                        <a:pt x="0" y="21"/>
                      </a:cubicBezTo>
                      <a:cubicBezTo>
                        <a:pt x="3" y="10"/>
                        <a:pt x="23" y="2"/>
                        <a:pt x="27" y="1"/>
                      </a:cubicBezTo>
                      <a:close/>
                    </a:path>
                  </a:pathLst>
                </a:custGeom>
                <a:solidFill>
                  <a:srgbClr val="BFB888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599" name="Freeform 183"/>
                <p:cNvSpPr>
                  <a:spLocks noChangeArrowheads="1"/>
                </p:cNvSpPr>
                <p:nvPr/>
              </p:nvSpPr>
              <p:spPr bwMode="auto">
                <a:xfrm>
                  <a:off x="725" y="517"/>
                  <a:ext cx="107" cy="52"/>
                </a:xfrm>
                <a:custGeom>
                  <a:avLst/>
                  <a:gdLst>
                    <a:gd name="T0" fmla="*/ 27 w 45"/>
                    <a:gd name="T1" fmla="*/ 0 h 22"/>
                    <a:gd name="T2" fmla="*/ 15 w 45"/>
                    <a:gd name="T3" fmla="*/ 7 h 22"/>
                    <a:gd name="T4" fmla="*/ 24 w 45"/>
                    <a:gd name="T5" fmla="*/ 7 h 22"/>
                    <a:gd name="T6" fmla="*/ 40 w 45"/>
                    <a:gd name="T7" fmla="*/ 5 h 22"/>
                    <a:gd name="T8" fmla="*/ 40 w 45"/>
                    <a:gd name="T9" fmla="*/ 6 h 22"/>
                    <a:gd name="T10" fmla="*/ 26 w 45"/>
                    <a:gd name="T11" fmla="*/ 10 h 22"/>
                    <a:gd name="T12" fmla="*/ 43 w 45"/>
                    <a:gd name="T13" fmla="*/ 13 h 22"/>
                    <a:gd name="T14" fmla="*/ 36 w 45"/>
                    <a:gd name="T15" fmla="*/ 12 h 22"/>
                    <a:gd name="T16" fmla="*/ 19 w 45"/>
                    <a:gd name="T17" fmla="*/ 13 h 22"/>
                    <a:gd name="T18" fmla="*/ 45 w 45"/>
                    <a:gd name="T19" fmla="*/ 22 h 22"/>
                    <a:gd name="T20" fmla="*/ 13 w 45"/>
                    <a:gd name="T21" fmla="*/ 14 h 22"/>
                    <a:gd name="T22" fmla="*/ 0 w 45"/>
                    <a:gd name="T23" fmla="*/ 20 h 22"/>
                    <a:gd name="T24" fmla="*/ 27 w 45"/>
                    <a:gd name="T25" fmla="*/ 0 h 2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5"/>
                    <a:gd name="T40" fmla="*/ 0 h 22"/>
                    <a:gd name="T41" fmla="*/ 45 w 45"/>
                    <a:gd name="T42" fmla="*/ 22 h 22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5" h="22">
                      <a:moveTo>
                        <a:pt x="27" y="0"/>
                      </a:moveTo>
                      <a:cubicBezTo>
                        <a:pt x="28" y="0"/>
                        <a:pt x="20" y="4"/>
                        <a:pt x="15" y="7"/>
                      </a:cubicBezTo>
                      <a:cubicBezTo>
                        <a:pt x="14" y="8"/>
                        <a:pt x="18" y="7"/>
                        <a:pt x="24" y="7"/>
                      </a:cubicBezTo>
                      <a:cubicBezTo>
                        <a:pt x="32" y="7"/>
                        <a:pt x="37" y="7"/>
                        <a:pt x="40" y="5"/>
                      </a:cubicBezTo>
                      <a:cubicBezTo>
                        <a:pt x="44" y="4"/>
                        <a:pt x="45" y="4"/>
                        <a:pt x="40" y="6"/>
                      </a:cubicBezTo>
                      <a:cubicBezTo>
                        <a:pt x="34" y="9"/>
                        <a:pt x="22" y="9"/>
                        <a:pt x="26" y="10"/>
                      </a:cubicBezTo>
                      <a:cubicBezTo>
                        <a:pt x="31" y="10"/>
                        <a:pt x="43" y="12"/>
                        <a:pt x="43" y="13"/>
                      </a:cubicBezTo>
                      <a:cubicBezTo>
                        <a:pt x="43" y="13"/>
                        <a:pt x="38" y="12"/>
                        <a:pt x="36" y="12"/>
                      </a:cubicBezTo>
                      <a:cubicBezTo>
                        <a:pt x="29" y="11"/>
                        <a:pt x="10" y="12"/>
                        <a:pt x="19" y="13"/>
                      </a:cubicBezTo>
                      <a:cubicBezTo>
                        <a:pt x="31" y="14"/>
                        <a:pt x="43" y="20"/>
                        <a:pt x="45" y="22"/>
                      </a:cubicBezTo>
                      <a:cubicBezTo>
                        <a:pt x="37" y="18"/>
                        <a:pt x="26" y="13"/>
                        <a:pt x="13" y="14"/>
                      </a:cubicBezTo>
                      <a:cubicBezTo>
                        <a:pt x="6" y="15"/>
                        <a:pt x="0" y="20"/>
                        <a:pt x="0" y="20"/>
                      </a:cubicBezTo>
                      <a:cubicBezTo>
                        <a:pt x="3" y="9"/>
                        <a:pt x="23" y="1"/>
                        <a:pt x="27" y="0"/>
                      </a:cubicBezTo>
                      <a:close/>
                    </a:path>
                  </a:pathLst>
                </a:custGeom>
                <a:solidFill>
                  <a:srgbClr val="BAB2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600" name="Freeform 184"/>
                <p:cNvSpPr>
                  <a:spLocks noChangeArrowheads="1"/>
                </p:cNvSpPr>
                <p:nvPr/>
              </p:nvSpPr>
              <p:spPr bwMode="auto">
                <a:xfrm>
                  <a:off x="725" y="529"/>
                  <a:ext cx="60" cy="35"/>
                </a:xfrm>
                <a:custGeom>
                  <a:avLst/>
                  <a:gdLst>
                    <a:gd name="T0" fmla="*/ 12 w 25"/>
                    <a:gd name="T1" fmla="*/ 4 h 15"/>
                    <a:gd name="T2" fmla="*/ 8 w 25"/>
                    <a:gd name="T3" fmla="*/ 8 h 15"/>
                    <a:gd name="T4" fmla="*/ 9 w 25"/>
                    <a:gd name="T5" fmla="*/ 8 h 15"/>
                    <a:gd name="T6" fmla="*/ 13 w 25"/>
                    <a:gd name="T7" fmla="*/ 9 h 15"/>
                    <a:gd name="T8" fmla="*/ 0 w 25"/>
                    <a:gd name="T9" fmla="*/ 15 h 15"/>
                    <a:gd name="T10" fmla="*/ 11 w 25"/>
                    <a:gd name="T11" fmla="*/ 3 h 15"/>
                    <a:gd name="T12" fmla="*/ 12 w 25"/>
                    <a:gd name="T13" fmla="*/ 4 h 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5"/>
                    <a:gd name="T22" fmla="*/ 0 h 15"/>
                    <a:gd name="T23" fmla="*/ 25 w 25"/>
                    <a:gd name="T24" fmla="*/ 15 h 1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5" h="15">
                      <a:moveTo>
                        <a:pt x="12" y="4"/>
                      </a:moveTo>
                      <a:cubicBezTo>
                        <a:pt x="13" y="4"/>
                        <a:pt x="9" y="7"/>
                        <a:pt x="8" y="8"/>
                      </a:cubicBezTo>
                      <a:cubicBezTo>
                        <a:pt x="6" y="9"/>
                        <a:pt x="8" y="8"/>
                        <a:pt x="9" y="8"/>
                      </a:cubicBezTo>
                      <a:cubicBezTo>
                        <a:pt x="12" y="7"/>
                        <a:pt x="25" y="8"/>
                        <a:pt x="13" y="9"/>
                      </a:cubicBezTo>
                      <a:cubicBezTo>
                        <a:pt x="6" y="10"/>
                        <a:pt x="0" y="15"/>
                        <a:pt x="0" y="15"/>
                      </a:cubicBezTo>
                      <a:cubicBezTo>
                        <a:pt x="2" y="10"/>
                        <a:pt x="6" y="6"/>
                        <a:pt x="11" y="3"/>
                      </a:cubicBezTo>
                      <a:cubicBezTo>
                        <a:pt x="15" y="0"/>
                        <a:pt x="9" y="5"/>
                        <a:pt x="12" y="4"/>
                      </a:cubicBezTo>
                      <a:close/>
                    </a:path>
                  </a:pathLst>
                </a:custGeom>
                <a:solidFill>
                  <a:srgbClr val="B3AA7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601" name="Freeform 185"/>
                <p:cNvSpPr>
                  <a:spLocks noChangeArrowheads="1"/>
                </p:cNvSpPr>
                <p:nvPr/>
              </p:nvSpPr>
              <p:spPr bwMode="auto">
                <a:xfrm>
                  <a:off x="879" y="467"/>
                  <a:ext cx="139" cy="55"/>
                </a:xfrm>
                <a:custGeom>
                  <a:avLst/>
                  <a:gdLst>
                    <a:gd name="T0" fmla="*/ 52 w 59"/>
                    <a:gd name="T1" fmla="*/ 4 h 23"/>
                    <a:gd name="T2" fmla="*/ 34 w 59"/>
                    <a:gd name="T3" fmla="*/ 9 h 23"/>
                    <a:gd name="T4" fmla="*/ 19 w 59"/>
                    <a:gd name="T5" fmla="*/ 12 h 23"/>
                    <a:gd name="T6" fmla="*/ 14 w 59"/>
                    <a:gd name="T7" fmla="*/ 2 h 23"/>
                    <a:gd name="T8" fmla="*/ 7 w 59"/>
                    <a:gd name="T9" fmla="*/ 17 h 23"/>
                    <a:gd name="T10" fmla="*/ 23 w 59"/>
                    <a:gd name="T11" fmla="*/ 22 h 23"/>
                    <a:gd name="T12" fmla="*/ 44 w 59"/>
                    <a:gd name="T13" fmla="*/ 14 h 23"/>
                    <a:gd name="T14" fmla="*/ 53 w 59"/>
                    <a:gd name="T15" fmla="*/ 8 h 23"/>
                    <a:gd name="T16" fmla="*/ 52 w 59"/>
                    <a:gd name="T17" fmla="*/ 4 h 2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9"/>
                    <a:gd name="T28" fmla="*/ 0 h 23"/>
                    <a:gd name="T29" fmla="*/ 59 w 59"/>
                    <a:gd name="T30" fmla="*/ 23 h 2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9" h="23">
                      <a:moveTo>
                        <a:pt x="52" y="4"/>
                      </a:moveTo>
                      <a:cubicBezTo>
                        <a:pt x="49" y="4"/>
                        <a:pt x="42" y="3"/>
                        <a:pt x="34" y="9"/>
                      </a:cubicBezTo>
                      <a:cubicBezTo>
                        <a:pt x="31" y="11"/>
                        <a:pt x="18" y="18"/>
                        <a:pt x="19" y="12"/>
                      </a:cubicBezTo>
                      <a:cubicBezTo>
                        <a:pt x="20" y="7"/>
                        <a:pt x="17" y="0"/>
                        <a:pt x="14" y="2"/>
                      </a:cubicBezTo>
                      <a:cubicBezTo>
                        <a:pt x="12" y="4"/>
                        <a:pt x="13" y="11"/>
                        <a:pt x="7" y="17"/>
                      </a:cubicBezTo>
                      <a:cubicBezTo>
                        <a:pt x="0" y="23"/>
                        <a:pt x="18" y="23"/>
                        <a:pt x="23" y="22"/>
                      </a:cubicBezTo>
                      <a:cubicBezTo>
                        <a:pt x="31" y="21"/>
                        <a:pt x="37" y="19"/>
                        <a:pt x="44" y="14"/>
                      </a:cubicBezTo>
                      <a:cubicBezTo>
                        <a:pt x="46" y="12"/>
                        <a:pt x="50" y="8"/>
                        <a:pt x="53" y="8"/>
                      </a:cubicBezTo>
                      <a:cubicBezTo>
                        <a:pt x="59" y="7"/>
                        <a:pt x="58" y="5"/>
                        <a:pt x="52" y="4"/>
                      </a:cubicBezTo>
                      <a:close/>
                    </a:path>
                  </a:pathLst>
                </a:custGeom>
                <a:solidFill>
                  <a:srgbClr val="E0DCC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602" name="Freeform 186"/>
                <p:cNvSpPr>
                  <a:spLocks noChangeArrowheads="1"/>
                </p:cNvSpPr>
                <p:nvPr/>
              </p:nvSpPr>
              <p:spPr bwMode="auto">
                <a:xfrm>
                  <a:off x="815" y="434"/>
                  <a:ext cx="34" cy="55"/>
                </a:xfrm>
                <a:custGeom>
                  <a:avLst/>
                  <a:gdLst>
                    <a:gd name="T0" fmla="*/ 7 w 14"/>
                    <a:gd name="T1" fmla="*/ 0 h 23"/>
                    <a:gd name="T2" fmla="*/ 5 w 14"/>
                    <a:gd name="T3" fmla="*/ 13 h 23"/>
                    <a:gd name="T4" fmla="*/ 8 w 14"/>
                    <a:gd name="T5" fmla="*/ 23 h 23"/>
                    <a:gd name="T6" fmla="*/ 11 w 14"/>
                    <a:gd name="T7" fmla="*/ 14 h 23"/>
                    <a:gd name="T8" fmla="*/ 12 w 14"/>
                    <a:gd name="T9" fmla="*/ 5 h 23"/>
                    <a:gd name="T10" fmla="*/ 7 w 14"/>
                    <a:gd name="T11" fmla="*/ 0 h 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"/>
                    <a:gd name="T19" fmla="*/ 0 h 23"/>
                    <a:gd name="T20" fmla="*/ 14 w 14"/>
                    <a:gd name="T21" fmla="*/ 23 h 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" h="23">
                      <a:moveTo>
                        <a:pt x="7" y="0"/>
                      </a:moveTo>
                      <a:cubicBezTo>
                        <a:pt x="0" y="4"/>
                        <a:pt x="11" y="10"/>
                        <a:pt x="5" y="13"/>
                      </a:cubicBezTo>
                      <a:cubicBezTo>
                        <a:pt x="3" y="20"/>
                        <a:pt x="10" y="16"/>
                        <a:pt x="8" y="23"/>
                      </a:cubicBezTo>
                      <a:cubicBezTo>
                        <a:pt x="11" y="18"/>
                        <a:pt x="6" y="16"/>
                        <a:pt x="11" y="14"/>
                      </a:cubicBezTo>
                      <a:cubicBezTo>
                        <a:pt x="14" y="12"/>
                        <a:pt x="13" y="8"/>
                        <a:pt x="12" y="5"/>
                      </a:cubicBezTo>
                      <a:cubicBezTo>
                        <a:pt x="10" y="2"/>
                        <a:pt x="9" y="0"/>
                        <a:pt x="7" y="0"/>
                      </a:cubicBezTo>
                      <a:close/>
                    </a:path>
                  </a:pathLst>
                </a:custGeom>
                <a:solidFill>
                  <a:srgbClr val="C7C095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603" name="Freeform 187"/>
                <p:cNvSpPr>
                  <a:spLocks noChangeArrowheads="1"/>
                </p:cNvSpPr>
                <p:nvPr/>
              </p:nvSpPr>
              <p:spPr bwMode="auto">
                <a:xfrm>
                  <a:off x="768" y="531"/>
                  <a:ext cx="34" cy="31"/>
                </a:xfrm>
                <a:custGeom>
                  <a:avLst/>
                  <a:gdLst>
                    <a:gd name="T0" fmla="*/ 0 w 14"/>
                    <a:gd name="T1" fmla="*/ 0 h 13"/>
                    <a:gd name="T2" fmla="*/ 13 w 14"/>
                    <a:gd name="T3" fmla="*/ 10 h 13"/>
                    <a:gd name="T4" fmla="*/ 11 w 14"/>
                    <a:gd name="T5" fmla="*/ 10 h 13"/>
                    <a:gd name="T6" fmla="*/ 11 w 14"/>
                    <a:gd name="T7" fmla="*/ 7 h 13"/>
                    <a:gd name="T8" fmla="*/ 0 w 14"/>
                    <a:gd name="T9" fmla="*/ 0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"/>
                    <a:gd name="T16" fmla="*/ 0 h 13"/>
                    <a:gd name="T17" fmla="*/ 14 w 14"/>
                    <a:gd name="T18" fmla="*/ 13 h 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" h="13">
                      <a:moveTo>
                        <a:pt x="0" y="0"/>
                      </a:moveTo>
                      <a:cubicBezTo>
                        <a:pt x="5" y="0"/>
                        <a:pt x="14" y="4"/>
                        <a:pt x="13" y="10"/>
                      </a:cubicBezTo>
                      <a:cubicBezTo>
                        <a:pt x="13" y="11"/>
                        <a:pt x="11" y="13"/>
                        <a:pt x="11" y="10"/>
                      </a:cubicBezTo>
                      <a:cubicBezTo>
                        <a:pt x="11" y="9"/>
                        <a:pt x="11" y="9"/>
                        <a:pt x="11" y="7"/>
                      </a:cubicBezTo>
                      <a:cubicBezTo>
                        <a:pt x="9" y="5"/>
                        <a:pt x="5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C2C7B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604" name="Freeform 188"/>
                <p:cNvSpPr>
                  <a:spLocks noChangeArrowheads="1"/>
                </p:cNvSpPr>
                <p:nvPr/>
              </p:nvSpPr>
              <p:spPr bwMode="auto">
                <a:xfrm>
                  <a:off x="737" y="478"/>
                  <a:ext cx="26" cy="43"/>
                </a:xfrm>
                <a:custGeom>
                  <a:avLst/>
                  <a:gdLst>
                    <a:gd name="T0" fmla="*/ 7 w 11"/>
                    <a:gd name="T1" fmla="*/ 1 h 18"/>
                    <a:gd name="T2" fmla="*/ 8 w 11"/>
                    <a:gd name="T3" fmla="*/ 3 h 18"/>
                    <a:gd name="T4" fmla="*/ 5 w 11"/>
                    <a:gd name="T5" fmla="*/ 18 h 18"/>
                    <a:gd name="T6" fmla="*/ 7 w 11"/>
                    <a:gd name="T7" fmla="*/ 1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"/>
                    <a:gd name="T13" fmla="*/ 0 h 18"/>
                    <a:gd name="T14" fmla="*/ 11 w 11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" h="18">
                      <a:moveTo>
                        <a:pt x="7" y="1"/>
                      </a:moveTo>
                      <a:cubicBezTo>
                        <a:pt x="10" y="0"/>
                        <a:pt x="11" y="1"/>
                        <a:pt x="8" y="3"/>
                      </a:cubicBezTo>
                      <a:cubicBezTo>
                        <a:pt x="4" y="7"/>
                        <a:pt x="4" y="12"/>
                        <a:pt x="5" y="18"/>
                      </a:cubicBezTo>
                      <a:cubicBezTo>
                        <a:pt x="0" y="12"/>
                        <a:pt x="3" y="4"/>
                        <a:pt x="7" y="1"/>
                      </a:cubicBezTo>
                      <a:close/>
                    </a:path>
                  </a:pathLst>
                </a:custGeom>
                <a:solidFill>
                  <a:srgbClr val="C2C7B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605" name="Freeform 189"/>
                <p:cNvSpPr>
                  <a:spLocks noChangeArrowheads="1"/>
                </p:cNvSpPr>
                <p:nvPr/>
              </p:nvSpPr>
              <p:spPr bwMode="auto">
                <a:xfrm>
                  <a:off x="685" y="482"/>
                  <a:ext cx="114" cy="151"/>
                </a:xfrm>
                <a:custGeom>
                  <a:avLst/>
                  <a:gdLst>
                    <a:gd name="T0" fmla="*/ 26 w 48"/>
                    <a:gd name="T1" fmla="*/ 24 h 64"/>
                    <a:gd name="T2" fmla="*/ 46 w 48"/>
                    <a:gd name="T3" fmla="*/ 28 h 64"/>
                    <a:gd name="T4" fmla="*/ 28 w 48"/>
                    <a:gd name="T5" fmla="*/ 30 h 64"/>
                    <a:gd name="T6" fmla="*/ 47 w 48"/>
                    <a:gd name="T7" fmla="*/ 45 h 64"/>
                    <a:gd name="T8" fmla="*/ 44 w 48"/>
                    <a:gd name="T9" fmla="*/ 43 h 64"/>
                    <a:gd name="T10" fmla="*/ 24 w 48"/>
                    <a:gd name="T11" fmla="*/ 31 h 64"/>
                    <a:gd name="T12" fmla="*/ 2 w 48"/>
                    <a:gd name="T13" fmla="*/ 64 h 64"/>
                    <a:gd name="T14" fmla="*/ 0 w 48"/>
                    <a:gd name="T15" fmla="*/ 60 h 64"/>
                    <a:gd name="T16" fmla="*/ 21 w 48"/>
                    <a:gd name="T17" fmla="*/ 26 h 64"/>
                    <a:gd name="T18" fmla="*/ 29 w 48"/>
                    <a:gd name="T19" fmla="*/ 0 h 64"/>
                    <a:gd name="T20" fmla="*/ 26 w 48"/>
                    <a:gd name="T21" fmla="*/ 24 h 6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8"/>
                    <a:gd name="T34" fmla="*/ 0 h 64"/>
                    <a:gd name="T35" fmla="*/ 48 w 48"/>
                    <a:gd name="T36" fmla="*/ 64 h 6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8" h="64">
                      <a:moveTo>
                        <a:pt x="26" y="24"/>
                      </a:moveTo>
                      <a:cubicBezTo>
                        <a:pt x="31" y="18"/>
                        <a:pt x="42" y="20"/>
                        <a:pt x="46" y="28"/>
                      </a:cubicBezTo>
                      <a:cubicBezTo>
                        <a:pt x="42" y="22"/>
                        <a:pt x="38" y="28"/>
                        <a:pt x="28" y="30"/>
                      </a:cubicBezTo>
                      <a:cubicBezTo>
                        <a:pt x="36" y="29"/>
                        <a:pt x="48" y="33"/>
                        <a:pt x="47" y="45"/>
                      </a:cubicBezTo>
                      <a:cubicBezTo>
                        <a:pt x="46" y="51"/>
                        <a:pt x="45" y="45"/>
                        <a:pt x="44" y="43"/>
                      </a:cubicBezTo>
                      <a:cubicBezTo>
                        <a:pt x="38" y="34"/>
                        <a:pt x="24" y="41"/>
                        <a:pt x="24" y="31"/>
                      </a:cubicBezTo>
                      <a:cubicBezTo>
                        <a:pt x="16" y="37"/>
                        <a:pt x="3" y="47"/>
                        <a:pt x="2" y="64"/>
                      </a:cubicBezTo>
                      <a:cubicBezTo>
                        <a:pt x="0" y="63"/>
                        <a:pt x="0" y="61"/>
                        <a:pt x="0" y="60"/>
                      </a:cubicBezTo>
                      <a:cubicBezTo>
                        <a:pt x="5" y="40"/>
                        <a:pt x="14" y="34"/>
                        <a:pt x="21" y="26"/>
                      </a:cubicBezTo>
                      <a:cubicBezTo>
                        <a:pt x="19" y="22"/>
                        <a:pt x="16" y="7"/>
                        <a:pt x="29" y="0"/>
                      </a:cubicBezTo>
                      <a:cubicBezTo>
                        <a:pt x="19" y="9"/>
                        <a:pt x="31" y="15"/>
                        <a:pt x="26" y="24"/>
                      </a:cubicBezTo>
                      <a:close/>
                    </a:path>
                  </a:pathLst>
                </a:custGeom>
                <a:solidFill>
                  <a:srgbClr val="B0B5A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606" name="Freeform 190"/>
                <p:cNvSpPr>
                  <a:spLocks noChangeArrowheads="1"/>
                </p:cNvSpPr>
                <p:nvPr/>
              </p:nvSpPr>
              <p:spPr bwMode="auto">
                <a:xfrm>
                  <a:off x="728" y="488"/>
                  <a:ext cx="68" cy="85"/>
                </a:xfrm>
                <a:custGeom>
                  <a:avLst/>
                  <a:gdLst>
                    <a:gd name="T0" fmla="*/ 5 w 29"/>
                    <a:gd name="T1" fmla="*/ 26 h 36"/>
                    <a:gd name="T2" fmla="*/ 7 w 29"/>
                    <a:gd name="T3" fmla="*/ 28 h 36"/>
                    <a:gd name="T4" fmla="*/ 12 w 29"/>
                    <a:gd name="T5" fmla="*/ 33 h 36"/>
                    <a:gd name="T6" fmla="*/ 21 w 29"/>
                    <a:gd name="T7" fmla="*/ 32 h 36"/>
                    <a:gd name="T8" fmla="*/ 29 w 29"/>
                    <a:gd name="T9" fmla="*/ 36 h 36"/>
                    <a:gd name="T10" fmla="*/ 18 w 29"/>
                    <a:gd name="T11" fmla="*/ 27 h 36"/>
                    <a:gd name="T12" fmla="*/ 10 w 29"/>
                    <a:gd name="T13" fmla="*/ 26 h 36"/>
                    <a:gd name="T14" fmla="*/ 17 w 29"/>
                    <a:gd name="T15" fmla="*/ 23 h 36"/>
                    <a:gd name="T16" fmla="*/ 20 w 29"/>
                    <a:gd name="T17" fmla="*/ 22 h 36"/>
                    <a:gd name="T18" fmla="*/ 19 w 29"/>
                    <a:gd name="T19" fmla="*/ 19 h 36"/>
                    <a:gd name="T20" fmla="*/ 11 w 29"/>
                    <a:gd name="T21" fmla="*/ 19 h 36"/>
                    <a:gd name="T22" fmla="*/ 6 w 29"/>
                    <a:gd name="T23" fmla="*/ 22 h 36"/>
                    <a:gd name="T24" fmla="*/ 8 w 29"/>
                    <a:gd name="T25" fmla="*/ 12 h 36"/>
                    <a:gd name="T26" fmla="*/ 6 w 29"/>
                    <a:gd name="T27" fmla="*/ 6 h 36"/>
                    <a:gd name="T28" fmla="*/ 3 w 29"/>
                    <a:gd name="T29" fmla="*/ 6 h 36"/>
                    <a:gd name="T30" fmla="*/ 3 w 29"/>
                    <a:gd name="T31" fmla="*/ 21 h 36"/>
                    <a:gd name="T32" fmla="*/ 5 w 29"/>
                    <a:gd name="T33" fmla="*/ 26 h 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"/>
                    <a:gd name="T52" fmla="*/ 0 h 36"/>
                    <a:gd name="T53" fmla="*/ 29 w 29"/>
                    <a:gd name="T54" fmla="*/ 36 h 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" h="36">
                      <a:moveTo>
                        <a:pt x="5" y="26"/>
                      </a:moveTo>
                      <a:cubicBezTo>
                        <a:pt x="6" y="27"/>
                        <a:pt x="8" y="25"/>
                        <a:pt x="7" y="28"/>
                      </a:cubicBezTo>
                      <a:cubicBezTo>
                        <a:pt x="6" y="31"/>
                        <a:pt x="9" y="34"/>
                        <a:pt x="12" y="33"/>
                      </a:cubicBezTo>
                      <a:cubicBezTo>
                        <a:pt x="16" y="33"/>
                        <a:pt x="17" y="29"/>
                        <a:pt x="21" y="32"/>
                      </a:cubicBezTo>
                      <a:cubicBezTo>
                        <a:pt x="23" y="34"/>
                        <a:pt x="25" y="31"/>
                        <a:pt x="29" y="36"/>
                      </a:cubicBezTo>
                      <a:cubicBezTo>
                        <a:pt x="26" y="30"/>
                        <a:pt x="21" y="28"/>
                        <a:pt x="18" y="27"/>
                      </a:cubicBezTo>
                      <a:cubicBezTo>
                        <a:pt x="14" y="26"/>
                        <a:pt x="4" y="27"/>
                        <a:pt x="10" y="26"/>
                      </a:cubicBezTo>
                      <a:cubicBezTo>
                        <a:pt x="12" y="25"/>
                        <a:pt x="16" y="25"/>
                        <a:pt x="17" y="23"/>
                      </a:cubicBezTo>
                      <a:cubicBezTo>
                        <a:pt x="18" y="22"/>
                        <a:pt x="19" y="21"/>
                        <a:pt x="20" y="22"/>
                      </a:cubicBezTo>
                      <a:cubicBezTo>
                        <a:pt x="25" y="22"/>
                        <a:pt x="22" y="20"/>
                        <a:pt x="19" y="19"/>
                      </a:cubicBezTo>
                      <a:cubicBezTo>
                        <a:pt x="16" y="18"/>
                        <a:pt x="13" y="18"/>
                        <a:pt x="11" y="19"/>
                      </a:cubicBezTo>
                      <a:cubicBezTo>
                        <a:pt x="8" y="21"/>
                        <a:pt x="7" y="24"/>
                        <a:pt x="6" y="22"/>
                      </a:cubicBezTo>
                      <a:cubicBezTo>
                        <a:pt x="6" y="18"/>
                        <a:pt x="9" y="18"/>
                        <a:pt x="8" y="12"/>
                      </a:cubicBezTo>
                      <a:cubicBezTo>
                        <a:pt x="7" y="8"/>
                        <a:pt x="5" y="10"/>
                        <a:pt x="6" y="6"/>
                      </a:cubicBezTo>
                      <a:cubicBezTo>
                        <a:pt x="7" y="1"/>
                        <a:pt x="6" y="0"/>
                        <a:pt x="3" y="6"/>
                      </a:cubicBezTo>
                      <a:cubicBezTo>
                        <a:pt x="0" y="12"/>
                        <a:pt x="1" y="18"/>
                        <a:pt x="3" y="21"/>
                      </a:cubicBezTo>
                      <a:cubicBezTo>
                        <a:pt x="4" y="24"/>
                        <a:pt x="4" y="25"/>
                        <a:pt x="5" y="26"/>
                      </a:cubicBezTo>
                      <a:close/>
                    </a:path>
                  </a:pathLst>
                </a:custGeom>
                <a:solidFill>
                  <a:srgbClr val="B8BDA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607" name="Freeform 191"/>
                <p:cNvSpPr>
                  <a:spLocks noChangeArrowheads="1"/>
                </p:cNvSpPr>
                <p:nvPr/>
              </p:nvSpPr>
              <p:spPr bwMode="auto">
                <a:xfrm>
                  <a:off x="742" y="531"/>
                  <a:ext cx="34" cy="19"/>
                </a:xfrm>
                <a:custGeom>
                  <a:avLst/>
                  <a:gdLst>
                    <a:gd name="T0" fmla="*/ 13 w 15"/>
                    <a:gd name="T1" fmla="*/ 2 h 8"/>
                    <a:gd name="T2" fmla="*/ 9 w 15"/>
                    <a:gd name="T3" fmla="*/ 4 h 8"/>
                    <a:gd name="T4" fmla="*/ 4 w 15"/>
                    <a:gd name="T5" fmla="*/ 7 h 8"/>
                    <a:gd name="T6" fmla="*/ 2 w 15"/>
                    <a:gd name="T7" fmla="*/ 5 h 8"/>
                    <a:gd name="T8" fmla="*/ 12 w 15"/>
                    <a:gd name="T9" fmla="*/ 1 h 8"/>
                    <a:gd name="T10" fmla="*/ 13 w 15"/>
                    <a:gd name="T11" fmla="*/ 2 h 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"/>
                    <a:gd name="T19" fmla="*/ 0 h 8"/>
                    <a:gd name="T20" fmla="*/ 15 w 15"/>
                    <a:gd name="T21" fmla="*/ 8 h 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" h="8">
                      <a:moveTo>
                        <a:pt x="13" y="2"/>
                      </a:moveTo>
                      <a:cubicBezTo>
                        <a:pt x="11" y="2"/>
                        <a:pt x="10" y="4"/>
                        <a:pt x="9" y="4"/>
                      </a:cubicBezTo>
                      <a:cubicBezTo>
                        <a:pt x="9" y="6"/>
                        <a:pt x="8" y="6"/>
                        <a:pt x="4" y="7"/>
                      </a:cubicBezTo>
                      <a:cubicBezTo>
                        <a:pt x="2" y="8"/>
                        <a:pt x="0" y="7"/>
                        <a:pt x="2" y="5"/>
                      </a:cubicBezTo>
                      <a:cubicBezTo>
                        <a:pt x="5" y="1"/>
                        <a:pt x="9" y="0"/>
                        <a:pt x="12" y="1"/>
                      </a:cubicBezTo>
                      <a:cubicBezTo>
                        <a:pt x="14" y="1"/>
                        <a:pt x="15" y="3"/>
                        <a:pt x="13" y="2"/>
                      </a:cubicBezTo>
                      <a:close/>
                    </a:path>
                  </a:pathLst>
                </a:custGeom>
                <a:solidFill>
                  <a:srgbClr val="BDC2A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608" name="Freeform 192"/>
                <p:cNvSpPr>
                  <a:spLocks noChangeArrowheads="1"/>
                </p:cNvSpPr>
                <p:nvPr/>
              </p:nvSpPr>
              <p:spPr bwMode="auto">
                <a:xfrm>
                  <a:off x="744" y="550"/>
                  <a:ext cx="41" cy="17"/>
                </a:xfrm>
                <a:custGeom>
                  <a:avLst/>
                  <a:gdLst>
                    <a:gd name="T0" fmla="*/ 14 w 17"/>
                    <a:gd name="T1" fmla="*/ 2 h 7"/>
                    <a:gd name="T2" fmla="*/ 1 w 17"/>
                    <a:gd name="T3" fmla="*/ 3 h 7"/>
                    <a:gd name="T4" fmla="*/ 7 w 17"/>
                    <a:gd name="T5" fmla="*/ 5 h 7"/>
                    <a:gd name="T6" fmla="*/ 12 w 17"/>
                    <a:gd name="T7" fmla="*/ 4 h 7"/>
                    <a:gd name="T8" fmla="*/ 15 w 17"/>
                    <a:gd name="T9" fmla="*/ 5 h 7"/>
                    <a:gd name="T10" fmla="*/ 14 w 17"/>
                    <a:gd name="T11" fmla="*/ 2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"/>
                    <a:gd name="T19" fmla="*/ 0 h 7"/>
                    <a:gd name="T20" fmla="*/ 17 w 17"/>
                    <a:gd name="T21" fmla="*/ 7 h 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" h="7">
                      <a:moveTo>
                        <a:pt x="14" y="2"/>
                      </a:moveTo>
                      <a:cubicBezTo>
                        <a:pt x="11" y="1"/>
                        <a:pt x="1" y="0"/>
                        <a:pt x="1" y="3"/>
                      </a:cubicBezTo>
                      <a:cubicBezTo>
                        <a:pt x="0" y="6"/>
                        <a:pt x="4" y="7"/>
                        <a:pt x="7" y="5"/>
                      </a:cubicBezTo>
                      <a:cubicBezTo>
                        <a:pt x="9" y="3"/>
                        <a:pt x="10" y="2"/>
                        <a:pt x="12" y="4"/>
                      </a:cubicBezTo>
                      <a:cubicBezTo>
                        <a:pt x="13" y="5"/>
                        <a:pt x="14" y="5"/>
                        <a:pt x="15" y="5"/>
                      </a:cubicBezTo>
                      <a:cubicBezTo>
                        <a:pt x="17" y="5"/>
                        <a:pt x="16" y="3"/>
                        <a:pt x="14" y="2"/>
                      </a:cubicBezTo>
                      <a:close/>
                    </a:path>
                  </a:pathLst>
                </a:custGeom>
                <a:solidFill>
                  <a:srgbClr val="BDC2A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609" name="Freeform 193"/>
                <p:cNvSpPr>
                  <a:spLocks noChangeArrowheads="1"/>
                </p:cNvSpPr>
                <p:nvPr/>
              </p:nvSpPr>
              <p:spPr bwMode="auto">
                <a:xfrm>
                  <a:off x="729" y="496"/>
                  <a:ext cx="17" cy="47"/>
                </a:xfrm>
                <a:custGeom>
                  <a:avLst/>
                  <a:gdLst>
                    <a:gd name="T0" fmla="*/ 4 w 7"/>
                    <a:gd name="T1" fmla="*/ 2 h 20"/>
                    <a:gd name="T2" fmla="*/ 5 w 7"/>
                    <a:gd name="T3" fmla="*/ 7 h 20"/>
                    <a:gd name="T4" fmla="*/ 4 w 7"/>
                    <a:gd name="T5" fmla="*/ 17 h 20"/>
                    <a:gd name="T6" fmla="*/ 3 w 7"/>
                    <a:gd name="T7" fmla="*/ 17 h 20"/>
                    <a:gd name="T8" fmla="*/ 1 w 7"/>
                    <a:gd name="T9" fmla="*/ 11 h 20"/>
                    <a:gd name="T10" fmla="*/ 2 w 7"/>
                    <a:gd name="T11" fmla="*/ 5 h 20"/>
                    <a:gd name="T12" fmla="*/ 4 w 7"/>
                    <a:gd name="T13" fmla="*/ 2 h 2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"/>
                    <a:gd name="T22" fmla="*/ 0 h 20"/>
                    <a:gd name="T23" fmla="*/ 7 w 7"/>
                    <a:gd name="T24" fmla="*/ 20 h 2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" h="20">
                      <a:moveTo>
                        <a:pt x="4" y="2"/>
                      </a:moveTo>
                      <a:cubicBezTo>
                        <a:pt x="3" y="4"/>
                        <a:pt x="4" y="6"/>
                        <a:pt x="5" y="7"/>
                      </a:cubicBezTo>
                      <a:cubicBezTo>
                        <a:pt x="7" y="9"/>
                        <a:pt x="6" y="13"/>
                        <a:pt x="4" y="17"/>
                      </a:cubicBezTo>
                      <a:cubicBezTo>
                        <a:pt x="4" y="19"/>
                        <a:pt x="3" y="20"/>
                        <a:pt x="3" y="17"/>
                      </a:cubicBezTo>
                      <a:cubicBezTo>
                        <a:pt x="2" y="13"/>
                        <a:pt x="1" y="15"/>
                        <a:pt x="1" y="11"/>
                      </a:cubicBezTo>
                      <a:cubicBezTo>
                        <a:pt x="0" y="8"/>
                        <a:pt x="2" y="7"/>
                        <a:pt x="2" y="5"/>
                      </a:cubicBezTo>
                      <a:cubicBezTo>
                        <a:pt x="2" y="2"/>
                        <a:pt x="4" y="0"/>
                        <a:pt x="4" y="2"/>
                      </a:cubicBezTo>
                      <a:close/>
                    </a:path>
                  </a:pathLst>
                </a:custGeom>
                <a:solidFill>
                  <a:srgbClr val="BDC2A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610" name="Freeform 194"/>
                <p:cNvSpPr>
                  <a:spLocks noChangeArrowheads="1"/>
                </p:cNvSpPr>
                <p:nvPr/>
              </p:nvSpPr>
              <p:spPr bwMode="auto">
                <a:xfrm>
                  <a:off x="973" y="607"/>
                  <a:ext cx="36" cy="75"/>
                </a:xfrm>
                <a:custGeom>
                  <a:avLst/>
                  <a:gdLst>
                    <a:gd name="T0" fmla="*/ 15 w 15"/>
                    <a:gd name="T1" fmla="*/ 32 h 32"/>
                    <a:gd name="T2" fmla="*/ 10 w 15"/>
                    <a:gd name="T3" fmla="*/ 14 h 32"/>
                    <a:gd name="T4" fmla="*/ 9 w 15"/>
                    <a:gd name="T5" fmla="*/ 3 h 32"/>
                    <a:gd name="T6" fmla="*/ 4 w 15"/>
                    <a:gd name="T7" fmla="*/ 13 h 32"/>
                    <a:gd name="T8" fmla="*/ 15 w 15"/>
                    <a:gd name="T9" fmla="*/ 32 h 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32"/>
                    <a:gd name="T17" fmla="*/ 15 w 15"/>
                    <a:gd name="T18" fmla="*/ 32 h 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32">
                      <a:moveTo>
                        <a:pt x="15" y="32"/>
                      </a:moveTo>
                      <a:cubicBezTo>
                        <a:pt x="14" y="24"/>
                        <a:pt x="9" y="20"/>
                        <a:pt x="10" y="14"/>
                      </a:cubicBezTo>
                      <a:cubicBezTo>
                        <a:pt x="10" y="14"/>
                        <a:pt x="11" y="7"/>
                        <a:pt x="9" y="3"/>
                      </a:cubicBezTo>
                      <a:cubicBezTo>
                        <a:pt x="3" y="0"/>
                        <a:pt x="0" y="7"/>
                        <a:pt x="4" y="13"/>
                      </a:cubicBezTo>
                      <a:cubicBezTo>
                        <a:pt x="8" y="20"/>
                        <a:pt x="12" y="24"/>
                        <a:pt x="15" y="32"/>
                      </a:cubicBezTo>
                      <a:close/>
                    </a:path>
                  </a:pathLst>
                </a:custGeom>
                <a:solidFill>
                  <a:srgbClr val="CCC59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611" name="Freeform 195"/>
                <p:cNvSpPr>
                  <a:spLocks noChangeArrowheads="1"/>
                </p:cNvSpPr>
                <p:nvPr/>
              </p:nvSpPr>
              <p:spPr bwMode="auto">
                <a:xfrm>
                  <a:off x="933" y="420"/>
                  <a:ext cx="85" cy="40"/>
                </a:xfrm>
                <a:custGeom>
                  <a:avLst/>
                  <a:gdLst>
                    <a:gd name="T0" fmla="*/ 36 w 36"/>
                    <a:gd name="T1" fmla="*/ 17 h 17"/>
                    <a:gd name="T2" fmla="*/ 18 w 36"/>
                    <a:gd name="T3" fmla="*/ 9 h 17"/>
                    <a:gd name="T4" fmla="*/ 2 w 36"/>
                    <a:gd name="T5" fmla="*/ 4 h 17"/>
                    <a:gd name="T6" fmla="*/ 2 w 36"/>
                    <a:gd name="T7" fmla="*/ 11 h 17"/>
                    <a:gd name="T8" fmla="*/ 13 w 36"/>
                    <a:gd name="T9" fmla="*/ 10 h 17"/>
                    <a:gd name="T10" fmla="*/ 36 w 36"/>
                    <a:gd name="T11" fmla="*/ 17 h 1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6"/>
                    <a:gd name="T19" fmla="*/ 0 h 17"/>
                    <a:gd name="T20" fmla="*/ 36 w 36"/>
                    <a:gd name="T21" fmla="*/ 17 h 1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6" h="17">
                      <a:moveTo>
                        <a:pt x="36" y="17"/>
                      </a:moveTo>
                      <a:cubicBezTo>
                        <a:pt x="33" y="13"/>
                        <a:pt x="28" y="9"/>
                        <a:pt x="18" y="9"/>
                      </a:cubicBezTo>
                      <a:cubicBezTo>
                        <a:pt x="14" y="8"/>
                        <a:pt x="11" y="0"/>
                        <a:pt x="2" y="4"/>
                      </a:cubicBezTo>
                      <a:cubicBezTo>
                        <a:pt x="0" y="7"/>
                        <a:pt x="2" y="9"/>
                        <a:pt x="2" y="11"/>
                      </a:cubicBezTo>
                      <a:cubicBezTo>
                        <a:pt x="2" y="14"/>
                        <a:pt x="8" y="7"/>
                        <a:pt x="13" y="10"/>
                      </a:cubicBezTo>
                      <a:cubicBezTo>
                        <a:pt x="18" y="13"/>
                        <a:pt x="25" y="6"/>
                        <a:pt x="36" y="17"/>
                      </a:cubicBezTo>
                      <a:close/>
                    </a:path>
                  </a:pathLst>
                </a:custGeom>
                <a:solidFill>
                  <a:srgbClr val="C7C095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612" name="Freeform 196"/>
                <p:cNvSpPr>
                  <a:spLocks noChangeArrowheads="1"/>
                </p:cNvSpPr>
                <p:nvPr/>
              </p:nvSpPr>
              <p:spPr bwMode="auto">
                <a:xfrm>
                  <a:off x="728" y="125"/>
                  <a:ext cx="28" cy="73"/>
                </a:xfrm>
                <a:custGeom>
                  <a:avLst/>
                  <a:gdLst>
                    <a:gd name="T0" fmla="*/ 1 w 12"/>
                    <a:gd name="T1" fmla="*/ 0 h 31"/>
                    <a:gd name="T2" fmla="*/ 7 w 12"/>
                    <a:gd name="T3" fmla="*/ 31 h 31"/>
                    <a:gd name="T4" fmla="*/ 1 w 12"/>
                    <a:gd name="T5" fmla="*/ 0 h 31"/>
                    <a:gd name="T6" fmla="*/ 0 60000 65536"/>
                    <a:gd name="T7" fmla="*/ 0 60000 65536"/>
                    <a:gd name="T8" fmla="*/ 0 60000 65536"/>
                    <a:gd name="T9" fmla="*/ 0 w 12"/>
                    <a:gd name="T10" fmla="*/ 0 h 31"/>
                    <a:gd name="T11" fmla="*/ 12 w 12"/>
                    <a:gd name="T12" fmla="*/ 31 h 3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" h="31">
                      <a:moveTo>
                        <a:pt x="1" y="0"/>
                      </a:moveTo>
                      <a:cubicBezTo>
                        <a:pt x="0" y="1"/>
                        <a:pt x="1" y="24"/>
                        <a:pt x="7" y="31"/>
                      </a:cubicBezTo>
                      <a:cubicBezTo>
                        <a:pt x="12" y="24"/>
                        <a:pt x="5" y="3"/>
                        <a:pt x="1" y="0"/>
                      </a:cubicBezTo>
                      <a:close/>
                    </a:path>
                  </a:pathLst>
                </a:custGeom>
                <a:solidFill>
                  <a:srgbClr val="BDC2A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613" name="Freeform 197"/>
                <p:cNvSpPr>
                  <a:spLocks noChangeArrowheads="1"/>
                </p:cNvSpPr>
                <p:nvPr/>
              </p:nvSpPr>
              <p:spPr bwMode="auto">
                <a:xfrm>
                  <a:off x="631" y="0"/>
                  <a:ext cx="122" cy="224"/>
                </a:xfrm>
                <a:custGeom>
                  <a:avLst/>
                  <a:gdLst>
                    <a:gd name="T0" fmla="*/ 50 w 51"/>
                    <a:gd name="T1" fmla="*/ 85 h 95"/>
                    <a:gd name="T2" fmla="*/ 45 w 51"/>
                    <a:gd name="T3" fmla="*/ 93 h 95"/>
                    <a:gd name="T4" fmla="*/ 30 w 51"/>
                    <a:gd name="T5" fmla="*/ 65 h 95"/>
                    <a:gd name="T6" fmla="*/ 0 w 51"/>
                    <a:gd name="T7" fmla="*/ 19 h 95"/>
                    <a:gd name="T8" fmla="*/ 2 w 51"/>
                    <a:gd name="T9" fmla="*/ 16 h 95"/>
                    <a:gd name="T10" fmla="*/ 2 w 51"/>
                    <a:gd name="T11" fmla="*/ 10 h 95"/>
                    <a:gd name="T12" fmla="*/ 5 w 51"/>
                    <a:gd name="T13" fmla="*/ 5 h 95"/>
                    <a:gd name="T14" fmla="*/ 11 w 51"/>
                    <a:gd name="T15" fmla="*/ 8 h 95"/>
                    <a:gd name="T16" fmla="*/ 11 w 51"/>
                    <a:gd name="T17" fmla="*/ 4 h 95"/>
                    <a:gd name="T18" fmla="*/ 50 w 51"/>
                    <a:gd name="T19" fmla="*/ 85 h 9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1"/>
                    <a:gd name="T31" fmla="*/ 0 h 95"/>
                    <a:gd name="T32" fmla="*/ 51 w 51"/>
                    <a:gd name="T33" fmla="*/ 95 h 9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1" h="95">
                      <a:moveTo>
                        <a:pt x="50" y="85"/>
                      </a:moveTo>
                      <a:cubicBezTo>
                        <a:pt x="51" y="89"/>
                        <a:pt x="50" y="95"/>
                        <a:pt x="45" y="93"/>
                      </a:cubicBezTo>
                      <a:cubicBezTo>
                        <a:pt x="41" y="91"/>
                        <a:pt x="36" y="75"/>
                        <a:pt x="30" y="65"/>
                      </a:cubicBezTo>
                      <a:cubicBezTo>
                        <a:pt x="21" y="51"/>
                        <a:pt x="0" y="32"/>
                        <a:pt x="0" y="19"/>
                      </a:cubicBezTo>
                      <a:cubicBezTo>
                        <a:pt x="0" y="16"/>
                        <a:pt x="3" y="17"/>
                        <a:pt x="2" y="16"/>
                      </a:cubicBezTo>
                      <a:cubicBezTo>
                        <a:pt x="1" y="14"/>
                        <a:pt x="5" y="14"/>
                        <a:pt x="2" y="10"/>
                      </a:cubicBezTo>
                      <a:cubicBezTo>
                        <a:pt x="3" y="8"/>
                        <a:pt x="7" y="13"/>
                        <a:pt x="5" y="5"/>
                      </a:cubicBezTo>
                      <a:cubicBezTo>
                        <a:pt x="4" y="0"/>
                        <a:pt x="10" y="7"/>
                        <a:pt x="11" y="8"/>
                      </a:cubicBezTo>
                      <a:cubicBezTo>
                        <a:pt x="12" y="9"/>
                        <a:pt x="8" y="5"/>
                        <a:pt x="11" y="4"/>
                      </a:cubicBezTo>
                      <a:cubicBezTo>
                        <a:pt x="16" y="4"/>
                        <a:pt x="44" y="41"/>
                        <a:pt x="50" y="85"/>
                      </a:cubicBezTo>
                      <a:close/>
                    </a:path>
                  </a:pathLst>
                </a:custGeom>
                <a:solidFill>
                  <a:srgbClr val="D6D0A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614" name="Freeform 198"/>
                <p:cNvSpPr>
                  <a:spLocks noChangeArrowheads="1"/>
                </p:cNvSpPr>
                <p:nvPr/>
              </p:nvSpPr>
              <p:spPr bwMode="auto">
                <a:xfrm>
                  <a:off x="632" y="6"/>
                  <a:ext cx="122" cy="217"/>
                </a:xfrm>
                <a:custGeom>
                  <a:avLst/>
                  <a:gdLst>
                    <a:gd name="T0" fmla="*/ 49 w 50"/>
                    <a:gd name="T1" fmla="*/ 82 h 92"/>
                    <a:gd name="T2" fmla="*/ 44 w 50"/>
                    <a:gd name="T3" fmla="*/ 90 h 92"/>
                    <a:gd name="T4" fmla="*/ 29 w 50"/>
                    <a:gd name="T5" fmla="*/ 62 h 92"/>
                    <a:gd name="T6" fmla="*/ 21 w 50"/>
                    <a:gd name="T7" fmla="*/ 51 h 92"/>
                    <a:gd name="T8" fmla="*/ 8 w 50"/>
                    <a:gd name="T9" fmla="*/ 30 h 92"/>
                    <a:gd name="T10" fmla="*/ 1 w 50"/>
                    <a:gd name="T11" fmla="*/ 13 h 92"/>
                    <a:gd name="T12" fmla="*/ 1 w 50"/>
                    <a:gd name="T13" fmla="*/ 13 h 92"/>
                    <a:gd name="T14" fmla="*/ 1 w 50"/>
                    <a:gd name="T15" fmla="*/ 7 h 92"/>
                    <a:gd name="T16" fmla="*/ 18 w 50"/>
                    <a:gd name="T17" fmla="*/ 35 h 92"/>
                    <a:gd name="T18" fmla="*/ 18 w 50"/>
                    <a:gd name="T19" fmla="*/ 31 h 92"/>
                    <a:gd name="T20" fmla="*/ 4 w 50"/>
                    <a:gd name="T21" fmla="*/ 2 h 92"/>
                    <a:gd name="T22" fmla="*/ 5 w 50"/>
                    <a:gd name="T23" fmla="*/ 1 h 92"/>
                    <a:gd name="T24" fmla="*/ 27 w 50"/>
                    <a:gd name="T25" fmla="*/ 40 h 92"/>
                    <a:gd name="T26" fmla="*/ 33 w 50"/>
                    <a:gd name="T27" fmla="*/ 41 h 92"/>
                    <a:gd name="T28" fmla="*/ 34 w 50"/>
                    <a:gd name="T29" fmla="*/ 34 h 92"/>
                    <a:gd name="T30" fmla="*/ 49 w 50"/>
                    <a:gd name="T31" fmla="*/ 82 h 92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50"/>
                    <a:gd name="T49" fmla="*/ 0 h 92"/>
                    <a:gd name="T50" fmla="*/ 50 w 50"/>
                    <a:gd name="T51" fmla="*/ 92 h 92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50" h="92">
                      <a:moveTo>
                        <a:pt x="49" y="82"/>
                      </a:moveTo>
                      <a:cubicBezTo>
                        <a:pt x="50" y="86"/>
                        <a:pt x="49" y="92"/>
                        <a:pt x="44" y="90"/>
                      </a:cubicBezTo>
                      <a:cubicBezTo>
                        <a:pt x="40" y="88"/>
                        <a:pt x="35" y="72"/>
                        <a:pt x="29" y="62"/>
                      </a:cubicBezTo>
                      <a:cubicBezTo>
                        <a:pt x="27" y="58"/>
                        <a:pt x="24" y="55"/>
                        <a:pt x="21" y="51"/>
                      </a:cubicBezTo>
                      <a:cubicBezTo>
                        <a:pt x="28" y="52"/>
                        <a:pt x="15" y="44"/>
                        <a:pt x="8" y="30"/>
                      </a:cubicBezTo>
                      <a:cubicBezTo>
                        <a:pt x="7" y="28"/>
                        <a:pt x="0" y="15"/>
                        <a:pt x="1" y="13"/>
                      </a:cubicBezTo>
                      <a:cubicBezTo>
                        <a:pt x="2" y="13"/>
                        <a:pt x="2" y="13"/>
                        <a:pt x="1" y="13"/>
                      </a:cubicBezTo>
                      <a:cubicBezTo>
                        <a:pt x="0" y="11"/>
                        <a:pt x="4" y="11"/>
                        <a:pt x="1" y="7"/>
                      </a:cubicBezTo>
                      <a:cubicBezTo>
                        <a:pt x="4" y="7"/>
                        <a:pt x="9" y="23"/>
                        <a:pt x="18" y="35"/>
                      </a:cubicBezTo>
                      <a:cubicBezTo>
                        <a:pt x="23" y="42"/>
                        <a:pt x="20" y="36"/>
                        <a:pt x="18" y="31"/>
                      </a:cubicBezTo>
                      <a:cubicBezTo>
                        <a:pt x="13" y="23"/>
                        <a:pt x="8" y="17"/>
                        <a:pt x="4" y="2"/>
                      </a:cubicBezTo>
                      <a:cubicBezTo>
                        <a:pt x="4" y="0"/>
                        <a:pt x="4" y="0"/>
                        <a:pt x="5" y="1"/>
                      </a:cubicBezTo>
                      <a:cubicBezTo>
                        <a:pt x="9" y="8"/>
                        <a:pt x="20" y="30"/>
                        <a:pt x="27" y="40"/>
                      </a:cubicBezTo>
                      <a:cubicBezTo>
                        <a:pt x="32" y="47"/>
                        <a:pt x="35" y="45"/>
                        <a:pt x="33" y="41"/>
                      </a:cubicBezTo>
                      <a:cubicBezTo>
                        <a:pt x="27" y="28"/>
                        <a:pt x="37" y="44"/>
                        <a:pt x="34" y="34"/>
                      </a:cubicBezTo>
                      <a:cubicBezTo>
                        <a:pt x="40" y="47"/>
                        <a:pt x="46" y="64"/>
                        <a:pt x="49" y="82"/>
                      </a:cubicBezTo>
                      <a:close/>
                    </a:path>
                  </a:pathLst>
                </a:custGeom>
                <a:solidFill>
                  <a:srgbClr val="CCC59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615" name="Freeform 199"/>
                <p:cNvSpPr>
                  <a:spLocks noChangeArrowheads="1"/>
                </p:cNvSpPr>
                <p:nvPr/>
              </p:nvSpPr>
              <p:spPr bwMode="auto">
                <a:xfrm>
                  <a:off x="636" y="9"/>
                  <a:ext cx="115" cy="215"/>
                </a:xfrm>
                <a:custGeom>
                  <a:avLst/>
                  <a:gdLst>
                    <a:gd name="T0" fmla="*/ 48 w 49"/>
                    <a:gd name="T1" fmla="*/ 81 h 91"/>
                    <a:gd name="T2" fmla="*/ 43 w 49"/>
                    <a:gd name="T3" fmla="*/ 89 h 91"/>
                    <a:gd name="T4" fmla="*/ 28 w 49"/>
                    <a:gd name="T5" fmla="*/ 61 h 91"/>
                    <a:gd name="T6" fmla="*/ 23 w 49"/>
                    <a:gd name="T7" fmla="*/ 54 h 91"/>
                    <a:gd name="T8" fmla="*/ 23 w 49"/>
                    <a:gd name="T9" fmla="*/ 48 h 91"/>
                    <a:gd name="T10" fmla="*/ 1 w 49"/>
                    <a:gd name="T11" fmla="*/ 12 h 91"/>
                    <a:gd name="T12" fmla="*/ 16 w 49"/>
                    <a:gd name="T13" fmla="*/ 37 h 91"/>
                    <a:gd name="T14" fmla="*/ 22 w 49"/>
                    <a:gd name="T15" fmla="*/ 37 h 91"/>
                    <a:gd name="T16" fmla="*/ 4 w 49"/>
                    <a:gd name="T17" fmla="*/ 0 h 91"/>
                    <a:gd name="T18" fmla="*/ 22 w 49"/>
                    <a:gd name="T19" fmla="*/ 35 h 91"/>
                    <a:gd name="T20" fmla="*/ 36 w 49"/>
                    <a:gd name="T21" fmla="*/ 50 h 91"/>
                    <a:gd name="T22" fmla="*/ 35 w 49"/>
                    <a:gd name="T23" fmla="*/ 44 h 91"/>
                    <a:gd name="T24" fmla="*/ 36 w 49"/>
                    <a:gd name="T25" fmla="*/ 40 h 91"/>
                    <a:gd name="T26" fmla="*/ 48 w 49"/>
                    <a:gd name="T27" fmla="*/ 81 h 9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9"/>
                    <a:gd name="T43" fmla="*/ 0 h 91"/>
                    <a:gd name="T44" fmla="*/ 49 w 49"/>
                    <a:gd name="T45" fmla="*/ 91 h 9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9" h="91">
                      <a:moveTo>
                        <a:pt x="48" y="81"/>
                      </a:moveTo>
                      <a:cubicBezTo>
                        <a:pt x="49" y="85"/>
                        <a:pt x="48" y="91"/>
                        <a:pt x="43" y="89"/>
                      </a:cubicBezTo>
                      <a:cubicBezTo>
                        <a:pt x="39" y="87"/>
                        <a:pt x="34" y="71"/>
                        <a:pt x="28" y="61"/>
                      </a:cubicBezTo>
                      <a:cubicBezTo>
                        <a:pt x="26" y="58"/>
                        <a:pt x="25" y="56"/>
                        <a:pt x="23" y="54"/>
                      </a:cubicBezTo>
                      <a:cubicBezTo>
                        <a:pt x="28" y="60"/>
                        <a:pt x="32" y="60"/>
                        <a:pt x="23" y="48"/>
                      </a:cubicBezTo>
                      <a:cubicBezTo>
                        <a:pt x="18" y="42"/>
                        <a:pt x="0" y="17"/>
                        <a:pt x="1" y="12"/>
                      </a:cubicBezTo>
                      <a:cubicBezTo>
                        <a:pt x="1" y="13"/>
                        <a:pt x="12" y="33"/>
                        <a:pt x="16" y="37"/>
                      </a:cubicBezTo>
                      <a:cubicBezTo>
                        <a:pt x="21" y="43"/>
                        <a:pt x="23" y="42"/>
                        <a:pt x="22" y="37"/>
                      </a:cubicBezTo>
                      <a:cubicBezTo>
                        <a:pt x="20" y="32"/>
                        <a:pt x="5" y="9"/>
                        <a:pt x="4" y="0"/>
                      </a:cubicBezTo>
                      <a:cubicBezTo>
                        <a:pt x="6" y="7"/>
                        <a:pt x="20" y="32"/>
                        <a:pt x="22" y="35"/>
                      </a:cubicBezTo>
                      <a:cubicBezTo>
                        <a:pt x="24" y="39"/>
                        <a:pt x="34" y="57"/>
                        <a:pt x="36" y="50"/>
                      </a:cubicBezTo>
                      <a:cubicBezTo>
                        <a:pt x="37" y="47"/>
                        <a:pt x="32" y="43"/>
                        <a:pt x="35" y="44"/>
                      </a:cubicBezTo>
                      <a:cubicBezTo>
                        <a:pt x="37" y="44"/>
                        <a:pt x="37" y="41"/>
                        <a:pt x="36" y="40"/>
                      </a:cubicBezTo>
                      <a:cubicBezTo>
                        <a:pt x="41" y="52"/>
                        <a:pt x="46" y="66"/>
                        <a:pt x="48" y="81"/>
                      </a:cubicBezTo>
                      <a:close/>
                    </a:path>
                  </a:pathLst>
                </a:custGeom>
                <a:solidFill>
                  <a:srgbClr val="C7C095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616" name="Freeform 200"/>
                <p:cNvSpPr>
                  <a:spLocks noChangeArrowheads="1"/>
                </p:cNvSpPr>
                <p:nvPr/>
              </p:nvSpPr>
              <p:spPr bwMode="auto">
                <a:xfrm>
                  <a:off x="700" y="103"/>
                  <a:ext cx="54" cy="120"/>
                </a:xfrm>
                <a:custGeom>
                  <a:avLst/>
                  <a:gdLst>
                    <a:gd name="T0" fmla="*/ 20 w 21"/>
                    <a:gd name="T1" fmla="*/ 41 h 51"/>
                    <a:gd name="T2" fmla="*/ 15 w 21"/>
                    <a:gd name="T3" fmla="*/ 49 h 51"/>
                    <a:gd name="T4" fmla="*/ 0 w 21"/>
                    <a:gd name="T5" fmla="*/ 21 h 51"/>
                    <a:gd name="T6" fmla="*/ 7 w 21"/>
                    <a:gd name="T7" fmla="*/ 20 h 51"/>
                    <a:gd name="T8" fmla="*/ 9 w 21"/>
                    <a:gd name="T9" fmla="*/ 18 h 51"/>
                    <a:gd name="T10" fmla="*/ 8 w 21"/>
                    <a:gd name="T11" fmla="*/ 0 h 51"/>
                    <a:gd name="T12" fmla="*/ 20 w 21"/>
                    <a:gd name="T13" fmla="*/ 41 h 5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1"/>
                    <a:gd name="T22" fmla="*/ 0 h 51"/>
                    <a:gd name="T23" fmla="*/ 21 w 21"/>
                    <a:gd name="T24" fmla="*/ 51 h 5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1" h="51">
                      <a:moveTo>
                        <a:pt x="20" y="41"/>
                      </a:moveTo>
                      <a:cubicBezTo>
                        <a:pt x="21" y="45"/>
                        <a:pt x="20" y="51"/>
                        <a:pt x="15" y="49"/>
                      </a:cubicBezTo>
                      <a:cubicBezTo>
                        <a:pt x="11" y="47"/>
                        <a:pt x="6" y="31"/>
                        <a:pt x="0" y="21"/>
                      </a:cubicBezTo>
                      <a:cubicBezTo>
                        <a:pt x="8" y="32"/>
                        <a:pt x="13" y="32"/>
                        <a:pt x="7" y="20"/>
                      </a:cubicBezTo>
                      <a:cubicBezTo>
                        <a:pt x="5" y="18"/>
                        <a:pt x="4" y="12"/>
                        <a:pt x="9" y="18"/>
                      </a:cubicBezTo>
                      <a:cubicBezTo>
                        <a:pt x="12" y="23"/>
                        <a:pt x="16" y="19"/>
                        <a:pt x="8" y="0"/>
                      </a:cubicBezTo>
                      <a:cubicBezTo>
                        <a:pt x="13" y="12"/>
                        <a:pt x="18" y="26"/>
                        <a:pt x="20" y="41"/>
                      </a:cubicBezTo>
                      <a:close/>
                    </a:path>
                  </a:pathLst>
                </a:custGeom>
                <a:solidFill>
                  <a:srgbClr val="BFB888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617" name="Freeform 201"/>
                <p:cNvSpPr>
                  <a:spLocks noChangeArrowheads="1"/>
                </p:cNvSpPr>
                <p:nvPr/>
              </p:nvSpPr>
              <p:spPr bwMode="auto">
                <a:xfrm>
                  <a:off x="716" y="146"/>
                  <a:ext cx="35" cy="78"/>
                </a:xfrm>
                <a:custGeom>
                  <a:avLst/>
                  <a:gdLst>
                    <a:gd name="T0" fmla="*/ 14 w 15"/>
                    <a:gd name="T1" fmla="*/ 23 h 33"/>
                    <a:gd name="T2" fmla="*/ 9 w 15"/>
                    <a:gd name="T3" fmla="*/ 31 h 33"/>
                    <a:gd name="T4" fmla="*/ 0 w 15"/>
                    <a:gd name="T5" fmla="*/ 16 h 33"/>
                    <a:gd name="T6" fmla="*/ 6 w 15"/>
                    <a:gd name="T7" fmla="*/ 18 h 33"/>
                    <a:gd name="T8" fmla="*/ 9 w 15"/>
                    <a:gd name="T9" fmla="*/ 0 h 33"/>
                    <a:gd name="T10" fmla="*/ 14 w 15"/>
                    <a:gd name="T11" fmla="*/ 23 h 3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"/>
                    <a:gd name="T19" fmla="*/ 0 h 33"/>
                    <a:gd name="T20" fmla="*/ 15 w 15"/>
                    <a:gd name="T21" fmla="*/ 33 h 3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" h="33">
                      <a:moveTo>
                        <a:pt x="14" y="23"/>
                      </a:moveTo>
                      <a:cubicBezTo>
                        <a:pt x="15" y="27"/>
                        <a:pt x="14" y="33"/>
                        <a:pt x="9" y="31"/>
                      </a:cubicBezTo>
                      <a:cubicBezTo>
                        <a:pt x="7" y="30"/>
                        <a:pt x="4" y="23"/>
                        <a:pt x="0" y="16"/>
                      </a:cubicBezTo>
                      <a:cubicBezTo>
                        <a:pt x="0" y="10"/>
                        <a:pt x="3" y="17"/>
                        <a:pt x="6" y="18"/>
                      </a:cubicBezTo>
                      <a:cubicBezTo>
                        <a:pt x="12" y="20"/>
                        <a:pt x="11" y="9"/>
                        <a:pt x="9" y="0"/>
                      </a:cubicBezTo>
                      <a:cubicBezTo>
                        <a:pt x="11" y="7"/>
                        <a:pt x="13" y="15"/>
                        <a:pt x="14" y="23"/>
                      </a:cubicBezTo>
                      <a:close/>
                    </a:path>
                  </a:pathLst>
                </a:custGeom>
                <a:solidFill>
                  <a:srgbClr val="BAB2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618" name="Freeform 202"/>
                <p:cNvSpPr>
                  <a:spLocks noChangeArrowheads="1"/>
                </p:cNvSpPr>
                <p:nvPr/>
              </p:nvSpPr>
              <p:spPr bwMode="auto">
                <a:xfrm>
                  <a:off x="657" y="19"/>
                  <a:ext cx="52" cy="85"/>
                </a:xfrm>
                <a:custGeom>
                  <a:avLst/>
                  <a:gdLst>
                    <a:gd name="T0" fmla="*/ 19 w 22"/>
                    <a:gd name="T1" fmla="*/ 22 h 36"/>
                    <a:gd name="T2" fmla="*/ 21 w 22"/>
                    <a:gd name="T3" fmla="*/ 28 h 36"/>
                    <a:gd name="T4" fmla="*/ 18 w 22"/>
                    <a:gd name="T5" fmla="*/ 26 h 36"/>
                    <a:gd name="T6" fmla="*/ 17 w 22"/>
                    <a:gd name="T7" fmla="*/ 26 h 36"/>
                    <a:gd name="T8" fmla="*/ 19 w 22"/>
                    <a:gd name="T9" fmla="*/ 35 h 36"/>
                    <a:gd name="T10" fmla="*/ 3 w 22"/>
                    <a:gd name="T11" fmla="*/ 3 h 36"/>
                    <a:gd name="T12" fmla="*/ 19 w 22"/>
                    <a:gd name="T13" fmla="*/ 22 h 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2"/>
                    <a:gd name="T22" fmla="*/ 0 h 36"/>
                    <a:gd name="T23" fmla="*/ 22 w 22"/>
                    <a:gd name="T24" fmla="*/ 36 h 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2" h="36">
                      <a:moveTo>
                        <a:pt x="19" y="22"/>
                      </a:moveTo>
                      <a:cubicBezTo>
                        <a:pt x="19" y="23"/>
                        <a:pt x="22" y="27"/>
                        <a:pt x="21" y="28"/>
                      </a:cubicBezTo>
                      <a:cubicBezTo>
                        <a:pt x="20" y="29"/>
                        <a:pt x="19" y="28"/>
                        <a:pt x="18" y="26"/>
                      </a:cubicBezTo>
                      <a:cubicBezTo>
                        <a:pt x="17" y="24"/>
                        <a:pt x="17" y="25"/>
                        <a:pt x="17" y="26"/>
                      </a:cubicBezTo>
                      <a:cubicBezTo>
                        <a:pt x="17" y="30"/>
                        <a:pt x="21" y="36"/>
                        <a:pt x="19" y="35"/>
                      </a:cubicBezTo>
                      <a:cubicBezTo>
                        <a:pt x="16" y="33"/>
                        <a:pt x="0" y="5"/>
                        <a:pt x="3" y="3"/>
                      </a:cubicBezTo>
                      <a:cubicBezTo>
                        <a:pt x="7" y="0"/>
                        <a:pt x="16" y="17"/>
                        <a:pt x="19" y="22"/>
                      </a:cubicBezTo>
                      <a:close/>
                    </a:path>
                  </a:pathLst>
                </a:custGeom>
                <a:solidFill>
                  <a:srgbClr val="E0DCC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619" name="Freeform 203"/>
                <p:cNvSpPr>
                  <a:spLocks noChangeArrowheads="1"/>
                </p:cNvSpPr>
                <p:nvPr/>
              </p:nvSpPr>
              <p:spPr bwMode="auto">
                <a:xfrm>
                  <a:off x="683" y="141"/>
                  <a:ext cx="111" cy="263"/>
                </a:xfrm>
                <a:custGeom>
                  <a:avLst/>
                  <a:gdLst>
                    <a:gd name="T0" fmla="*/ 29 w 47"/>
                    <a:gd name="T1" fmla="*/ 7 h 111"/>
                    <a:gd name="T2" fmla="*/ 31 w 47"/>
                    <a:gd name="T3" fmla="*/ 17 h 111"/>
                    <a:gd name="T4" fmla="*/ 30 w 47"/>
                    <a:gd name="T5" fmla="*/ 32 h 111"/>
                    <a:gd name="T6" fmla="*/ 32 w 47"/>
                    <a:gd name="T7" fmla="*/ 110 h 111"/>
                    <a:gd name="T8" fmla="*/ 29 w 47"/>
                    <a:gd name="T9" fmla="*/ 109 h 111"/>
                    <a:gd name="T10" fmla="*/ 25 w 47"/>
                    <a:gd name="T11" fmla="*/ 35 h 111"/>
                    <a:gd name="T12" fmla="*/ 13 w 47"/>
                    <a:gd name="T13" fmla="*/ 21 h 111"/>
                    <a:gd name="T14" fmla="*/ 4 w 47"/>
                    <a:gd name="T15" fmla="*/ 8 h 111"/>
                    <a:gd name="T16" fmla="*/ 6 w 47"/>
                    <a:gd name="T17" fmla="*/ 7 h 111"/>
                    <a:gd name="T18" fmla="*/ 18 w 47"/>
                    <a:gd name="T19" fmla="*/ 19 h 111"/>
                    <a:gd name="T20" fmla="*/ 19 w 47"/>
                    <a:gd name="T21" fmla="*/ 1 h 111"/>
                    <a:gd name="T22" fmla="*/ 25 w 47"/>
                    <a:gd name="T23" fmla="*/ 23 h 111"/>
                    <a:gd name="T24" fmla="*/ 25 w 47"/>
                    <a:gd name="T25" fmla="*/ 7 h 111"/>
                    <a:gd name="T26" fmla="*/ 32 w 47"/>
                    <a:gd name="T27" fmla="*/ 1 h 111"/>
                    <a:gd name="T28" fmla="*/ 29 w 47"/>
                    <a:gd name="T29" fmla="*/ 7 h 11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47"/>
                    <a:gd name="T46" fmla="*/ 0 h 111"/>
                    <a:gd name="T47" fmla="*/ 47 w 47"/>
                    <a:gd name="T48" fmla="*/ 111 h 111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47" h="111">
                      <a:moveTo>
                        <a:pt x="29" y="7"/>
                      </a:moveTo>
                      <a:cubicBezTo>
                        <a:pt x="29" y="10"/>
                        <a:pt x="30" y="15"/>
                        <a:pt x="31" y="17"/>
                      </a:cubicBezTo>
                      <a:cubicBezTo>
                        <a:pt x="33" y="20"/>
                        <a:pt x="35" y="27"/>
                        <a:pt x="30" y="32"/>
                      </a:cubicBezTo>
                      <a:cubicBezTo>
                        <a:pt x="32" y="38"/>
                        <a:pt x="47" y="67"/>
                        <a:pt x="32" y="110"/>
                      </a:cubicBezTo>
                      <a:cubicBezTo>
                        <a:pt x="31" y="111"/>
                        <a:pt x="30" y="111"/>
                        <a:pt x="29" y="109"/>
                      </a:cubicBezTo>
                      <a:cubicBezTo>
                        <a:pt x="44" y="62"/>
                        <a:pt x="25" y="38"/>
                        <a:pt x="25" y="35"/>
                      </a:cubicBezTo>
                      <a:cubicBezTo>
                        <a:pt x="18" y="35"/>
                        <a:pt x="14" y="26"/>
                        <a:pt x="13" y="21"/>
                      </a:cubicBezTo>
                      <a:cubicBezTo>
                        <a:pt x="10" y="10"/>
                        <a:pt x="13" y="18"/>
                        <a:pt x="4" y="8"/>
                      </a:cubicBezTo>
                      <a:cubicBezTo>
                        <a:pt x="0" y="5"/>
                        <a:pt x="2" y="4"/>
                        <a:pt x="6" y="7"/>
                      </a:cubicBezTo>
                      <a:cubicBezTo>
                        <a:pt x="9" y="10"/>
                        <a:pt x="15" y="9"/>
                        <a:pt x="18" y="19"/>
                      </a:cubicBezTo>
                      <a:cubicBezTo>
                        <a:pt x="16" y="12"/>
                        <a:pt x="19" y="0"/>
                        <a:pt x="19" y="1"/>
                      </a:cubicBezTo>
                      <a:cubicBezTo>
                        <a:pt x="21" y="5"/>
                        <a:pt x="22" y="17"/>
                        <a:pt x="25" y="23"/>
                      </a:cubicBezTo>
                      <a:cubicBezTo>
                        <a:pt x="25" y="20"/>
                        <a:pt x="24" y="12"/>
                        <a:pt x="25" y="7"/>
                      </a:cubicBezTo>
                      <a:cubicBezTo>
                        <a:pt x="27" y="1"/>
                        <a:pt x="31" y="0"/>
                        <a:pt x="32" y="1"/>
                      </a:cubicBezTo>
                      <a:cubicBezTo>
                        <a:pt x="32" y="1"/>
                        <a:pt x="29" y="4"/>
                        <a:pt x="29" y="7"/>
                      </a:cubicBezTo>
                      <a:close/>
                    </a:path>
                  </a:pathLst>
                </a:custGeom>
                <a:solidFill>
                  <a:srgbClr val="B0B5A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620" name="Freeform 204"/>
                <p:cNvSpPr>
                  <a:spLocks noChangeArrowheads="1"/>
                </p:cNvSpPr>
                <p:nvPr/>
              </p:nvSpPr>
              <p:spPr bwMode="auto">
                <a:xfrm>
                  <a:off x="683" y="146"/>
                  <a:ext cx="80" cy="80"/>
                </a:xfrm>
                <a:custGeom>
                  <a:avLst/>
                  <a:gdLst>
                    <a:gd name="T0" fmla="*/ 29 w 34"/>
                    <a:gd name="T1" fmla="*/ 10 h 34"/>
                    <a:gd name="T2" fmla="*/ 31 w 34"/>
                    <a:gd name="T3" fmla="*/ 15 h 34"/>
                    <a:gd name="T4" fmla="*/ 33 w 34"/>
                    <a:gd name="T5" fmla="*/ 20 h 34"/>
                    <a:gd name="T6" fmla="*/ 29 w 34"/>
                    <a:gd name="T7" fmla="*/ 29 h 34"/>
                    <a:gd name="T8" fmla="*/ 25 w 34"/>
                    <a:gd name="T9" fmla="*/ 31 h 34"/>
                    <a:gd name="T10" fmla="*/ 19 w 34"/>
                    <a:gd name="T11" fmla="*/ 30 h 34"/>
                    <a:gd name="T12" fmla="*/ 13 w 34"/>
                    <a:gd name="T13" fmla="*/ 19 h 34"/>
                    <a:gd name="T14" fmla="*/ 4 w 34"/>
                    <a:gd name="T15" fmla="*/ 6 h 34"/>
                    <a:gd name="T16" fmla="*/ 6 w 34"/>
                    <a:gd name="T17" fmla="*/ 5 h 34"/>
                    <a:gd name="T18" fmla="*/ 18 w 34"/>
                    <a:gd name="T19" fmla="*/ 17 h 34"/>
                    <a:gd name="T20" fmla="*/ 19 w 34"/>
                    <a:gd name="T21" fmla="*/ 0 h 34"/>
                    <a:gd name="T22" fmla="*/ 19 w 34"/>
                    <a:gd name="T23" fmla="*/ 0 h 34"/>
                    <a:gd name="T24" fmla="*/ 20 w 34"/>
                    <a:gd name="T25" fmla="*/ 14 h 34"/>
                    <a:gd name="T26" fmla="*/ 25 w 34"/>
                    <a:gd name="T27" fmla="*/ 21 h 34"/>
                    <a:gd name="T28" fmla="*/ 25 w 34"/>
                    <a:gd name="T29" fmla="*/ 5 h 34"/>
                    <a:gd name="T30" fmla="*/ 28 w 34"/>
                    <a:gd name="T31" fmla="*/ 18 h 34"/>
                    <a:gd name="T32" fmla="*/ 29 w 34"/>
                    <a:gd name="T33" fmla="*/ 10 h 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4"/>
                    <a:gd name="T52" fmla="*/ 0 h 34"/>
                    <a:gd name="T53" fmla="*/ 34 w 34"/>
                    <a:gd name="T54" fmla="*/ 34 h 3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4" h="34">
                      <a:moveTo>
                        <a:pt x="29" y="10"/>
                      </a:moveTo>
                      <a:cubicBezTo>
                        <a:pt x="30" y="12"/>
                        <a:pt x="31" y="14"/>
                        <a:pt x="31" y="15"/>
                      </a:cubicBezTo>
                      <a:cubicBezTo>
                        <a:pt x="32" y="16"/>
                        <a:pt x="33" y="18"/>
                        <a:pt x="33" y="20"/>
                      </a:cubicBezTo>
                      <a:cubicBezTo>
                        <a:pt x="34" y="28"/>
                        <a:pt x="30" y="27"/>
                        <a:pt x="29" y="29"/>
                      </a:cubicBezTo>
                      <a:cubicBezTo>
                        <a:pt x="28" y="33"/>
                        <a:pt x="27" y="32"/>
                        <a:pt x="25" y="31"/>
                      </a:cubicBezTo>
                      <a:cubicBezTo>
                        <a:pt x="24" y="34"/>
                        <a:pt x="21" y="32"/>
                        <a:pt x="19" y="30"/>
                      </a:cubicBezTo>
                      <a:cubicBezTo>
                        <a:pt x="16" y="27"/>
                        <a:pt x="14" y="22"/>
                        <a:pt x="13" y="19"/>
                      </a:cubicBezTo>
                      <a:cubicBezTo>
                        <a:pt x="10" y="8"/>
                        <a:pt x="13" y="16"/>
                        <a:pt x="4" y="6"/>
                      </a:cubicBezTo>
                      <a:cubicBezTo>
                        <a:pt x="0" y="3"/>
                        <a:pt x="2" y="2"/>
                        <a:pt x="6" y="5"/>
                      </a:cubicBezTo>
                      <a:cubicBezTo>
                        <a:pt x="9" y="8"/>
                        <a:pt x="15" y="7"/>
                        <a:pt x="18" y="17"/>
                      </a:cubicBezTo>
                      <a:cubicBezTo>
                        <a:pt x="16" y="11"/>
                        <a:pt x="18" y="3"/>
                        <a:pt x="19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8" y="10"/>
                        <a:pt x="18" y="5"/>
                        <a:pt x="20" y="14"/>
                      </a:cubicBezTo>
                      <a:cubicBezTo>
                        <a:pt x="22" y="25"/>
                        <a:pt x="26" y="26"/>
                        <a:pt x="25" y="21"/>
                      </a:cubicBezTo>
                      <a:cubicBezTo>
                        <a:pt x="24" y="18"/>
                        <a:pt x="24" y="10"/>
                        <a:pt x="25" y="5"/>
                      </a:cubicBezTo>
                      <a:cubicBezTo>
                        <a:pt x="25" y="11"/>
                        <a:pt x="25" y="21"/>
                        <a:pt x="28" y="18"/>
                      </a:cubicBezTo>
                      <a:cubicBezTo>
                        <a:pt x="30" y="17"/>
                        <a:pt x="30" y="14"/>
                        <a:pt x="29" y="10"/>
                      </a:cubicBezTo>
                      <a:close/>
                    </a:path>
                  </a:pathLst>
                </a:custGeom>
                <a:solidFill>
                  <a:srgbClr val="BDC2A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621" name="Freeform 205"/>
                <p:cNvSpPr>
                  <a:spLocks noChangeArrowheads="1"/>
                </p:cNvSpPr>
                <p:nvPr/>
              </p:nvSpPr>
              <p:spPr bwMode="auto">
                <a:xfrm>
                  <a:off x="617" y="264"/>
                  <a:ext cx="144" cy="88"/>
                </a:xfrm>
                <a:custGeom>
                  <a:avLst/>
                  <a:gdLst>
                    <a:gd name="T0" fmla="*/ 0 w 61"/>
                    <a:gd name="T1" fmla="*/ 16 h 37"/>
                    <a:gd name="T2" fmla="*/ 26 w 61"/>
                    <a:gd name="T3" fmla="*/ 7 h 37"/>
                    <a:gd name="T4" fmla="*/ 58 w 61"/>
                    <a:gd name="T5" fmla="*/ 15 h 37"/>
                    <a:gd name="T6" fmla="*/ 54 w 61"/>
                    <a:gd name="T7" fmla="*/ 37 h 37"/>
                    <a:gd name="T8" fmla="*/ 0 w 61"/>
                    <a:gd name="T9" fmla="*/ 16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1"/>
                    <a:gd name="T16" fmla="*/ 0 h 37"/>
                    <a:gd name="T17" fmla="*/ 61 w 61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1" h="37">
                      <a:moveTo>
                        <a:pt x="0" y="16"/>
                      </a:moveTo>
                      <a:cubicBezTo>
                        <a:pt x="4" y="5"/>
                        <a:pt x="22" y="7"/>
                        <a:pt x="26" y="7"/>
                      </a:cubicBezTo>
                      <a:cubicBezTo>
                        <a:pt x="36" y="7"/>
                        <a:pt x="53" y="0"/>
                        <a:pt x="58" y="15"/>
                      </a:cubicBezTo>
                      <a:cubicBezTo>
                        <a:pt x="61" y="21"/>
                        <a:pt x="51" y="23"/>
                        <a:pt x="54" y="37"/>
                      </a:cubicBezTo>
                      <a:cubicBezTo>
                        <a:pt x="34" y="27"/>
                        <a:pt x="25" y="16"/>
                        <a:pt x="0" y="16"/>
                      </a:cubicBezTo>
                      <a:close/>
                    </a:path>
                  </a:pathLst>
                </a:custGeom>
                <a:solidFill>
                  <a:srgbClr val="BDC2A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53276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</p:grpSp>
          <p:sp>
            <p:nvSpPr>
              <p:cNvPr id="60622" name="Freeform 207"/>
              <p:cNvSpPr>
                <a:spLocks noChangeArrowheads="1"/>
              </p:cNvSpPr>
              <p:nvPr/>
            </p:nvSpPr>
            <p:spPr bwMode="auto">
              <a:xfrm>
                <a:off x="619" y="267"/>
                <a:ext cx="127" cy="75"/>
              </a:xfrm>
              <a:custGeom>
                <a:avLst/>
                <a:gdLst>
                  <a:gd name="T0" fmla="*/ 53 w 54"/>
                  <a:gd name="T1" fmla="*/ 26 h 32"/>
                  <a:gd name="T2" fmla="*/ 50 w 54"/>
                  <a:gd name="T3" fmla="*/ 12 h 32"/>
                  <a:gd name="T4" fmla="*/ 43 w 54"/>
                  <a:gd name="T5" fmla="*/ 9 h 32"/>
                  <a:gd name="T6" fmla="*/ 40 w 54"/>
                  <a:gd name="T7" fmla="*/ 5 h 32"/>
                  <a:gd name="T8" fmla="*/ 27 w 54"/>
                  <a:gd name="T9" fmla="*/ 3 h 32"/>
                  <a:gd name="T10" fmla="*/ 38 w 54"/>
                  <a:gd name="T11" fmla="*/ 17 h 32"/>
                  <a:gd name="T12" fmla="*/ 39 w 54"/>
                  <a:gd name="T13" fmla="*/ 22 h 32"/>
                  <a:gd name="T14" fmla="*/ 34 w 54"/>
                  <a:gd name="T15" fmla="*/ 11 h 32"/>
                  <a:gd name="T16" fmla="*/ 26 w 54"/>
                  <a:gd name="T17" fmla="*/ 4 h 32"/>
                  <a:gd name="T18" fmla="*/ 19 w 54"/>
                  <a:gd name="T19" fmla="*/ 7 h 32"/>
                  <a:gd name="T20" fmla="*/ 0 w 54"/>
                  <a:gd name="T21" fmla="*/ 11 h 32"/>
                  <a:gd name="T22" fmla="*/ 23 w 54"/>
                  <a:gd name="T23" fmla="*/ 17 h 32"/>
                  <a:gd name="T24" fmla="*/ 53 w 54"/>
                  <a:gd name="T25" fmla="*/ 26 h 3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4"/>
                  <a:gd name="T40" fmla="*/ 0 h 32"/>
                  <a:gd name="T41" fmla="*/ 54 w 54"/>
                  <a:gd name="T42" fmla="*/ 32 h 3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4" h="32">
                    <a:moveTo>
                      <a:pt x="53" y="26"/>
                    </a:moveTo>
                    <a:cubicBezTo>
                      <a:pt x="53" y="24"/>
                      <a:pt x="50" y="21"/>
                      <a:pt x="50" y="12"/>
                    </a:cubicBezTo>
                    <a:cubicBezTo>
                      <a:pt x="49" y="5"/>
                      <a:pt x="43" y="6"/>
                      <a:pt x="43" y="9"/>
                    </a:cubicBezTo>
                    <a:cubicBezTo>
                      <a:pt x="43" y="11"/>
                      <a:pt x="41" y="6"/>
                      <a:pt x="40" y="5"/>
                    </a:cubicBezTo>
                    <a:cubicBezTo>
                      <a:pt x="37" y="0"/>
                      <a:pt x="31" y="3"/>
                      <a:pt x="27" y="3"/>
                    </a:cubicBezTo>
                    <a:cubicBezTo>
                      <a:pt x="33" y="5"/>
                      <a:pt x="36" y="12"/>
                      <a:pt x="38" y="17"/>
                    </a:cubicBezTo>
                    <a:cubicBezTo>
                      <a:pt x="38" y="18"/>
                      <a:pt x="39" y="20"/>
                      <a:pt x="39" y="22"/>
                    </a:cubicBezTo>
                    <a:cubicBezTo>
                      <a:pt x="37" y="20"/>
                      <a:pt x="36" y="16"/>
                      <a:pt x="34" y="11"/>
                    </a:cubicBezTo>
                    <a:cubicBezTo>
                      <a:pt x="31" y="8"/>
                      <a:pt x="30" y="5"/>
                      <a:pt x="26" y="4"/>
                    </a:cubicBezTo>
                    <a:cubicBezTo>
                      <a:pt x="18" y="1"/>
                      <a:pt x="21" y="8"/>
                      <a:pt x="19" y="7"/>
                    </a:cubicBezTo>
                    <a:cubicBezTo>
                      <a:pt x="15" y="5"/>
                      <a:pt x="4" y="6"/>
                      <a:pt x="0" y="11"/>
                    </a:cubicBezTo>
                    <a:cubicBezTo>
                      <a:pt x="11" y="9"/>
                      <a:pt x="21" y="15"/>
                      <a:pt x="23" y="17"/>
                    </a:cubicBezTo>
                    <a:cubicBezTo>
                      <a:pt x="28" y="22"/>
                      <a:pt x="54" y="32"/>
                      <a:pt x="53" y="26"/>
                    </a:cubicBezTo>
                    <a:close/>
                  </a:path>
                </a:pathLst>
              </a:custGeom>
              <a:solidFill>
                <a:srgbClr val="B8BDA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53276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  <a:sym typeface="宋体" panose="02010600030101010101" pitchFamily="2" charset="-122"/>
                </a:endParaRPr>
              </a:p>
            </p:txBody>
          </p:sp>
          <p:sp>
            <p:nvSpPr>
              <p:cNvPr id="60623" name="Freeform 208"/>
              <p:cNvSpPr>
                <a:spLocks noChangeArrowheads="1"/>
              </p:cNvSpPr>
              <p:nvPr/>
            </p:nvSpPr>
            <p:spPr bwMode="auto">
              <a:xfrm>
                <a:off x="652" y="276"/>
                <a:ext cx="93" cy="56"/>
              </a:xfrm>
              <a:custGeom>
                <a:avLst/>
                <a:gdLst>
                  <a:gd name="T0" fmla="*/ 38 w 39"/>
                  <a:gd name="T1" fmla="*/ 22 h 24"/>
                  <a:gd name="T2" fmla="*/ 33 w 39"/>
                  <a:gd name="T3" fmla="*/ 8 h 24"/>
                  <a:gd name="T4" fmla="*/ 29 w 39"/>
                  <a:gd name="T5" fmla="*/ 7 h 24"/>
                  <a:gd name="T6" fmla="*/ 22 w 39"/>
                  <a:gd name="T7" fmla="*/ 6 h 24"/>
                  <a:gd name="T8" fmla="*/ 25 w 39"/>
                  <a:gd name="T9" fmla="*/ 16 h 24"/>
                  <a:gd name="T10" fmla="*/ 15 w 39"/>
                  <a:gd name="T11" fmla="*/ 6 h 24"/>
                  <a:gd name="T12" fmla="*/ 7 w 39"/>
                  <a:gd name="T13" fmla="*/ 8 h 24"/>
                  <a:gd name="T14" fmla="*/ 21 w 39"/>
                  <a:gd name="T15" fmla="*/ 18 h 24"/>
                  <a:gd name="T16" fmla="*/ 35 w 39"/>
                  <a:gd name="T17" fmla="*/ 24 h 24"/>
                  <a:gd name="T18" fmla="*/ 38 w 39"/>
                  <a:gd name="T19" fmla="*/ 22 h 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24"/>
                  <a:gd name="T32" fmla="*/ 39 w 39"/>
                  <a:gd name="T33" fmla="*/ 24 h 2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24">
                    <a:moveTo>
                      <a:pt x="38" y="22"/>
                    </a:moveTo>
                    <a:cubicBezTo>
                      <a:pt x="35" y="15"/>
                      <a:pt x="36" y="9"/>
                      <a:pt x="33" y="8"/>
                    </a:cubicBezTo>
                    <a:cubicBezTo>
                      <a:pt x="31" y="6"/>
                      <a:pt x="31" y="10"/>
                      <a:pt x="29" y="7"/>
                    </a:cubicBezTo>
                    <a:cubicBezTo>
                      <a:pt x="24" y="0"/>
                      <a:pt x="20" y="3"/>
                      <a:pt x="22" y="6"/>
                    </a:cubicBezTo>
                    <a:cubicBezTo>
                      <a:pt x="26" y="11"/>
                      <a:pt x="26" y="16"/>
                      <a:pt x="25" y="16"/>
                    </a:cubicBezTo>
                    <a:cubicBezTo>
                      <a:pt x="21" y="17"/>
                      <a:pt x="21" y="6"/>
                      <a:pt x="15" y="6"/>
                    </a:cubicBezTo>
                    <a:cubicBezTo>
                      <a:pt x="10" y="5"/>
                      <a:pt x="0" y="4"/>
                      <a:pt x="7" y="8"/>
                    </a:cubicBezTo>
                    <a:cubicBezTo>
                      <a:pt x="11" y="11"/>
                      <a:pt x="14" y="11"/>
                      <a:pt x="21" y="18"/>
                    </a:cubicBezTo>
                    <a:cubicBezTo>
                      <a:pt x="23" y="20"/>
                      <a:pt x="32" y="23"/>
                      <a:pt x="35" y="24"/>
                    </a:cubicBezTo>
                    <a:cubicBezTo>
                      <a:pt x="38" y="24"/>
                      <a:pt x="39" y="23"/>
                      <a:pt x="38" y="22"/>
                    </a:cubicBezTo>
                    <a:close/>
                  </a:path>
                </a:pathLst>
              </a:custGeom>
              <a:solidFill>
                <a:srgbClr val="B0B5A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53276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  <a:sym typeface="宋体" panose="02010600030101010101" pitchFamily="2" charset="-122"/>
                </a:endParaRPr>
              </a:p>
            </p:txBody>
          </p:sp>
          <p:sp>
            <p:nvSpPr>
              <p:cNvPr id="60624" name="Freeform 209"/>
              <p:cNvSpPr>
                <a:spLocks noChangeArrowheads="1"/>
              </p:cNvSpPr>
              <p:nvPr/>
            </p:nvSpPr>
            <p:spPr bwMode="auto">
              <a:xfrm>
                <a:off x="638" y="302"/>
                <a:ext cx="127" cy="109"/>
              </a:xfrm>
              <a:custGeom>
                <a:avLst/>
                <a:gdLst>
                  <a:gd name="T0" fmla="*/ 0 w 54"/>
                  <a:gd name="T1" fmla="*/ 1 h 46"/>
                  <a:gd name="T2" fmla="*/ 46 w 54"/>
                  <a:gd name="T3" fmla="*/ 46 h 46"/>
                  <a:gd name="T4" fmla="*/ 53 w 54"/>
                  <a:gd name="T5" fmla="*/ 28 h 46"/>
                  <a:gd name="T6" fmla="*/ 0 w 54"/>
                  <a:gd name="T7" fmla="*/ 1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4"/>
                  <a:gd name="T13" fmla="*/ 0 h 46"/>
                  <a:gd name="T14" fmla="*/ 54 w 54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4" h="46">
                    <a:moveTo>
                      <a:pt x="0" y="1"/>
                    </a:moveTo>
                    <a:cubicBezTo>
                      <a:pt x="29" y="8"/>
                      <a:pt x="46" y="26"/>
                      <a:pt x="46" y="46"/>
                    </a:cubicBezTo>
                    <a:cubicBezTo>
                      <a:pt x="51" y="41"/>
                      <a:pt x="54" y="34"/>
                      <a:pt x="53" y="28"/>
                    </a:cubicBezTo>
                    <a:cubicBezTo>
                      <a:pt x="52" y="12"/>
                      <a:pt x="25" y="0"/>
                      <a:pt x="0" y="1"/>
                    </a:cubicBezTo>
                    <a:close/>
                  </a:path>
                </a:pathLst>
              </a:custGeom>
              <a:solidFill>
                <a:srgbClr val="B0B5A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53276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  <a:sym typeface="宋体" panose="02010600030101010101" pitchFamily="2" charset="-122"/>
                </a:endParaRPr>
              </a:p>
            </p:txBody>
          </p:sp>
          <p:sp>
            <p:nvSpPr>
              <p:cNvPr id="60625" name="Freeform 210"/>
              <p:cNvSpPr>
                <a:spLocks noChangeArrowheads="1"/>
              </p:cNvSpPr>
              <p:nvPr/>
            </p:nvSpPr>
            <p:spPr bwMode="auto">
              <a:xfrm>
                <a:off x="619" y="274"/>
                <a:ext cx="144" cy="95"/>
              </a:xfrm>
              <a:custGeom>
                <a:avLst/>
                <a:gdLst>
                  <a:gd name="T0" fmla="*/ 61 w 61"/>
                  <a:gd name="T1" fmla="*/ 40 h 40"/>
                  <a:gd name="T2" fmla="*/ 40 w 61"/>
                  <a:gd name="T3" fmla="*/ 15 h 40"/>
                  <a:gd name="T4" fmla="*/ 0 w 61"/>
                  <a:gd name="T5" fmla="*/ 8 h 40"/>
                  <a:gd name="T6" fmla="*/ 19 w 61"/>
                  <a:gd name="T7" fmla="*/ 30 h 40"/>
                  <a:gd name="T8" fmla="*/ 41 w 61"/>
                  <a:gd name="T9" fmla="*/ 28 h 40"/>
                  <a:gd name="T10" fmla="*/ 61 w 61"/>
                  <a:gd name="T11" fmla="*/ 40 h 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1"/>
                  <a:gd name="T19" fmla="*/ 0 h 40"/>
                  <a:gd name="T20" fmla="*/ 61 w 61"/>
                  <a:gd name="T21" fmla="*/ 40 h 4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1" h="40">
                    <a:moveTo>
                      <a:pt x="61" y="40"/>
                    </a:moveTo>
                    <a:cubicBezTo>
                      <a:pt x="61" y="27"/>
                      <a:pt x="57" y="22"/>
                      <a:pt x="40" y="15"/>
                    </a:cubicBezTo>
                    <a:cubicBezTo>
                      <a:pt x="33" y="12"/>
                      <a:pt x="16" y="0"/>
                      <a:pt x="0" y="8"/>
                    </a:cubicBezTo>
                    <a:cubicBezTo>
                      <a:pt x="4" y="20"/>
                      <a:pt x="8" y="31"/>
                      <a:pt x="19" y="30"/>
                    </a:cubicBezTo>
                    <a:cubicBezTo>
                      <a:pt x="28" y="29"/>
                      <a:pt x="34" y="18"/>
                      <a:pt x="41" y="28"/>
                    </a:cubicBezTo>
                    <a:cubicBezTo>
                      <a:pt x="48" y="37"/>
                      <a:pt x="53" y="23"/>
                      <a:pt x="61" y="40"/>
                    </a:cubicBezTo>
                    <a:close/>
                  </a:path>
                </a:pathLst>
              </a:custGeom>
              <a:solidFill>
                <a:srgbClr val="B3B8A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53276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  <a:sym typeface="宋体" panose="02010600030101010101" pitchFamily="2" charset="-122"/>
                </a:endParaRPr>
              </a:p>
            </p:txBody>
          </p:sp>
          <p:sp>
            <p:nvSpPr>
              <p:cNvPr id="60626" name="Freeform 211"/>
              <p:cNvSpPr>
                <a:spLocks noChangeArrowheads="1"/>
              </p:cNvSpPr>
              <p:nvPr/>
            </p:nvSpPr>
            <p:spPr bwMode="auto">
              <a:xfrm>
                <a:off x="621" y="291"/>
                <a:ext cx="142" cy="78"/>
              </a:xfrm>
              <a:custGeom>
                <a:avLst/>
                <a:gdLst>
                  <a:gd name="T0" fmla="*/ 60 w 60"/>
                  <a:gd name="T1" fmla="*/ 33 h 33"/>
                  <a:gd name="T2" fmla="*/ 57 w 60"/>
                  <a:gd name="T3" fmla="*/ 20 h 33"/>
                  <a:gd name="T4" fmla="*/ 46 w 60"/>
                  <a:gd name="T5" fmla="*/ 18 h 33"/>
                  <a:gd name="T6" fmla="*/ 43 w 60"/>
                  <a:gd name="T7" fmla="*/ 16 h 33"/>
                  <a:gd name="T8" fmla="*/ 28 w 60"/>
                  <a:gd name="T9" fmla="*/ 9 h 33"/>
                  <a:gd name="T10" fmla="*/ 22 w 60"/>
                  <a:gd name="T11" fmla="*/ 12 h 33"/>
                  <a:gd name="T12" fmla="*/ 17 w 60"/>
                  <a:gd name="T13" fmla="*/ 12 h 33"/>
                  <a:gd name="T14" fmla="*/ 31 w 60"/>
                  <a:gd name="T15" fmla="*/ 7 h 33"/>
                  <a:gd name="T16" fmla="*/ 22 w 60"/>
                  <a:gd name="T17" fmla="*/ 1 h 33"/>
                  <a:gd name="T18" fmla="*/ 2 w 60"/>
                  <a:gd name="T19" fmla="*/ 8 h 33"/>
                  <a:gd name="T20" fmla="*/ 10 w 60"/>
                  <a:gd name="T21" fmla="*/ 21 h 33"/>
                  <a:gd name="T22" fmla="*/ 18 w 60"/>
                  <a:gd name="T23" fmla="*/ 23 h 33"/>
                  <a:gd name="T24" fmla="*/ 40 w 60"/>
                  <a:gd name="T25" fmla="*/ 21 h 33"/>
                  <a:gd name="T26" fmla="*/ 60 w 60"/>
                  <a:gd name="T27" fmla="*/ 33 h 3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0"/>
                  <a:gd name="T43" fmla="*/ 0 h 33"/>
                  <a:gd name="T44" fmla="*/ 60 w 60"/>
                  <a:gd name="T45" fmla="*/ 33 h 3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0" h="33">
                    <a:moveTo>
                      <a:pt x="60" y="33"/>
                    </a:moveTo>
                    <a:cubicBezTo>
                      <a:pt x="60" y="27"/>
                      <a:pt x="59" y="23"/>
                      <a:pt x="57" y="20"/>
                    </a:cubicBezTo>
                    <a:cubicBezTo>
                      <a:pt x="54" y="17"/>
                      <a:pt x="48" y="14"/>
                      <a:pt x="46" y="18"/>
                    </a:cubicBezTo>
                    <a:cubicBezTo>
                      <a:pt x="46" y="19"/>
                      <a:pt x="44" y="19"/>
                      <a:pt x="43" y="16"/>
                    </a:cubicBezTo>
                    <a:cubicBezTo>
                      <a:pt x="42" y="10"/>
                      <a:pt x="35" y="8"/>
                      <a:pt x="28" y="9"/>
                    </a:cubicBezTo>
                    <a:cubicBezTo>
                      <a:pt x="26" y="10"/>
                      <a:pt x="23" y="10"/>
                      <a:pt x="22" y="12"/>
                    </a:cubicBezTo>
                    <a:cubicBezTo>
                      <a:pt x="19" y="15"/>
                      <a:pt x="15" y="14"/>
                      <a:pt x="17" y="12"/>
                    </a:cubicBezTo>
                    <a:cubicBezTo>
                      <a:pt x="21" y="6"/>
                      <a:pt x="28" y="9"/>
                      <a:pt x="31" y="7"/>
                    </a:cubicBezTo>
                    <a:cubicBezTo>
                      <a:pt x="32" y="5"/>
                      <a:pt x="26" y="2"/>
                      <a:pt x="22" y="1"/>
                    </a:cubicBezTo>
                    <a:cubicBezTo>
                      <a:pt x="15" y="0"/>
                      <a:pt x="0" y="2"/>
                      <a:pt x="2" y="8"/>
                    </a:cubicBezTo>
                    <a:cubicBezTo>
                      <a:pt x="6" y="15"/>
                      <a:pt x="8" y="19"/>
                      <a:pt x="10" y="21"/>
                    </a:cubicBezTo>
                    <a:cubicBezTo>
                      <a:pt x="12" y="23"/>
                      <a:pt x="15" y="23"/>
                      <a:pt x="18" y="23"/>
                    </a:cubicBezTo>
                    <a:cubicBezTo>
                      <a:pt x="27" y="22"/>
                      <a:pt x="33" y="11"/>
                      <a:pt x="40" y="21"/>
                    </a:cubicBezTo>
                    <a:cubicBezTo>
                      <a:pt x="47" y="30"/>
                      <a:pt x="52" y="16"/>
                      <a:pt x="60" y="33"/>
                    </a:cubicBezTo>
                    <a:close/>
                  </a:path>
                </a:pathLst>
              </a:custGeom>
              <a:solidFill>
                <a:srgbClr val="BFC4A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53276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  <a:sym typeface="宋体" panose="02010600030101010101" pitchFamily="2" charset="-122"/>
                </a:endParaRPr>
              </a:p>
            </p:txBody>
          </p:sp>
          <p:sp>
            <p:nvSpPr>
              <p:cNvPr id="60627" name="Freeform 212"/>
              <p:cNvSpPr>
                <a:spLocks noChangeArrowheads="1"/>
              </p:cNvSpPr>
              <p:nvPr/>
            </p:nvSpPr>
            <p:spPr bwMode="auto">
              <a:xfrm>
                <a:off x="626" y="291"/>
                <a:ext cx="59" cy="33"/>
              </a:xfrm>
              <a:custGeom>
                <a:avLst/>
                <a:gdLst>
                  <a:gd name="T0" fmla="*/ 13 w 25"/>
                  <a:gd name="T1" fmla="*/ 11 h 14"/>
                  <a:gd name="T2" fmla="*/ 22 w 25"/>
                  <a:gd name="T3" fmla="*/ 4 h 14"/>
                  <a:gd name="T4" fmla="*/ 7 w 25"/>
                  <a:gd name="T5" fmla="*/ 7 h 14"/>
                  <a:gd name="T6" fmla="*/ 4 w 25"/>
                  <a:gd name="T7" fmla="*/ 12 h 14"/>
                  <a:gd name="T8" fmla="*/ 13 w 25"/>
                  <a:gd name="T9" fmla="*/ 11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14"/>
                  <a:gd name="T17" fmla="*/ 25 w 25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14">
                    <a:moveTo>
                      <a:pt x="13" y="11"/>
                    </a:moveTo>
                    <a:cubicBezTo>
                      <a:pt x="13" y="5"/>
                      <a:pt x="25" y="6"/>
                      <a:pt x="22" y="4"/>
                    </a:cubicBezTo>
                    <a:cubicBezTo>
                      <a:pt x="20" y="1"/>
                      <a:pt x="4" y="0"/>
                      <a:pt x="7" y="7"/>
                    </a:cubicBezTo>
                    <a:cubicBezTo>
                      <a:pt x="5" y="8"/>
                      <a:pt x="0" y="7"/>
                      <a:pt x="4" y="12"/>
                    </a:cubicBezTo>
                    <a:cubicBezTo>
                      <a:pt x="6" y="14"/>
                      <a:pt x="13" y="14"/>
                      <a:pt x="13" y="11"/>
                    </a:cubicBezTo>
                    <a:close/>
                  </a:path>
                </a:pathLst>
              </a:custGeom>
              <a:solidFill>
                <a:srgbClr val="C2C7B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53276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  <a:sym typeface="宋体" panose="02010600030101010101" pitchFamily="2" charset="-122"/>
                </a:endParaRPr>
              </a:p>
            </p:txBody>
          </p:sp>
          <p:sp>
            <p:nvSpPr>
              <p:cNvPr id="60628" name="Freeform 213"/>
              <p:cNvSpPr>
                <a:spLocks noChangeArrowheads="1"/>
              </p:cNvSpPr>
              <p:nvPr/>
            </p:nvSpPr>
            <p:spPr bwMode="auto">
              <a:xfrm>
                <a:off x="647" y="314"/>
                <a:ext cx="78" cy="31"/>
              </a:xfrm>
              <a:custGeom>
                <a:avLst/>
                <a:gdLst>
                  <a:gd name="T0" fmla="*/ 4 w 33"/>
                  <a:gd name="T1" fmla="*/ 11 h 13"/>
                  <a:gd name="T2" fmla="*/ 18 w 33"/>
                  <a:gd name="T3" fmla="*/ 6 h 13"/>
                  <a:gd name="T4" fmla="*/ 20 w 33"/>
                  <a:gd name="T5" fmla="*/ 0 h 13"/>
                  <a:gd name="T6" fmla="*/ 6 w 33"/>
                  <a:gd name="T7" fmla="*/ 6 h 13"/>
                  <a:gd name="T8" fmla="*/ 4 w 33"/>
                  <a:gd name="T9" fmla="*/ 11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3"/>
                  <a:gd name="T17" fmla="*/ 33 w 33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3">
                    <a:moveTo>
                      <a:pt x="4" y="11"/>
                    </a:moveTo>
                    <a:cubicBezTo>
                      <a:pt x="9" y="13"/>
                      <a:pt x="12" y="7"/>
                      <a:pt x="18" y="6"/>
                    </a:cubicBezTo>
                    <a:cubicBezTo>
                      <a:pt x="24" y="5"/>
                      <a:pt x="33" y="2"/>
                      <a:pt x="20" y="0"/>
                    </a:cubicBezTo>
                    <a:cubicBezTo>
                      <a:pt x="11" y="0"/>
                      <a:pt x="11" y="4"/>
                      <a:pt x="6" y="6"/>
                    </a:cubicBezTo>
                    <a:cubicBezTo>
                      <a:pt x="1" y="7"/>
                      <a:pt x="0" y="11"/>
                      <a:pt x="4" y="11"/>
                    </a:cubicBezTo>
                    <a:close/>
                  </a:path>
                </a:pathLst>
              </a:custGeom>
              <a:solidFill>
                <a:srgbClr val="C2C7B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53276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  <a:sym typeface="宋体" panose="02010600030101010101" pitchFamily="2" charset="-122"/>
                </a:endParaRPr>
              </a:p>
            </p:txBody>
          </p:sp>
          <p:sp>
            <p:nvSpPr>
              <p:cNvPr id="60629" name="Freeform 214"/>
              <p:cNvSpPr>
                <a:spLocks noChangeArrowheads="1"/>
              </p:cNvSpPr>
              <p:nvPr/>
            </p:nvSpPr>
            <p:spPr bwMode="auto">
              <a:xfrm>
                <a:off x="505" y="624"/>
                <a:ext cx="253" cy="269"/>
              </a:xfrm>
              <a:custGeom>
                <a:avLst/>
                <a:gdLst>
                  <a:gd name="T0" fmla="*/ 0 w 107"/>
                  <a:gd name="T1" fmla="*/ 83 h 114"/>
                  <a:gd name="T2" fmla="*/ 106 w 107"/>
                  <a:gd name="T3" fmla="*/ 85 h 114"/>
                  <a:gd name="T4" fmla="*/ 75 w 107"/>
                  <a:gd name="T5" fmla="*/ 45 h 114"/>
                  <a:gd name="T6" fmla="*/ 0 w 107"/>
                  <a:gd name="T7" fmla="*/ 83 h 1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14"/>
                  <a:gd name="T14" fmla="*/ 107 w 107"/>
                  <a:gd name="T15" fmla="*/ 114 h 1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14">
                    <a:moveTo>
                      <a:pt x="0" y="83"/>
                    </a:moveTo>
                    <a:cubicBezTo>
                      <a:pt x="55" y="67"/>
                      <a:pt x="104" y="114"/>
                      <a:pt x="106" y="85"/>
                    </a:cubicBezTo>
                    <a:cubicBezTo>
                      <a:pt x="107" y="66"/>
                      <a:pt x="98" y="46"/>
                      <a:pt x="75" y="45"/>
                    </a:cubicBezTo>
                    <a:cubicBezTo>
                      <a:pt x="60" y="0"/>
                      <a:pt x="0" y="0"/>
                      <a:pt x="0" y="83"/>
                    </a:cubicBezTo>
                    <a:close/>
                  </a:path>
                </a:pathLst>
              </a:custGeom>
              <a:solidFill>
                <a:srgbClr val="B8BDA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53276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  <a:sym typeface="宋体" panose="02010600030101010101" pitchFamily="2" charset="-122"/>
                </a:endParaRPr>
              </a:p>
            </p:txBody>
          </p:sp>
          <p:sp>
            <p:nvSpPr>
              <p:cNvPr id="60630" name="Freeform 215"/>
              <p:cNvSpPr>
                <a:spLocks noChangeArrowheads="1"/>
              </p:cNvSpPr>
              <p:nvPr/>
            </p:nvSpPr>
            <p:spPr bwMode="auto">
              <a:xfrm>
                <a:off x="505" y="695"/>
                <a:ext cx="204" cy="127"/>
              </a:xfrm>
              <a:custGeom>
                <a:avLst/>
                <a:gdLst>
                  <a:gd name="T0" fmla="*/ 75 w 86"/>
                  <a:gd name="T1" fmla="*/ 15 h 54"/>
                  <a:gd name="T2" fmla="*/ 56 w 86"/>
                  <a:gd name="T3" fmla="*/ 9 h 54"/>
                  <a:gd name="T4" fmla="*/ 16 w 86"/>
                  <a:gd name="T5" fmla="*/ 6 h 54"/>
                  <a:gd name="T6" fmla="*/ 26 w 86"/>
                  <a:gd name="T7" fmla="*/ 9 h 54"/>
                  <a:gd name="T8" fmla="*/ 39 w 86"/>
                  <a:gd name="T9" fmla="*/ 16 h 54"/>
                  <a:gd name="T10" fmla="*/ 29 w 86"/>
                  <a:gd name="T11" fmla="*/ 24 h 54"/>
                  <a:gd name="T12" fmla="*/ 0 w 86"/>
                  <a:gd name="T13" fmla="*/ 53 h 54"/>
                  <a:gd name="T14" fmla="*/ 27 w 86"/>
                  <a:gd name="T15" fmla="*/ 36 h 54"/>
                  <a:gd name="T16" fmla="*/ 48 w 86"/>
                  <a:gd name="T17" fmla="*/ 24 h 54"/>
                  <a:gd name="T18" fmla="*/ 52 w 86"/>
                  <a:gd name="T19" fmla="*/ 49 h 54"/>
                  <a:gd name="T20" fmla="*/ 58 w 86"/>
                  <a:gd name="T21" fmla="*/ 41 h 54"/>
                  <a:gd name="T22" fmla="*/ 67 w 86"/>
                  <a:gd name="T23" fmla="*/ 27 h 54"/>
                  <a:gd name="T24" fmla="*/ 78 w 86"/>
                  <a:gd name="T25" fmla="*/ 39 h 54"/>
                  <a:gd name="T26" fmla="*/ 84 w 86"/>
                  <a:gd name="T27" fmla="*/ 39 h 54"/>
                  <a:gd name="T28" fmla="*/ 75 w 86"/>
                  <a:gd name="T29" fmla="*/ 15 h 5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6"/>
                  <a:gd name="T46" fmla="*/ 0 h 54"/>
                  <a:gd name="T47" fmla="*/ 86 w 86"/>
                  <a:gd name="T48" fmla="*/ 54 h 5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6" h="54">
                    <a:moveTo>
                      <a:pt x="75" y="15"/>
                    </a:moveTo>
                    <a:cubicBezTo>
                      <a:pt x="63" y="0"/>
                      <a:pt x="67" y="16"/>
                      <a:pt x="56" y="9"/>
                    </a:cubicBezTo>
                    <a:cubicBezTo>
                      <a:pt x="48" y="3"/>
                      <a:pt x="23" y="1"/>
                      <a:pt x="16" y="6"/>
                    </a:cubicBezTo>
                    <a:cubicBezTo>
                      <a:pt x="10" y="12"/>
                      <a:pt x="21" y="9"/>
                      <a:pt x="26" y="9"/>
                    </a:cubicBezTo>
                    <a:cubicBezTo>
                      <a:pt x="38" y="9"/>
                      <a:pt x="45" y="15"/>
                      <a:pt x="39" y="16"/>
                    </a:cubicBezTo>
                    <a:cubicBezTo>
                      <a:pt x="28" y="19"/>
                      <a:pt x="37" y="24"/>
                      <a:pt x="29" y="24"/>
                    </a:cubicBezTo>
                    <a:cubicBezTo>
                      <a:pt x="26" y="24"/>
                      <a:pt x="7" y="31"/>
                      <a:pt x="0" y="53"/>
                    </a:cubicBezTo>
                    <a:cubicBezTo>
                      <a:pt x="4" y="48"/>
                      <a:pt x="16" y="34"/>
                      <a:pt x="27" y="36"/>
                    </a:cubicBezTo>
                    <a:cubicBezTo>
                      <a:pt x="39" y="37"/>
                      <a:pt x="39" y="28"/>
                      <a:pt x="48" y="24"/>
                    </a:cubicBezTo>
                    <a:cubicBezTo>
                      <a:pt x="64" y="16"/>
                      <a:pt x="46" y="35"/>
                      <a:pt x="52" y="49"/>
                    </a:cubicBezTo>
                    <a:cubicBezTo>
                      <a:pt x="54" y="54"/>
                      <a:pt x="57" y="51"/>
                      <a:pt x="58" y="41"/>
                    </a:cubicBezTo>
                    <a:cubicBezTo>
                      <a:pt x="59" y="34"/>
                      <a:pt x="63" y="29"/>
                      <a:pt x="67" y="27"/>
                    </a:cubicBezTo>
                    <a:cubicBezTo>
                      <a:pt x="74" y="25"/>
                      <a:pt x="76" y="33"/>
                      <a:pt x="78" y="39"/>
                    </a:cubicBezTo>
                    <a:cubicBezTo>
                      <a:pt x="80" y="43"/>
                      <a:pt x="86" y="50"/>
                      <a:pt x="84" y="39"/>
                    </a:cubicBezTo>
                    <a:cubicBezTo>
                      <a:pt x="82" y="27"/>
                      <a:pt x="80" y="20"/>
                      <a:pt x="75" y="15"/>
                    </a:cubicBezTo>
                    <a:close/>
                  </a:path>
                </a:pathLst>
              </a:custGeom>
              <a:solidFill>
                <a:srgbClr val="B3B8A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53276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  <a:sym typeface="宋体" panose="02010600030101010101" pitchFamily="2" charset="-122"/>
                </a:endParaRPr>
              </a:p>
            </p:txBody>
          </p:sp>
          <p:sp>
            <p:nvSpPr>
              <p:cNvPr id="60631" name="Freeform 216"/>
              <p:cNvSpPr>
                <a:spLocks noChangeArrowheads="1"/>
              </p:cNvSpPr>
              <p:nvPr/>
            </p:nvSpPr>
            <p:spPr bwMode="auto">
              <a:xfrm>
                <a:off x="510" y="730"/>
                <a:ext cx="248" cy="163"/>
              </a:xfrm>
              <a:custGeom>
                <a:avLst/>
                <a:gdLst>
                  <a:gd name="T0" fmla="*/ 0 w 105"/>
                  <a:gd name="T1" fmla="*/ 37 h 69"/>
                  <a:gd name="T2" fmla="*/ 104 w 105"/>
                  <a:gd name="T3" fmla="*/ 40 h 69"/>
                  <a:gd name="T4" fmla="*/ 73 w 105"/>
                  <a:gd name="T5" fmla="*/ 0 h 69"/>
                  <a:gd name="T6" fmla="*/ 88 w 105"/>
                  <a:gd name="T7" fmla="*/ 29 h 69"/>
                  <a:gd name="T8" fmla="*/ 77 w 105"/>
                  <a:gd name="T9" fmla="*/ 34 h 69"/>
                  <a:gd name="T10" fmla="*/ 65 w 105"/>
                  <a:gd name="T11" fmla="*/ 26 h 69"/>
                  <a:gd name="T12" fmla="*/ 58 w 105"/>
                  <a:gd name="T13" fmla="*/ 33 h 69"/>
                  <a:gd name="T14" fmla="*/ 45 w 105"/>
                  <a:gd name="T15" fmla="*/ 27 h 69"/>
                  <a:gd name="T16" fmla="*/ 28 w 105"/>
                  <a:gd name="T17" fmla="*/ 23 h 69"/>
                  <a:gd name="T18" fmla="*/ 0 w 105"/>
                  <a:gd name="T19" fmla="*/ 37 h 6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5"/>
                  <a:gd name="T31" fmla="*/ 0 h 69"/>
                  <a:gd name="T32" fmla="*/ 105 w 105"/>
                  <a:gd name="T33" fmla="*/ 69 h 6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5" h="69">
                    <a:moveTo>
                      <a:pt x="0" y="37"/>
                    </a:moveTo>
                    <a:cubicBezTo>
                      <a:pt x="55" y="23"/>
                      <a:pt x="102" y="69"/>
                      <a:pt x="104" y="40"/>
                    </a:cubicBezTo>
                    <a:cubicBezTo>
                      <a:pt x="105" y="21"/>
                      <a:pt x="96" y="1"/>
                      <a:pt x="73" y="0"/>
                    </a:cubicBezTo>
                    <a:cubicBezTo>
                      <a:pt x="85" y="4"/>
                      <a:pt x="89" y="16"/>
                      <a:pt x="88" y="29"/>
                    </a:cubicBezTo>
                    <a:cubicBezTo>
                      <a:pt x="88" y="40"/>
                      <a:pt x="81" y="46"/>
                      <a:pt x="77" y="34"/>
                    </a:cubicBezTo>
                    <a:cubicBezTo>
                      <a:pt x="72" y="21"/>
                      <a:pt x="67" y="11"/>
                      <a:pt x="65" y="26"/>
                    </a:cubicBezTo>
                    <a:cubicBezTo>
                      <a:pt x="65" y="32"/>
                      <a:pt x="59" y="23"/>
                      <a:pt x="58" y="33"/>
                    </a:cubicBezTo>
                    <a:cubicBezTo>
                      <a:pt x="57" y="40"/>
                      <a:pt x="42" y="38"/>
                      <a:pt x="45" y="27"/>
                    </a:cubicBezTo>
                    <a:cubicBezTo>
                      <a:pt x="48" y="13"/>
                      <a:pt x="36" y="25"/>
                      <a:pt x="28" y="23"/>
                    </a:cubicBezTo>
                    <a:cubicBezTo>
                      <a:pt x="18" y="20"/>
                      <a:pt x="6" y="29"/>
                      <a:pt x="0" y="37"/>
                    </a:cubicBezTo>
                    <a:close/>
                  </a:path>
                </a:pathLst>
              </a:custGeom>
              <a:solidFill>
                <a:srgbClr val="BFC4A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53276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  <a:sym typeface="宋体" panose="02010600030101010101" pitchFamily="2" charset="-122"/>
                </a:endParaRPr>
              </a:p>
            </p:txBody>
          </p:sp>
          <p:sp>
            <p:nvSpPr>
              <p:cNvPr id="60633" name="Freeform 218"/>
              <p:cNvSpPr>
                <a:spLocks noChangeArrowheads="1"/>
              </p:cNvSpPr>
              <p:nvPr/>
            </p:nvSpPr>
            <p:spPr bwMode="auto">
              <a:xfrm>
                <a:off x="505" y="718"/>
                <a:ext cx="93" cy="78"/>
              </a:xfrm>
              <a:custGeom>
                <a:avLst/>
                <a:gdLst>
                  <a:gd name="T0" fmla="*/ 6 w 39"/>
                  <a:gd name="T1" fmla="*/ 13 h 33"/>
                  <a:gd name="T2" fmla="*/ 6 w 39"/>
                  <a:gd name="T3" fmla="*/ 27 h 33"/>
                  <a:gd name="T4" fmla="*/ 25 w 39"/>
                  <a:gd name="T5" fmla="*/ 11 h 33"/>
                  <a:gd name="T6" fmla="*/ 30 w 39"/>
                  <a:gd name="T7" fmla="*/ 1 h 33"/>
                  <a:gd name="T8" fmla="*/ 6 w 39"/>
                  <a:gd name="T9" fmla="*/ 13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33"/>
                  <a:gd name="T17" fmla="*/ 39 w 39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33">
                    <a:moveTo>
                      <a:pt x="6" y="13"/>
                    </a:moveTo>
                    <a:cubicBezTo>
                      <a:pt x="0" y="28"/>
                      <a:pt x="4" y="33"/>
                      <a:pt x="6" y="27"/>
                    </a:cubicBezTo>
                    <a:cubicBezTo>
                      <a:pt x="12" y="14"/>
                      <a:pt x="17" y="15"/>
                      <a:pt x="25" y="11"/>
                    </a:cubicBezTo>
                    <a:cubicBezTo>
                      <a:pt x="32" y="8"/>
                      <a:pt x="39" y="2"/>
                      <a:pt x="30" y="1"/>
                    </a:cubicBezTo>
                    <a:cubicBezTo>
                      <a:pt x="22" y="0"/>
                      <a:pt x="10" y="0"/>
                      <a:pt x="6" y="13"/>
                    </a:cubicBezTo>
                    <a:close/>
                  </a:path>
                </a:pathLst>
              </a:custGeom>
              <a:solidFill>
                <a:srgbClr val="C2C7B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53276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  <a:sym typeface="宋体" panose="02010600030101010101" pitchFamily="2" charset="-122"/>
                </a:endParaRPr>
              </a:p>
            </p:txBody>
          </p:sp>
          <p:sp>
            <p:nvSpPr>
              <p:cNvPr id="60632" name="Freeform 217"/>
              <p:cNvSpPr>
                <a:spLocks noChangeArrowheads="1"/>
              </p:cNvSpPr>
              <p:nvPr/>
            </p:nvSpPr>
            <p:spPr bwMode="auto">
              <a:xfrm>
                <a:off x="546" y="662"/>
                <a:ext cx="125" cy="56"/>
              </a:xfrm>
              <a:custGeom>
                <a:avLst/>
                <a:gdLst>
                  <a:gd name="T0" fmla="*/ 49 w 53"/>
                  <a:gd name="T1" fmla="*/ 17 h 24"/>
                  <a:gd name="T2" fmla="*/ 23 w 53"/>
                  <a:gd name="T3" fmla="*/ 14 h 24"/>
                  <a:gd name="T4" fmla="*/ 2 w 53"/>
                  <a:gd name="T5" fmla="*/ 13 h 24"/>
                  <a:gd name="T6" fmla="*/ 23 w 53"/>
                  <a:gd name="T7" fmla="*/ 1 h 24"/>
                  <a:gd name="T8" fmla="*/ 49 w 53"/>
                  <a:gd name="T9" fmla="*/ 17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24"/>
                  <a:gd name="T17" fmla="*/ 53 w 53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24">
                    <a:moveTo>
                      <a:pt x="49" y="17"/>
                    </a:moveTo>
                    <a:cubicBezTo>
                      <a:pt x="53" y="24"/>
                      <a:pt x="34" y="16"/>
                      <a:pt x="23" y="14"/>
                    </a:cubicBezTo>
                    <a:cubicBezTo>
                      <a:pt x="15" y="14"/>
                      <a:pt x="0" y="16"/>
                      <a:pt x="2" y="13"/>
                    </a:cubicBezTo>
                    <a:cubicBezTo>
                      <a:pt x="5" y="7"/>
                      <a:pt x="13" y="1"/>
                      <a:pt x="23" y="1"/>
                    </a:cubicBezTo>
                    <a:cubicBezTo>
                      <a:pt x="32" y="0"/>
                      <a:pt x="42" y="4"/>
                      <a:pt x="49" y="17"/>
                    </a:cubicBezTo>
                    <a:close/>
                  </a:path>
                </a:pathLst>
              </a:custGeom>
              <a:solidFill>
                <a:srgbClr val="C2C7B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53276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254169" name="Group 10"/>
            <p:cNvGrpSpPr/>
            <p:nvPr/>
          </p:nvGrpSpPr>
          <p:grpSpPr>
            <a:xfrm rot="1571708">
              <a:off x="6018" y="5876"/>
              <a:ext cx="1362" cy="1240"/>
              <a:chOff x="0" y="0"/>
              <a:chExt cx="241" cy="184"/>
            </a:xfrm>
          </p:grpSpPr>
          <p:sp>
            <p:nvSpPr>
              <p:cNvPr id="60635" name="AutoShape 9"/>
              <p:cNvSpPr>
                <a:spLocks noChangeAspect="1" noChangeArrowheads="1" noTextEdit="1"/>
              </p:cNvSpPr>
              <p:nvPr/>
            </p:nvSpPr>
            <p:spPr bwMode="auto">
              <a:xfrm>
                <a:off x="0" y="0"/>
                <a:ext cx="241" cy="1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53276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  <a:sym typeface="宋体" panose="02010600030101010101" pitchFamily="2" charset="-122"/>
                </a:endParaRPr>
              </a:p>
            </p:txBody>
          </p:sp>
          <p:sp>
            <p:nvSpPr>
              <p:cNvPr id="60636" name="Freeform 11"/>
              <p:cNvSpPr>
                <a:spLocks noChangeArrowheads="1"/>
              </p:cNvSpPr>
              <p:nvPr/>
            </p:nvSpPr>
            <p:spPr bwMode="auto">
              <a:xfrm>
                <a:off x="91" y="11"/>
                <a:ext cx="74" cy="122"/>
              </a:xfrm>
              <a:custGeom>
                <a:avLst/>
                <a:gdLst>
                  <a:gd name="T0" fmla="*/ 11 w 31"/>
                  <a:gd name="T1" fmla="*/ 32 h 52"/>
                  <a:gd name="T2" fmla="*/ 13 w 31"/>
                  <a:gd name="T3" fmla="*/ 29 h 52"/>
                  <a:gd name="T4" fmla="*/ 13 w 31"/>
                  <a:gd name="T5" fmla="*/ 29 h 52"/>
                  <a:gd name="T6" fmla="*/ 19 w 31"/>
                  <a:gd name="T7" fmla="*/ 19 h 52"/>
                  <a:gd name="T8" fmla="*/ 27 w 31"/>
                  <a:gd name="T9" fmla="*/ 7 h 52"/>
                  <a:gd name="T10" fmla="*/ 31 w 31"/>
                  <a:gd name="T11" fmla="*/ 8 h 52"/>
                  <a:gd name="T12" fmla="*/ 27 w 31"/>
                  <a:gd name="T13" fmla="*/ 7 h 52"/>
                  <a:gd name="T14" fmla="*/ 19 w 31"/>
                  <a:gd name="T15" fmla="*/ 19 h 52"/>
                  <a:gd name="T16" fmla="*/ 12 w 31"/>
                  <a:gd name="T17" fmla="*/ 28 h 52"/>
                  <a:gd name="T18" fmla="*/ 11 w 31"/>
                  <a:gd name="T19" fmla="*/ 28 h 52"/>
                  <a:gd name="T20" fmla="*/ 9 w 31"/>
                  <a:gd name="T21" fmla="*/ 28 h 52"/>
                  <a:gd name="T22" fmla="*/ 6 w 31"/>
                  <a:gd name="T23" fmla="*/ 17 h 52"/>
                  <a:gd name="T24" fmla="*/ 4 w 31"/>
                  <a:gd name="T25" fmla="*/ 2 h 52"/>
                  <a:gd name="T26" fmla="*/ 0 w 31"/>
                  <a:gd name="T27" fmla="*/ 2 h 52"/>
                  <a:gd name="T28" fmla="*/ 4 w 31"/>
                  <a:gd name="T29" fmla="*/ 2 h 52"/>
                  <a:gd name="T30" fmla="*/ 6 w 31"/>
                  <a:gd name="T31" fmla="*/ 17 h 52"/>
                  <a:gd name="T32" fmla="*/ 8 w 31"/>
                  <a:gd name="T33" fmla="*/ 28 h 52"/>
                  <a:gd name="T34" fmla="*/ 8 w 31"/>
                  <a:gd name="T35" fmla="*/ 28 h 52"/>
                  <a:gd name="T36" fmla="*/ 9 w 31"/>
                  <a:gd name="T37" fmla="*/ 32 h 52"/>
                  <a:gd name="T38" fmla="*/ 6 w 31"/>
                  <a:gd name="T39" fmla="*/ 36 h 52"/>
                  <a:gd name="T40" fmla="*/ 7 w 31"/>
                  <a:gd name="T41" fmla="*/ 41 h 52"/>
                  <a:gd name="T42" fmla="*/ 6 w 31"/>
                  <a:gd name="T43" fmla="*/ 42 h 52"/>
                  <a:gd name="T44" fmla="*/ 6 w 31"/>
                  <a:gd name="T45" fmla="*/ 44 h 52"/>
                  <a:gd name="T46" fmla="*/ 5 w 31"/>
                  <a:gd name="T47" fmla="*/ 45 h 52"/>
                  <a:gd name="T48" fmla="*/ 6 w 31"/>
                  <a:gd name="T49" fmla="*/ 46 h 52"/>
                  <a:gd name="T50" fmla="*/ 5 w 31"/>
                  <a:gd name="T51" fmla="*/ 46 h 52"/>
                  <a:gd name="T52" fmla="*/ 6 w 31"/>
                  <a:gd name="T53" fmla="*/ 48 h 52"/>
                  <a:gd name="T54" fmla="*/ 5 w 31"/>
                  <a:gd name="T55" fmla="*/ 48 h 52"/>
                  <a:gd name="T56" fmla="*/ 5 w 31"/>
                  <a:gd name="T57" fmla="*/ 49 h 52"/>
                  <a:gd name="T58" fmla="*/ 6 w 31"/>
                  <a:gd name="T59" fmla="*/ 52 h 52"/>
                  <a:gd name="T60" fmla="*/ 6 w 31"/>
                  <a:gd name="T61" fmla="*/ 52 h 52"/>
                  <a:gd name="T62" fmla="*/ 7 w 31"/>
                  <a:gd name="T63" fmla="*/ 50 h 52"/>
                  <a:gd name="T64" fmla="*/ 8 w 31"/>
                  <a:gd name="T65" fmla="*/ 49 h 52"/>
                  <a:gd name="T66" fmla="*/ 8 w 31"/>
                  <a:gd name="T67" fmla="*/ 48 h 52"/>
                  <a:gd name="T68" fmla="*/ 9 w 31"/>
                  <a:gd name="T69" fmla="*/ 47 h 52"/>
                  <a:gd name="T70" fmla="*/ 8 w 31"/>
                  <a:gd name="T71" fmla="*/ 46 h 52"/>
                  <a:gd name="T72" fmla="*/ 9 w 31"/>
                  <a:gd name="T73" fmla="*/ 45 h 52"/>
                  <a:gd name="T74" fmla="*/ 9 w 31"/>
                  <a:gd name="T75" fmla="*/ 44 h 52"/>
                  <a:gd name="T76" fmla="*/ 10 w 31"/>
                  <a:gd name="T77" fmla="*/ 43 h 52"/>
                  <a:gd name="T78" fmla="*/ 9 w 31"/>
                  <a:gd name="T79" fmla="*/ 42 h 52"/>
                  <a:gd name="T80" fmla="*/ 11 w 31"/>
                  <a:gd name="T81" fmla="*/ 37 h 52"/>
                  <a:gd name="T82" fmla="*/ 11 w 31"/>
                  <a:gd name="T83" fmla="*/ 32 h 5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1"/>
                  <a:gd name="T127" fmla="*/ 0 h 52"/>
                  <a:gd name="T128" fmla="*/ 31 w 31"/>
                  <a:gd name="T129" fmla="*/ 52 h 5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1" h="52">
                    <a:moveTo>
                      <a:pt x="11" y="32"/>
                    </a:moveTo>
                    <a:cubicBezTo>
                      <a:pt x="12" y="32"/>
                      <a:pt x="13" y="30"/>
                      <a:pt x="13" y="29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6" y="27"/>
                      <a:pt x="18" y="23"/>
                      <a:pt x="19" y="19"/>
                    </a:cubicBezTo>
                    <a:cubicBezTo>
                      <a:pt x="21" y="15"/>
                      <a:pt x="24" y="9"/>
                      <a:pt x="27" y="7"/>
                    </a:cubicBezTo>
                    <a:cubicBezTo>
                      <a:pt x="29" y="6"/>
                      <a:pt x="30" y="9"/>
                      <a:pt x="31" y="8"/>
                    </a:cubicBezTo>
                    <a:cubicBezTo>
                      <a:pt x="30" y="6"/>
                      <a:pt x="28" y="6"/>
                      <a:pt x="27" y="7"/>
                    </a:cubicBezTo>
                    <a:cubicBezTo>
                      <a:pt x="23" y="9"/>
                      <a:pt x="21" y="15"/>
                      <a:pt x="19" y="19"/>
                    </a:cubicBezTo>
                    <a:cubicBezTo>
                      <a:pt x="18" y="22"/>
                      <a:pt x="15" y="29"/>
                      <a:pt x="12" y="28"/>
                    </a:cubicBezTo>
                    <a:cubicBezTo>
                      <a:pt x="12" y="28"/>
                      <a:pt x="11" y="28"/>
                      <a:pt x="11" y="28"/>
                    </a:cubicBezTo>
                    <a:cubicBezTo>
                      <a:pt x="10" y="28"/>
                      <a:pt x="10" y="28"/>
                      <a:pt x="9" y="28"/>
                    </a:cubicBezTo>
                    <a:cubicBezTo>
                      <a:pt x="7" y="27"/>
                      <a:pt x="6" y="20"/>
                      <a:pt x="6" y="17"/>
                    </a:cubicBezTo>
                    <a:cubicBezTo>
                      <a:pt x="7" y="12"/>
                      <a:pt x="7" y="5"/>
                      <a:pt x="4" y="2"/>
                    </a:cubicBezTo>
                    <a:cubicBezTo>
                      <a:pt x="3" y="1"/>
                      <a:pt x="1" y="0"/>
                      <a:pt x="0" y="2"/>
                    </a:cubicBezTo>
                    <a:cubicBezTo>
                      <a:pt x="1" y="3"/>
                      <a:pt x="2" y="0"/>
                      <a:pt x="4" y="2"/>
                    </a:cubicBezTo>
                    <a:cubicBezTo>
                      <a:pt x="6" y="5"/>
                      <a:pt x="6" y="12"/>
                      <a:pt x="6" y="17"/>
                    </a:cubicBezTo>
                    <a:cubicBezTo>
                      <a:pt x="6" y="20"/>
                      <a:pt x="6" y="25"/>
                      <a:pt x="8" y="28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7" y="29"/>
                      <a:pt x="8" y="31"/>
                      <a:pt x="9" y="32"/>
                    </a:cubicBezTo>
                    <a:cubicBezTo>
                      <a:pt x="8" y="33"/>
                      <a:pt x="7" y="34"/>
                      <a:pt x="6" y="36"/>
                    </a:cubicBezTo>
                    <a:cubicBezTo>
                      <a:pt x="6" y="38"/>
                      <a:pt x="6" y="40"/>
                      <a:pt x="7" y="41"/>
                    </a:cubicBezTo>
                    <a:cubicBezTo>
                      <a:pt x="6" y="41"/>
                      <a:pt x="6" y="42"/>
                      <a:pt x="6" y="42"/>
                    </a:cubicBezTo>
                    <a:cubicBezTo>
                      <a:pt x="6" y="43"/>
                      <a:pt x="6" y="43"/>
                      <a:pt x="6" y="44"/>
                    </a:cubicBezTo>
                    <a:cubicBezTo>
                      <a:pt x="6" y="44"/>
                      <a:pt x="5" y="44"/>
                      <a:pt x="5" y="45"/>
                    </a:cubicBezTo>
                    <a:cubicBezTo>
                      <a:pt x="5" y="45"/>
                      <a:pt x="5" y="45"/>
                      <a:pt x="6" y="46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5" y="47"/>
                      <a:pt x="5" y="47"/>
                      <a:pt x="6" y="48"/>
                    </a:cubicBezTo>
                    <a:cubicBezTo>
                      <a:pt x="5" y="48"/>
                      <a:pt x="5" y="48"/>
                      <a:pt x="5" y="48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5" y="50"/>
                      <a:pt x="5" y="51"/>
                      <a:pt x="6" y="52"/>
                    </a:cubicBezTo>
                    <a:cubicBezTo>
                      <a:pt x="6" y="52"/>
                      <a:pt x="6" y="52"/>
                      <a:pt x="6" y="52"/>
                    </a:cubicBezTo>
                    <a:cubicBezTo>
                      <a:pt x="7" y="52"/>
                      <a:pt x="8" y="50"/>
                      <a:pt x="7" y="50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8" y="49"/>
                      <a:pt x="8" y="48"/>
                      <a:pt x="8" y="48"/>
                    </a:cubicBezTo>
                    <a:cubicBezTo>
                      <a:pt x="8" y="48"/>
                      <a:pt x="8" y="48"/>
                      <a:pt x="9" y="47"/>
                    </a:cubicBezTo>
                    <a:cubicBezTo>
                      <a:pt x="9" y="47"/>
                      <a:pt x="8" y="47"/>
                      <a:pt x="8" y="46"/>
                    </a:cubicBezTo>
                    <a:cubicBezTo>
                      <a:pt x="9" y="46"/>
                      <a:pt x="9" y="46"/>
                      <a:pt x="9" y="45"/>
                    </a:cubicBezTo>
                    <a:cubicBezTo>
                      <a:pt x="9" y="45"/>
                      <a:pt x="9" y="45"/>
                      <a:pt x="9" y="44"/>
                    </a:cubicBezTo>
                    <a:cubicBezTo>
                      <a:pt x="9" y="44"/>
                      <a:pt x="9" y="44"/>
                      <a:pt x="10" y="43"/>
                    </a:cubicBezTo>
                    <a:cubicBezTo>
                      <a:pt x="10" y="43"/>
                      <a:pt x="10" y="42"/>
                      <a:pt x="9" y="42"/>
                    </a:cubicBezTo>
                    <a:cubicBezTo>
                      <a:pt x="10" y="41"/>
                      <a:pt x="11" y="39"/>
                      <a:pt x="11" y="37"/>
                    </a:cubicBezTo>
                    <a:cubicBezTo>
                      <a:pt x="12" y="35"/>
                      <a:pt x="12" y="33"/>
                      <a:pt x="11" y="32"/>
                    </a:cubicBezTo>
                    <a:close/>
                  </a:path>
                </a:pathLst>
              </a:custGeom>
              <a:solidFill>
                <a:srgbClr val="7578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53276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  <a:sym typeface="宋体" panose="02010600030101010101" pitchFamily="2" charset="-122"/>
                </a:endParaRPr>
              </a:p>
            </p:txBody>
          </p:sp>
          <p:sp>
            <p:nvSpPr>
              <p:cNvPr id="60637" name="Freeform 12"/>
              <p:cNvSpPr>
                <a:spLocks noChangeArrowheads="1"/>
              </p:cNvSpPr>
              <p:nvPr/>
            </p:nvSpPr>
            <p:spPr bwMode="auto">
              <a:xfrm>
                <a:off x="5" y="-7"/>
                <a:ext cx="108" cy="172"/>
              </a:xfrm>
              <a:custGeom>
                <a:avLst/>
                <a:gdLst>
                  <a:gd name="T0" fmla="*/ 2 w 46"/>
                  <a:gd name="T1" fmla="*/ 20 h 73"/>
                  <a:gd name="T2" fmla="*/ 2 w 46"/>
                  <a:gd name="T3" fmla="*/ 26 h 73"/>
                  <a:gd name="T4" fmla="*/ 2 w 46"/>
                  <a:gd name="T5" fmla="*/ 31 h 73"/>
                  <a:gd name="T6" fmla="*/ 2 w 46"/>
                  <a:gd name="T7" fmla="*/ 34 h 73"/>
                  <a:gd name="T8" fmla="*/ 3 w 46"/>
                  <a:gd name="T9" fmla="*/ 36 h 73"/>
                  <a:gd name="T10" fmla="*/ 8 w 46"/>
                  <a:gd name="T11" fmla="*/ 43 h 73"/>
                  <a:gd name="T12" fmla="*/ 11 w 46"/>
                  <a:gd name="T13" fmla="*/ 47 h 73"/>
                  <a:gd name="T14" fmla="*/ 9 w 46"/>
                  <a:gd name="T15" fmla="*/ 52 h 73"/>
                  <a:gd name="T16" fmla="*/ 11 w 46"/>
                  <a:gd name="T17" fmla="*/ 58 h 73"/>
                  <a:gd name="T18" fmla="*/ 13 w 46"/>
                  <a:gd name="T19" fmla="*/ 63 h 73"/>
                  <a:gd name="T20" fmla="*/ 16 w 46"/>
                  <a:gd name="T21" fmla="*/ 68 h 73"/>
                  <a:gd name="T22" fmla="*/ 23 w 46"/>
                  <a:gd name="T23" fmla="*/ 71 h 73"/>
                  <a:gd name="T24" fmla="*/ 42 w 46"/>
                  <a:gd name="T25" fmla="*/ 56 h 73"/>
                  <a:gd name="T26" fmla="*/ 46 w 46"/>
                  <a:gd name="T27" fmla="*/ 43 h 73"/>
                  <a:gd name="T28" fmla="*/ 16 w 46"/>
                  <a:gd name="T29" fmla="*/ 5 h 73"/>
                  <a:gd name="T30" fmla="*/ 3 w 46"/>
                  <a:gd name="T31" fmla="*/ 8 h 73"/>
                  <a:gd name="T32" fmla="*/ 4 w 46"/>
                  <a:gd name="T33" fmla="*/ 12 h 73"/>
                  <a:gd name="T34" fmla="*/ 2 w 46"/>
                  <a:gd name="T35" fmla="*/ 16 h 73"/>
                  <a:gd name="T36" fmla="*/ 2 w 46"/>
                  <a:gd name="T37" fmla="*/ 20 h 7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6"/>
                  <a:gd name="T58" fmla="*/ 0 h 73"/>
                  <a:gd name="T59" fmla="*/ 46 w 46"/>
                  <a:gd name="T60" fmla="*/ 73 h 7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6" h="73">
                    <a:moveTo>
                      <a:pt x="2" y="20"/>
                    </a:moveTo>
                    <a:cubicBezTo>
                      <a:pt x="0" y="21"/>
                      <a:pt x="0" y="24"/>
                      <a:pt x="2" y="26"/>
                    </a:cubicBezTo>
                    <a:cubicBezTo>
                      <a:pt x="1" y="27"/>
                      <a:pt x="1" y="31"/>
                      <a:pt x="2" y="31"/>
                    </a:cubicBezTo>
                    <a:cubicBezTo>
                      <a:pt x="2" y="32"/>
                      <a:pt x="1" y="33"/>
                      <a:pt x="2" y="34"/>
                    </a:cubicBezTo>
                    <a:cubicBezTo>
                      <a:pt x="2" y="35"/>
                      <a:pt x="2" y="36"/>
                      <a:pt x="3" y="36"/>
                    </a:cubicBezTo>
                    <a:cubicBezTo>
                      <a:pt x="2" y="40"/>
                      <a:pt x="4" y="43"/>
                      <a:pt x="8" y="43"/>
                    </a:cubicBezTo>
                    <a:cubicBezTo>
                      <a:pt x="9" y="45"/>
                      <a:pt x="9" y="46"/>
                      <a:pt x="11" y="47"/>
                    </a:cubicBezTo>
                    <a:cubicBezTo>
                      <a:pt x="8" y="49"/>
                      <a:pt x="8" y="51"/>
                      <a:pt x="9" y="52"/>
                    </a:cubicBezTo>
                    <a:cubicBezTo>
                      <a:pt x="8" y="53"/>
                      <a:pt x="6" y="57"/>
                      <a:pt x="11" y="58"/>
                    </a:cubicBezTo>
                    <a:cubicBezTo>
                      <a:pt x="10" y="60"/>
                      <a:pt x="11" y="62"/>
                      <a:pt x="13" y="63"/>
                    </a:cubicBezTo>
                    <a:cubicBezTo>
                      <a:pt x="12" y="65"/>
                      <a:pt x="13" y="68"/>
                      <a:pt x="16" y="68"/>
                    </a:cubicBezTo>
                    <a:cubicBezTo>
                      <a:pt x="17" y="70"/>
                      <a:pt x="20" y="72"/>
                      <a:pt x="23" y="71"/>
                    </a:cubicBezTo>
                    <a:cubicBezTo>
                      <a:pt x="31" y="73"/>
                      <a:pt x="39" y="62"/>
                      <a:pt x="42" y="56"/>
                    </a:cubicBezTo>
                    <a:cubicBezTo>
                      <a:pt x="43" y="55"/>
                      <a:pt x="45" y="43"/>
                      <a:pt x="46" y="43"/>
                    </a:cubicBezTo>
                    <a:cubicBezTo>
                      <a:pt x="37" y="22"/>
                      <a:pt x="32" y="12"/>
                      <a:pt x="16" y="5"/>
                    </a:cubicBezTo>
                    <a:cubicBezTo>
                      <a:pt x="11" y="3"/>
                      <a:pt x="3" y="0"/>
                      <a:pt x="3" y="8"/>
                    </a:cubicBezTo>
                    <a:cubicBezTo>
                      <a:pt x="3" y="9"/>
                      <a:pt x="4" y="12"/>
                      <a:pt x="4" y="12"/>
                    </a:cubicBezTo>
                    <a:cubicBezTo>
                      <a:pt x="4" y="13"/>
                      <a:pt x="2" y="14"/>
                      <a:pt x="2" y="16"/>
                    </a:cubicBezTo>
                    <a:cubicBezTo>
                      <a:pt x="1" y="17"/>
                      <a:pt x="2" y="18"/>
                      <a:pt x="2" y="20"/>
                    </a:cubicBezTo>
                    <a:close/>
                  </a:path>
                </a:pathLst>
              </a:custGeom>
              <a:solidFill>
                <a:srgbClr val="A3BBB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53276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  <a:sym typeface="宋体" panose="02010600030101010101" pitchFamily="2" charset="-122"/>
                </a:endParaRPr>
              </a:p>
            </p:txBody>
          </p:sp>
          <p:sp>
            <p:nvSpPr>
              <p:cNvPr id="60638" name="Freeform 13"/>
              <p:cNvSpPr>
                <a:spLocks noEditPoints="1" noChangeArrowheads="1"/>
              </p:cNvSpPr>
              <p:nvPr/>
            </p:nvSpPr>
            <p:spPr bwMode="auto">
              <a:xfrm>
                <a:off x="59" y="60"/>
                <a:ext cx="52" cy="74"/>
              </a:xfrm>
              <a:custGeom>
                <a:avLst/>
                <a:gdLst>
                  <a:gd name="T0" fmla="*/ 19 w 22"/>
                  <a:gd name="T1" fmla="*/ 26 h 32"/>
                  <a:gd name="T2" fmla="*/ 19 w 22"/>
                  <a:gd name="T3" fmla="*/ 25 h 32"/>
                  <a:gd name="T4" fmla="*/ 19 w 22"/>
                  <a:gd name="T5" fmla="*/ 24 h 32"/>
                  <a:gd name="T6" fmla="*/ 20 w 22"/>
                  <a:gd name="T7" fmla="*/ 23 h 32"/>
                  <a:gd name="T8" fmla="*/ 20 w 22"/>
                  <a:gd name="T9" fmla="*/ 22 h 32"/>
                  <a:gd name="T10" fmla="*/ 20 w 22"/>
                  <a:gd name="T11" fmla="*/ 21 h 32"/>
                  <a:gd name="T12" fmla="*/ 20 w 22"/>
                  <a:gd name="T13" fmla="*/ 19 h 32"/>
                  <a:gd name="T14" fmla="*/ 21 w 22"/>
                  <a:gd name="T15" fmla="*/ 18 h 32"/>
                  <a:gd name="T16" fmla="*/ 21 w 22"/>
                  <a:gd name="T17" fmla="*/ 16 h 32"/>
                  <a:gd name="T18" fmla="*/ 21 w 22"/>
                  <a:gd name="T19" fmla="*/ 16 h 32"/>
                  <a:gd name="T20" fmla="*/ 22 w 22"/>
                  <a:gd name="T21" fmla="*/ 15 h 32"/>
                  <a:gd name="T22" fmla="*/ 22 w 22"/>
                  <a:gd name="T23" fmla="*/ 15 h 32"/>
                  <a:gd name="T24" fmla="*/ 22 w 22"/>
                  <a:gd name="T25" fmla="*/ 15 h 32"/>
                  <a:gd name="T26" fmla="*/ 22 w 22"/>
                  <a:gd name="T27" fmla="*/ 14 h 32"/>
                  <a:gd name="T28" fmla="*/ 21 w 22"/>
                  <a:gd name="T29" fmla="*/ 14 h 32"/>
                  <a:gd name="T30" fmla="*/ 21 w 22"/>
                  <a:gd name="T31" fmla="*/ 14 h 32"/>
                  <a:gd name="T32" fmla="*/ 21 w 22"/>
                  <a:gd name="T33" fmla="*/ 14 h 32"/>
                  <a:gd name="T34" fmla="*/ 21 w 22"/>
                  <a:gd name="T35" fmla="*/ 13 h 32"/>
                  <a:gd name="T36" fmla="*/ 21 w 22"/>
                  <a:gd name="T37" fmla="*/ 13 h 32"/>
                  <a:gd name="T38" fmla="*/ 18 w 22"/>
                  <a:gd name="T39" fmla="*/ 6 h 32"/>
                  <a:gd name="T40" fmla="*/ 11 w 22"/>
                  <a:gd name="T41" fmla="*/ 1 h 32"/>
                  <a:gd name="T42" fmla="*/ 6 w 22"/>
                  <a:gd name="T43" fmla="*/ 1 h 32"/>
                  <a:gd name="T44" fmla="*/ 9 w 22"/>
                  <a:gd name="T45" fmla="*/ 3 h 32"/>
                  <a:gd name="T46" fmla="*/ 9 w 22"/>
                  <a:gd name="T47" fmla="*/ 5 h 32"/>
                  <a:gd name="T48" fmla="*/ 3 w 22"/>
                  <a:gd name="T49" fmla="*/ 3 h 32"/>
                  <a:gd name="T50" fmla="*/ 5 w 22"/>
                  <a:gd name="T51" fmla="*/ 4 h 32"/>
                  <a:gd name="T52" fmla="*/ 3 w 22"/>
                  <a:gd name="T53" fmla="*/ 5 h 32"/>
                  <a:gd name="T54" fmla="*/ 10 w 22"/>
                  <a:gd name="T55" fmla="*/ 6 h 32"/>
                  <a:gd name="T56" fmla="*/ 9 w 22"/>
                  <a:gd name="T57" fmla="*/ 6 h 32"/>
                  <a:gd name="T58" fmla="*/ 14 w 22"/>
                  <a:gd name="T59" fmla="*/ 9 h 32"/>
                  <a:gd name="T60" fmla="*/ 6 w 22"/>
                  <a:gd name="T61" fmla="*/ 11 h 32"/>
                  <a:gd name="T62" fmla="*/ 9 w 22"/>
                  <a:gd name="T63" fmla="*/ 15 h 32"/>
                  <a:gd name="T64" fmla="*/ 8 w 22"/>
                  <a:gd name="T65" fmla="*/ 19 h 32"/>
                  <a:gd name="T66" fmla="*/ 13 w 22"/>
                  <a:gd name="T67" fmla="*/ 17 h 32"/>
                  <a:gd name="T68" fmla="*/ 12 w 22"/>
                  <a:gd name="T69" fmla="*/ 20 h 32"/>
                  <a:gd name="T70" fmla="*/ 11 w 22"/>
                  <a:gd name="T71" fmla="*/ 22 h 32"/>
                  <a:gd name="T72" fmla="*/ 13 w 22"/>
                  <a:gd name="T73" fmla="*/ 23 h 32"/>
                  <a:gd name="T74" fmla="*/ 11 w 22"/>
                  <a:gd name="T75" fmla="*/ 26 h 32"/>
                  <a:gd name="T76" fmla="*/ 7 w 22"/>
                  <a:gd name="T77" fmla="*/ 31 h 32"/>
                  <a:gd name="T78" fmla="*/ 10 w 22"/>
                  <a:gd name="T79" fmla="*/ 31 h 32"/>
                  <a:gd name="T80" fmla="*/ 17 w 22"/>
                  <a:gd name="T81" fmla="*/ 27 h 32"/>
                  <a:gd name="T82" fmla="*/ 12 w 22"/>
                  <a:gd name="T83" fmla="*/ 1 h 32"/>
                  <a:gd name="T84" fmla="*/ 17 w 22"/>
                  <a:gd name="T85" fmla="*/ 4 h 32"/>
                  <a:gd name="T86" fmla="*/ 9 w 22"/>
                  <a:gd name="T87" fmla="*/ 30 h 32"/>
                  <a:gd name="T88" fmla="*/ 13 w 22"/>
                  <a:gd name="T89" fmla="*/ 28 h 32"/>
                  <a:gd name="T90" fmla="*/ 14 w 22"/>
                  <a:gd name="T91" fmla="*/ 22 h 32"/>
                  <a:gd name="T92" fmla="*/ 16 w 22"/>
                  <a:gd name="T93" fmla="*/ 21 h 32"/>
                  <a:gd name="T94" fmla="*/ 14 w 22"/>
                  <a:gd name="T95" fmla="*/ 19 h 32"/>
                  <a:gd name="T96" fmla="*/ 10 w 22"/>
                  <a:gd name="T97" fmla="*/ 18 h 32"/>
                  <a:gd name="T98" fmla="*/ 10 w 22"/>
                  <a:gd name="T99" fmla="*/ 18 h 32"/>
                  <a:gd name="T100" fmla="*/ 8 w 22"/>
                  <a:gd name="T101" fmla="*/ 17 h 32"/>
                  <a:gd name="T102" fmla="*/ 9 w 22"/>
                  <a:gd name="T103" fmla="*/ 17 h 32"/>
                  <a:gd name="T104" fmla="*/ 11 w 22"/>
                  <a:gd name="T105" fmla="*/ 14 h 32"/>
                  <a:gd name="T106" fmla="*/ 11 w 22"/>
                  <a:gd name="T107" fmla="*/ 14 h 32"/>
                  <a:gd name="T108" fmla="*/ 14 w 22"/>
                  <a:gd name="T109" fmla="*/ 12 h 32"/>
                  <a:gd name="T110" fmla="*/ 9 w 22"/>
                  <a:gd name="T111" fmla="*/ 6 h 32"/>
                  <a:gd name="T112" fmla="*/ 9 w 22"/>
                  <a:gd name="T113" fmla="*/ 4 h 32"/>
                  <a:gd name="T114" fmla="*/ 9 w 22"/>
                  <a:gd name="T115" fmla="*/ 4 h 32"/>
                  <a:gd name="T116" fmla="*/ 9 w 22"/>
                  <a:gd name="T117" fmla="*/ 3 h 32"/>
                  <a:gd name="T118" fmla="*/ 14 w 22"/>
                  <a:gd name="T119" fmla="*/ 3 h 3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2"/>
                  <a:gd name="T181" fmla="*/ 0 h 32"/>
                  <a:gd name="T182" fmla="*/ 22 w 22"/>
                  <a:gd name="T183" fmla="*/ 32 h 3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2" h="32">
                    <a:moveTo>
                      <a:pt x="19" y="27"/>
                    </a:moveTo>
                    <a:cubicBezTo>
                      <a:pt x="19" y="27"/>
                      <a:pt x="19" y="27"/>
                      <a:pt x="19" y="27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17"/>
                      <a:pt x="21" y="17"/>
                      <a:pt x="21" y="16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0" y="10"/>
                      <a:pt x="19" y="8"/>
                      <a:pt x="18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6"/>
                      <a:pt x="17" y="6"/>
                      <a:pt x="18" y="6"/>
                    </a:cubicBezTo>
                    <a:cubicBezTo>
                      <a:pt x="17" y="5"/>
                      <a:pt x="17" y="4"/>
                      <a:pt x="17" y="4"/>
                    </a:cubicBezTo>
                    <a:cubicBezTo>
                      <a:pt x="16" y="4"/>
                      <a:pt x="14" y="2"/>
                      <a:pt x="13" y="2"/>
                    </a:cubicBezTo>
                    <a:cubicBezTo>
                      <a:pt x="13" y="2"/>
                      <a:pt x="14" y="2"/>
                      <a:pt x="14" y="3"/>
                    </a:cubicBezTo>
                    <a:cubicBezTo>
                      <a:pt x="13" y="3"/>
                      <a:pt x="12" y="2"/>
                      <a:pt x="12" y="2"/>
                    </a:cubicBezTo>
                    <a:cubicBezTo>
                      <a:pt x="12" y="2"/>
                      <a:pt x="13" y="2"/>
                      <a:pt x="13" y="2"/>
                    </a:cubicBezTo>
                    <a:cubicBezTo>
                      <a:pt x="13" y="2"/>
                      <a:pt x="12" y="2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1" y="1"/>
                      <a:pt x="11" y="1"/>
                    </a:cubicBezTo>
                    <a:cubicBezTo>
                      <a:pt x="10" y="1"/>
                      <a:pt x="10" y="1"/>
                      <a:pt x="11" y="1"/>
                    </a:cubicBezTo>
                    <a:cubicBezTo>
                      <a:pt x="11" y="1"/>
                      <a:pt x="11" y="1"/>
                      <a:pt x="11" y="2"/>
                    </a:cubicBezTo>
                    <a:cubicBezTo>
                      <a:pt x="11" y="2"/>
                      <a:pt x="12" y="2"/>
                      <a:pt x="11" y="2"/>
                    </a:cubicBezTo>
                    <a:cubicBezTo>
                      <a:pt x="11" y="2"/>
                      <a:pt x="10" y="1"/>
                      <a:pt x="9" y="1"/>
                    </a:cubicBezTo>
                    <a:cubicBezTo>
                      <a:pt x="10" y="1"/>
                      <a:pt x="10" y="2"/>
                      <a:pt x="11" y="2"/>
                    </a:cubicBezTo>
                    <a:cubicBezTo>
                      <a:pt x="10" y="2"/>
                      <a:pt x="9" y="1"/>
                      <a:pt x="8" y="1"/>
                    </a:cubicBezTo>
                    <a:cubicBezTo>
                      <a:pt x="8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0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1"/>
                      <a:pt x="3" y="1"/>
                      <a:pt x="3" y="0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4" y="1"/>
                      <a:pt x="5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2"/>
                      <a:pt x="8" y="2"/>
                      <a:pt x="8" y="3"/>
                    </a:cubicBezTo>
                    <a:cubicBezTo>
                      <a:pt x="8" y="2"/>
                      <a:pt x="7" y="2"/>
                      <a:pt x="7" y="2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8" y="3"/>
                      <a:pt x="8" y="3"/>
                      <a:pt x="9" y="3"/>
                    </a:cubicBezTo>
                    <a:cubicBezTo>
                      <a:pt x="9" y="4"/>
                      <a:pt x="8" y="3"/>
                      <a:pt x="8" y="3"/>
                    </a:cubicBezTo>
                    <a:cubicBezTo>
                      <a:pt x="8" y="4"/>
                      <a:pt x="9" y="4"/>
                      <a:pt x="9" y="4"/>
                    </a:cubicBezTo>
                    <a:cubicBezTo>
                      <a:pt x="7" y="4"/>
                      <a:pt x="6" y="3"/>
                      <a:pt x="5" y="3"/>
                    </a:cubicBezTo>
                    <a:cubicBezTo>
                      <a:pt x="5" y="3"/>
                      <a:pt x="6" y="3"/>
                      <a:pt x="6" y="3"/>
                    </a:cubicBezTo>
                    <a:cubicBezTo>
                      <a:pt x="4" y="3"/>
                      <a:pt x="6" y="4"/>
                      <a:pt x="7" y="4"/>
                    </a:cubicBezTo>
                    <a:cubicBezTo>
                      <a:pt x="7" y="4"/>
                      <a:pt x="8" y="5"/>
                      <a:pt x="8" y="4"/>
                    </a:cubicBezTo>
                    <a:cubicBezTo>
                      <a:pt x="8" y="4"/>
                      <a:pt x="8" y="5"/>
                      <a:pt x="8" y="5"/>
                    </a:cubicBezTo>
                    <a:cubicBezTo>
                      <a:pt x="8" y="5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10" y="5"/>
                      <a:pt x="10" y="5"/>
                    </a:cubicBezTo>
                    <a:cubicBezTo>
                      <a:pt x="8" y="5"/>
                      <a:pt x="6" y="4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3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5" y="3"/>
                      <a:pt x="5" y="3"/>
                    </a:cubicBezTo>
                    <a:cubicBezTo>
                      <a:pt x="5" y="3"/>
                      <a:pt x="4" y="3"/>
                      <a:pt x="4" y="2"/>
                    </a:cubicBezTo>
                    <a:cubicBezTo>
                      <a:pt x="4" y="3"/>
                      <a:pt x="3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1" y="3"/>
                      <a:pt x="2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4"/>
                      <a:pt x="3" y="3"/>
                      <a:pt x="4" y="3"/>
                    </a:cubicBezTo>
                    <a:cubicBezTo>
                      <a:pt x="4" y="3"/>
                      <a:pt x="4" y="4"/>
                      <a:pt x="4" y="4"/>
                    </a:cubicBezTo>
                    <a:cubicBezTo>
                      <a:pt x="4" y="4"/>
                      <a:pt x="5" y="4"/>
                      <a:pt x="5" y="4"/>
                    </a:cubicBezTo>
                    <a:cubicBezTo>
                      <a:pt x="5" y="4"/>
                      <a:pt x="4" y="4"/>
                      <a:pt x="4" y="4"/>
                    </a:cubicBezTo>
                    <a:cubicBezTo>
                      <a:pt x="4" y="4"/>
                      <a:pt x="5" y="4"/>
                      <a:pt x="5" y="4"/>
                    </a:cubicBezTo>
                    <a:cubicBezTo>
                      <a:pt x="4" y="5"/>
                      <a:pt x="4" y="4"/>
                      <a:pt x="4" y="4"/>
                    </a:cubicBezTo>
                    <a:cubicBezTo>
                      <a:pt x="4" y="5"/>
                      <a:pt x="5" y="5"/>
                      <a:pt x="5" y="5"/>
                    </a:cubicBezTo>
                    <a:cubicBezTo>
                      <a:pt x="4" y="5"/>
                      <a:pt x="3" y="4"/>
                      <a:pt x="2" y="4"/>
                    </a:cubicBezTo>
                    <a:cubicBezTo>
                      <a:pt x="3" y="4"/>
                      <a:pt x="2" y="5"/>
                      <a:pt x="3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4" y="6"/>
                      <a:pt x="4" y="5"/>
                    </a:cubicBezTo>
                    <a:cubicBezTo>
                      <a:pt x="4" y="5"/>
                      <a:pt x="3" y="5"/>
                      <a:pt x="3" y="5"/>
                    </a:cubicBezTo>
                    <a:cubicBezTo>
                      <a:pt x="4" y="5"/>
                      <a:pt x="5" y="5"/>
                      <a:pt x="5" y="6"/>
                    </a:cubicBezTo>
                    <a:cubicBezTo>
                      <a:pt x="5" y="6"/>
                      <a:pt x="5" y="5"/>
                      <a:pt x="5" y="5"/>
                    </a:cubicBezTo>
                    <a:cubicBezTo>
                      <a:pt x="6" y="6"/>
                      <a:pt x="7" y="6"/>
                      <a:pt x="7" y="6"/>
                    </a:cubicBezTo>
                    <a:cubicBezTo>
                      <a:pt x="7" y="6"/>
                      <a:pt x="7" y="7"/>
                      <a:pt x="8" y="6"/>
                    </a:cubicBezTo>
                    <a:cubicBezTo>
                      <a:pt x="8" y="7"/>
                      <a:pt x="9" y="8"/>
                      <a:pt x="9" y="7"/>
                    </a:cubicBezTo>
                    <a:cubicBezTo>
                      <a:pt x="9" y="7"/>
                      <a:pt x="8" y="7"/>
                      <a:pt x="8" y="6"/>
                    </a:cubicBezTo>
                    <a:cubicBezTo>
                      <a:pt x="9" y="7"/>
                      <a:pt x="9" y="7"/>
                      <a:pt x="10" y="6"/>
                    </a:cubicBezTo>
                    <a:cubicBezTo>
                      <a:pt x="8" y="6"/>
                      <a:pt x="7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5" y="5"/>
                    </a:cubicBezTo>
                    <a:cubicBezTo>
                      <a:pt x="6" y="5"/>
                      <a:pt x="6" y="5"/>
                      <a:pt x="6" y="4"/>
                    </a:cubicBezTo>
                    <a:cubicBezTo>
                      <a:pt x="6" y="4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8" y="5"/>
                    </a:cubicBezTo>
                    <a:cubicBezTo>
                      <a:pt x="8" y="5"/>
                      <a:pt x="8" y="5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10" y="6"/>
                      <a:pt x="12" y="7"/>
                      <a:pt x="13" y="7"/>
                    </a:cubicBezTo>
                    <a:cubicBezTo>
                      <a:pt x="13" y="7"/>
                      <a:pt x="12" y="7"/>
                      <a:pt x="12" y="7"/>
                    </a:cubicBezTo>
                    <a:cubicBezTo>
                      <a:pt x="12" y="7"/>
                      <a:pt x="13" y="7"/>
                      <a:pt x="13" y="7"/>
                    </a:cubicBezTo>
                    <a:cubicBezTo>
                      <a:pt x="13" y="8"/>
                      <a:pt x="13" y="7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9"/>
                      <a:pt x="13" y="8"/>
                    </a:cubicBezTo>
                    <a:cubicBezTo>
                      <a:pt x="13" y="8"/>
                      <a:pt x="14" y="9"/>
                      <a:pt x="14" y="8"/>
                    </a:cubicBezTo>
                    <a:cubicBezTo>
                      <a:pt x="13" y="8"/>
                      <a:pt x="13" y="9"/>
                      <a:pt x="13" y="8"/>
                    </a:cubicBezTo>
                    <a:cubicBezTo>
                      <a:pt x="14" y="8"/>
                      <a:pt x="14" y="8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5" y="9"/>
                      <a:pt x="15" y="10"/>
                      <a:pt x="15" y="1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10"/>
                      <a:pt x="11" y="9"/>
                      <a:pt x="11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10"/>
                      <a:pt x="13" y="10"/>
                      <a:pt x="13" y="11"/>
                    </a:cubicBezTo>
                    <a:cubicBezTo>
                      <a:pt x="12" y="12"/>
                      <a:pt x="7" y="10"/>
                      <a:pt x="6" y="11"/>
                    </a:cubicBezTo>
                    <a:cubicBezTo>
                      <a:pt x="6" y="11"/>
                      <a:pt x="10" y="11"/>
                      <a:pt x="10" y="12"/>
                    </a:cubicBezTo>
                    <a:cubicBezTo>
                      <a:pt x="9" y="12"/>
                      <a:pt x="8" y="11"/>
                      <a:pt x="8" y="12"/>
                    </a:cubicBezTo>
                    <a:cubicBezTo>
                      <a:pt x="8" y="12"/>
                      <a:pt x="10" y="13"/>
                      <a:pt x="10" y="13"/>
                    </a:cubicBezTo>
                    <a:cubicBezTo>
                      <a:pt x="11" y="13"/>
                      <a:pt x="8" y="14"/>
                      <a:pt x="8" y="15"/>
                    </a:cubicBezTo>
                    <a:cubicBezTo>
                      <a:pt x="8" y="15"/>
                      <a:pt x="8" y="14"/>
                      <a:pt x="8" y="14"/>
                    </a:cubicBezTo>
                    <a:cubicBezTo>
                      <a:pt x="8" y="15"/>
                      <a:pt x="7" y="14"/>
                      <a:pt x="8" y="15"/>
                    </a:cubicBezTo>
                    <a:cubicBezTo>
                      <a:pt x="7" y="16"/>
                      <a:pt x="7" y="15"/>
                      <a:pt x="7" y="16"/>
                    </a:cubicBezTo>
                    <a:cubicBezTo>
                      <a:pt x="7" y="16"/>
                      <a:pt x="8" y="16"/>
                      <a:pt x="8" y="15"/>
                    </a:cubicBezTo>
                    <a:cubicBezTo>
                      <a:pt x="8" y="15"/>
                      <a:pt x="8" y="15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10" y="15"/>
                      <a:pt x="11" y="16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3" y="15"/>
                      <a:pt x="13" y="15"/>
                      <a:pt x="13" y="16"/>
                    </a:cubicBezTo>
                    <a:cubicBezTo>
                      <a:pt x="11" y="16"/>
                      <a:pt x="10" y="16"/>
                      <a:pt x="9" y="16"/>
                    </a:cubicBezTo>
                    <a:cubicBezTo>
                      <a:pt x="8" y="17"/>
                      <a:pt x="6" y="17"/>
                      <a:pt x="7" y="18"/>
                    </a:cubicBezTo>
                    <a:cubicBezTo>
                      <a:pt x="7" y="18"/>
                      <a:pt x="5" y="18"/>
                      <a:pt x="4" y="18"/>
                    </a:cubicBezTo>
                    <a:cubicBezTo>
                      <a:pt x="5" y="19"/>
                      <a:pt x="7" y="19"/>
                      <a:pt x="7" y="19"/>
                    </a:cubicBezTo>
                    <a:cubicBezTo>
                      <a:pt x="7" y="18"/>
                      <a:pt x="7" y="19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7" y="19"/>
                      <a:pt x="8" y="19"/>
                      <a:pt x="7" y="19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8" y="19"/>
                      <a:pt x="6" y="19"/>
                      <a:pt x="5" y="20"/>
                    </a:cubicBezTo>
                    <a:cubicBezTo>
                      <a:pt x="5" y="20"/>
                      <a:pt x="7" y="20"/>
                      <a:pt x="7" y="20"/>
                    </a:cubicBezTo>
                    <a:cubicBezTo>
                      <a:pt x="7" y="20"/>
                      <a:pt x="9" y="20"/>
                      <a:pt x="9" y="19"/>
                    </a:cubicBezTo>
                    <a:cubicBezTo>
                      <a:pt x="10" y="19"/>
                      <a:pt x="11" y="18"/>
                      <a:pt x="12" y="18"/>
                    </a:cubicBezTo>
                    <a:cubicBezTo>
                      <a:pt x="12" y="18"/>
                      <a:pt x="12" y="18"/>
                      <a:pt x="13" y="17"/>
                    </a:cubicBezTo>
                    <a:cubicBezTo>
                      <a:pt x="13" y="17"/>
                      <a:pt x="14" y="16"/>
                      <a:pt x="14" y="17"/>
                    </a:cubicBezTo>
                    <a:cubicBezTo>
                      <a:pt x="14" y="17"/>
                      <a:pt x="13" y="18"/>
                      <a:pt x="12" y="18"/>
                    </a:cubicBezTo>
                    <a:cubicBezTo>
                      <a:pt x="12" y="18"/>
                      <a:pt x="12" y="18"/>
                      <a:pt x="12" y="19"/>
                    </a:cubicBezTo>
                    <a:cubicBezTo>
                      <a:pt x="12" y="19"/>
                      <a:pt x="11" y="19"/>
                      <a:pt x="11" y="20"/>
                    </a:cubicBezTo>
                    <a:cubicBezTo>
                      <a:pt x="11" y="20"/>
                      <a:pt x="11" y="19"/>
                      <a:pt x="11" y="19"/>
                    </a:cubicBezTo>
                    <a:cubicBezTo>
                      <a:pt x="11" y="20"/>
                      <a:pt x="10" y="20"/>
                      <a:pt x="10" y="20"/>
                    </a:cubicBezTo>
                    <a:cubicBezTo>
                      <a:pt x="10" y="20"/>
                      <a:pt x="11" y="20"/>
                      <a:pt x="11" y="20"/>
                    </a:cubicBezTo>
                    <a:cubicBezTo>
                      <a:pt x="12" y="20"/>
                      <a:pt x="12" y="19"/>
                      <a:pt x="13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20"/>
                      <a:pt x="13" y="20"/>
                      <a:pt x="13" y="20"/>
                    </a:cubicBezTo>
                    <a:cubicBezTo>
                      <a:pt x="13" y="20"/>
                      <a:pt x="13" y="20"/>
                      <a:pt x="14" y="20"/>
                    </a:cubicBezTo>
                    <a:cubicBezTo>
                      <a:pt x="13" y="20"/>
                      <a:pt x="14" y="19"/>
                      <a:pt x="14" y="19"/>
                    </a:cubicBezTo>
                    <a:cubicBezTo>
                      <a:pt x="14" y="19"/>
                      <a:pt x="14" y="19"/>
                      <a:pt x="14" y="20"/>
                    </a:cubicBezTo>
                    <a:cubicBezTo>
                      <a:pt x="14" y="19"/>
                      <a:pt x="15" y="19"/>
                      <a:pt x="15" y="19"/>
                    </a:cubicBezTo>
                    <a:cubicBezTo>
                      <a:pt x="15" y="20"/>
                      <a:pt x="14" y="20"/>
                      <a:pt x="14" y="20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3" y="21"/>
                      <a:pt x="12" y="22"/>
                      <a:pt x="11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1" y="22"/>
                      <a:pt x="11" y="22"/>
                      <a:pt x="12" y="22"/>
                    </a:cubicBezTo>
                    <a:cubicBezTo>
                      <a:pt x="12" y="22"/>
                      <a:pt x="12" y="21"/>
                      <a:pt x="13" y="21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3" y="22"/>
                      <a:pt x="13" y="22"/>
                      <a:pt x="13" y="21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4" y="21"/>
                      <a:pt x="16" y="20"/>
                      <a:pt x="17" y="20"/>
                    </a:cubicBezTo>
                    <a:cubicBezTo>
                      <a:pt x="16" y="20"/>
                      <a:pt x="15" y="21"/>
                      <a:pt x="15" y="21"/>
                    </a:cubicBezTo>
                    <a:cubicBezTo>
                      <a:pt x="15" y="22"/>
                      <a:pt x="14" y="22"/>
                      <a:pt x="13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2" y="23"/>
                      <a:pt x="12" y="24"/>
                    </a:cubicBezTo>
                    <a:cubicBezTo>
                      <a:pt x="12" y="24"/>
                      <a:pt x="12" y="23"/>
                      <a:pt x="12" y="23"/>
                    </a:cubicBezTo>
                    <a:cubicBezTo>
                      <a:pt x="12" y="24"/>
                      <a:pt x="11" y="24"/>
                      <a:pt x="12" y="24"/>
                    </a:cubicBezTo>
                    <a:cubicBezTo>
                      <a:pt x="12" y="24"/>
                      <a:pt x="13" y="23"/>
                      <a:pt x="14" y="23"/>
                    </a:cubicBezTo>
                    <a:cubicBezTo>
                      <a:pt x="13" y="23"/>
                      <a:pt x="13" y="24"/>
                      <a:pt x="12" y="24"/>
                    </a:cubicBezTo>
                    <a:cubicBezTo>
                      <a:pt x="12" y="25"/>
                      <a:pt x="11" y="25"/>
                      <a:pt x="12" y="25"/>
                    </a:cubicBezTo>
                    <a:cubicBezTo>
                      <a:pt x="12" y="25"/>
                      <a:pt x="12" y="24"/>
                      <a:pt x="12" y="24"/>
                    </a:cubicBezTo>
                    <a:cubicBezTo>
                      <a:pt x="12" y="25"/>
                      <a:pt x="12" y="25"/>
                      <a:pt x="11" y="26"/>
                    </a:cubicBezTo>
                    <a:cubicBezTo>
                      <a:pt x="11" y="26"/>
                      <a:pt x="12" y="26"/>
                      <a:pt x="12" y="26"/>
                    </a:cubicBezTo>
                    <a:cubicBezTo>
                      <a:pt x="11" y="26"/>
                      <a:pt x="11" y="26"/>
                      <a:pt x="11" y="26"/>
                    </a:cubicBezTo>
                    <a:cubicBezTo>
                      <a:pt x="11" y="26"/>
                      <a:pt x="11" y="27"/>
                      <a:pt x="10" y="27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9" y="29"/>
                      <a:pt x="8" y="30"/>
                      <a:pt x="8" y="30"/>
                    </a:cubicBezTo>
                    <a:cubicBezTo>
                      <a:pt x="8" y="30"/>
                      <a:pt x="9" y="29"/>
                      <a:pt x="9" y="30"/>
                    </a:cubicBezTo>
                    <a:cubicBezTo>
                      <a:pt x="8" y="30"/>
                      <a:pt x="7" y="31"/>
                      <a:pt x="7" y="31"/>
                    </a:cubicBezTo>
                    <a:cubicBezTo>
                      <a:pt x="7" y="31"/>
                      <a:pt x="7" y="32"/>
                      <a:pt x="7" y="32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7" y="32"/>
                      <a:pt x="8" y="32"/>
                      <a:pt x="8" y="31"/>
                    </a:cubicBezTo>
                    <a:cubicBezTo>
                      <a:pt x="8" y="32"/>
                      <a:pt x="8" y="31"/>
                      <a:pt x="9" y="31"/>
                    </a:cubicBezTo>
                    <a:cubicBezTo>
                      <a:pt x="8" y="32"/>
                      <a:pt x="9" y="32"/>
                      <a:pt x="9" y="32"/>
                    </a:cubicBezTo>
                    <a:cubicBezTo>
                      <a:pt x="8" y="31"/>
                      <a:pt x="9" y="31"/>
                      <a:pt x="10" y="31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10" y="31"/>
                      <a:pt x="11" y="31"/>
                      <a:pt x="10" y="31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11" y="30"/>
                      <a:pt x="11" y="30"/>
                      <a:pt x="12" y="29"/>
                    </a:cubicBezTo>
                    <a:cubicBezTo>
                      <a:pt x="11" y="30"/>
                      <a:pt x="13" y="29"/>
                      <a:pt x="13" y="30"/>
                    </a:cubicBezTo>
                    <a:cubicBezTo>
                      <a:pt x="13" y="29"/>
                      <a:pt x="15" y="28"/>
                      <a:pt x="15" y="27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6" y="27"/>
                      <a:pt x="17" y="27"/>
                      <a:pt x="17" y="26"/>
                    </a:cubicBezTo>
                    <a:cubicBezTo>
                      <a:pt x="17" y="27"/>
                      <a:pt x="17" y="26"/>
                      <a:pt x="17" y="26"/>
                    </a:cubicBezTo>
                    <a:cubicBezTo>
                      <a:pt x="17" y="27"/>
                      <a:pt x="16" y="27"/>
                      <a:pt x="16" y="28"/>
                    </a:cubicBezTo>
                    <a:cubicBezTo>
                      <a:pt x="16" y="28"/>
                      <a:pt x="16" y="27"/>
                      <a:pt x="17" y="27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16" y="28"/>
                      <a:pt x="15" y="28"/>
                      <a:pt x="15" y="29"/>
                    </a:cubicBezTo>
                    <a:cubicBezTo>
                      <a:pt x="16" y="28"/>
                      <a:pt x="17" y="28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9" y="27"/>
                      <a:pt x="19" y="27"/>
                    </a:cubicBezTo>
                    <a:close/>
                    <a:moveTo>
                      <a:pt x="17" y="4"/>
                    </a:moveTo>
                    <a:cubicBezTo>
                      <a:pt x="16" y="3"/>
                      <a:pt x="16" y="3"/>
                      <a:pt x="15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4" y="2"/>
                      <a:pt x="13" y="2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3" y="2"/>
                      <a:pt x="15" y="2"/>
                      <a:pt x="15" y="3"/>
                    </a:cubicBezTo>
                    <a:cubicBezTo>
                      <a:pt x="15" y="2"/>
                      <a:pt x="15" y="2"/>
                      <a:pt x="15" y="3"/>
                    </a:cubicBezTo>
                    <a:cubicBezTo>
                      <a:pt x="16" y="2"/>
                      <a:pt x="15" y="2"/>
                      <a:pt x="15" y="2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2"/>
                      <a:pt x="16" y="3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3"/>
                      <a:pt x="17" y="3"/>
                      <a:pt x="17" y="4"/>
                    </a:cubicBezTo>
                    <a:close/>
                    <a:moveTo>
                      <a:pt x="11" y="29"/>
                    </a:moveTo>
                    <a:cubicBezTo>
                      <a:pt x="10" y="29"/>
                      <a:pt x="10" y="29"/>
                      <a:pt x="10" y="29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10" y="29"/>
                      <a:pt x="10" y="29"/>
                      <a:pt x="10" y="30"/>
                    </a:cubicBezTo>
                    <a:cubicBezTo>
                      <a:pt x="10" y="30"/>
                      <a:pt x="10" y="29"/>
                      <a:pt x="10" y="29"/>
                    </a:cubicBezTo>
                    <a:cubicBezTo>
                      <a:pt x="10" y="29"/>
                      <a:pt x="10" y="30"/>
                      <a:pt x="9" y="30"/>
                    </a:cubicBezTo>
                    <a:cubicBezTo>
                      <a:pt x="10" y="30"/>
                      <a:pt x="9" y="30"/>
                      <a:pt x="9" y="30"/>
                    </a:cubicBezTo>
                    <a:cubicBezTo>
                      <a:pt x="9" y="30"/>
                      <a:pt x="10" y="30"/>
                      <a:pt x="9" y="30"/>
                    </a:cubicBezTo>
                    <a:cubicBezTo>
                      <a:pt x="10" y="29"/>
                      <a:pt x="10" y="29"/>
                      <a:pt x="11" y="29"/>
                    </a:cubicBezTo>
                    <a:cubicBezTo>
                      <a:pt x="11" y="29"/>
                      <a:pt x="11" y="29"/>
                      <a:pt x="11" y="29"/>
                    </a:cubicBezTo>
                    <a:close/>
                    <a:moveTo>
                      <a:pt x="18" y="26"/>
                    </a:moveTo>
                    <a:cubicBezTo>
                      <a:pt x="18" y="26"/>
                      <a:pt x="18" y="27"/>
                      <a:pt x="17" y="27"/>
                    </a:cubicBezTo>
                    <a:cubicBezTo>
                      <a:pt x="17" y="26"/>
                      <a:pt x="18" y="26"/>
                      <a:pt x="18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8" y="26"/>
                      <a:pt x="18" y="26"/>
                      <a:pt x="18" y="26"/>
                    </a:cubicBezTo>
                    <a:close/>
                    <a:moveTo>
                      <a:pt x="13" y="28"/>
                    </a:moveTo>
                    <a:cubicBezTo>
                      <a:pt x="13" y="28"/>
                      <a:pt x="12" y="28"/>
                      <a:pt x="11" y="29"/>
                    </a:cubicBezTo>
                    <a:cubicBezTo>
                      <a:pt x="12" y="28"/>
                      <a:pt x="12" y="28"/>
                      <a:pt x="13" y="28"/>
                    </a:cubicBezTo>
                    <a:cubicBezTo>
                      <a:pt x="13" y="28"/>
                      <a:pt x="13" y="28"/>
                      <a:pt x="13" y="28"/>
                    </a:cubicBezTo>
                    <a:close/>
                    <a:moveTo>
                      <a:pt x="9" y="29"/>
                    </a:moveTo>
                    <a:cubicBezTo>
                      <a:pt x="9" y="29"/>
                      <a:pt x="10" y="28"/>
                      <a:pt x="11" y="28"/>
                    </a:cubicBezTo>
                    <a:cubicBezTo>
                      <a:pt x="11" y="28"/>
                      <a:pt x="9" y="29"/>
                      <a:pt x="9" y="29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9" y="29"/>
                      <a:pt x="9" y="29"/>
                      <a:pt x="9" y="29"/>
                    </a:cubicBezTo>
                    <a:close/>
                    <a:moveTo>
                      <a:pt x="14" y="22"/>
                    </a:moveTo>
                    <a:cubicBezTo>
                      <a:pt x="14" y="23"/>
                      <a:pt x="13" y="23"/>
                      <a:pt x="13" y="23"/>
                    </a:cubicBezTo>
                    <a:cubicBezTo>
                      <a:pt x="13" y="23"/>
                      <a:pt x="13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lose/>
                    <a:moveTo>
                      <a:pt x="17" y="21"/>
                    </a:moveTo>
                    <a:cubicBezTo>
                      <a:pt x="17" y="22"/>
                      <a:pt x="17" y="22"/>
                      <a:pt x="17" y="22"/>
                    </a:cubicBezTo>
                    <a:cubicBezTo>
                      <a:pt x="16" y="22"/>
                      <a:pt x="16" y="22"/>
                      <a:pt x="16" y="21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7" y="21"/>
                      <a:pt x="17" y="21"/>
                      <a:pt x="17" y="21"/>
                    </a:cubicBezTo>
                    <a:close/>
                    <a:moveTo>
                      <a:pt x="16" y="21"/>
                    </a:moveTo>
                    <a:cubicBezTo>
                      <a:pt x="16" y="21"/>
                      <a:pt x="16" y="22"/>
                      <a:pt x="15" y="22"/>
                    </a:cubicBezTo>
                    <a:cubicBezTo>
                      <a:pt x="15" y="21"/>
                      <a:pt x="16" y="22"/>
                      <a:pt x="16" y="2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6" y="21"/>
                      <a:pt x="16" y="21"/>
                      <a:pt x="16" y="21"/>
                    </a:cubicBezTo>
                    <a:close/>
                    <a:moveTo>
                      <a:pt x="18" y="19"/>
                    </a:move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19"/>
                      <a:pt x="17" y="20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lose/>
                    <a:moveTo>
                      <a:pt x="14" y="19"/>
                    </a:moveTo>
                    <a:cubicBezTo>
                      <a:pt x="14" y="19"/>
                      <a:pt x="13" y="19"/>
                      <a:pt x="13" y="20"/>
                    </a:cubicBezTo>
                    <a:cubicBezTo>
                      <a:pt x="12" y="20"/>
                      <a:pt x="13" y="19"/>
                      <a:pt x="13" y="19"/>
                    </a:cubicBezTo>
                    <a:cubicBezTo>
                      <a:pt x="13" y="19"/>
                      <a:pt x="13" y="19"/>
                      <a:pt x="14" y="19"/>
                    </a:cubicBezTo>
                    <a:cubicBezTo>
                      <a:pt x="14" y="19"/>
                      <a:pt x="14" y="19"/>
                      <a:pt x="14" y="19"/>
                    </a:cubicBezTo>
                    <a:close/>
                    <a:moveTo>
                      <a:pt x="9" y="19"/>
                    </a:moveTo>
                    <a:cubicBezTo>
                      <a:pt x="8" y="19"/>
                      <a:pt x="8" y="19"/>
                      <a:pt x="8" y="20"/>
                    </a:cubicBezTo>
                    <a:cubicBezTo>
                      <a:pt x="8" y="19"/>
                      <a:pt x="8" y="19"/>
                      <a:pt x="9" y="19"/>
                    </a:cubicBezTo>
                    <a:cubicBezTo>
                      <a:pt x="9" y="19"/>
                      <a:pt x="9" y="19"/>
                      <a:pt x="9" y="19"/>
                    </a:cubicBezTo>
                    <a:close/>
                    <a:moveTo>
                      <a:pt x="10" y="18"/>
                    </a:moveTo>
                    <a:cubicBezTo>
                      <a:pt x="10" y="19"/>
                      <a:pt x="10" y="19"/>
                      <a:pt x="9" y="19"/>
                    </a:cubicBezTo>
                    <a:cubicBezTo>
                      <a:pt x="9" y="18"/>
                      <a:pt x="10" y="18"/>
                      <a:pt x="10" y="18"/>
                    </a:cubicBezTo>
                    <a:cubicBezTo>
                      <a:pt x="10" y="18"/>
                      <a:pt x="10" y="18"/>
                      <a:pt x="10" y="18"/>
                    </a:cubicBezTo>
                    <a:close/>
                    <a:moveTo>
                      <a:pt x="8" y="18"/>
                    </a:moveTo>
                    <a:cubicBezTo>
                      <a:pt x="9" y="18"/>
                      <a:pt x="9" y="19"/>
                      <a:pt x="8" y="19"/>
                    </a:cubicBezTo>
                    <a:cubicBezTo>
                      <a:pt x="8" y="19"/>
                      <a:pt x="8" y="19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lose/>
                    <a:moveTo>
                      <a:pt x="10" y="18"/>
                    </a:moveTo>
                    <a:cubicBezTo>
                      <a:pt x="10" y="18"/>
                      <a:pt x="9" y="19"/>
                      <a:pt x="9" y="18"/>
                    </a:cubicBezTo>
                    <a:cubicBezTo>
                      <a:pt x="9" y="18"/>
                      <a:pt x="10" y="18"/>
                      <a:pt x="10" y="18"/>
                    </a:cubicBezTo>
                    <a:cubicBezTo>
                      <a:pt x="10" y="18"/>
                      <a:pt x="10" y="18"/>
                      <a:pt x="10" y="18"/>
                    </a:cubicBezTo>
                    <a:close/>
                    <a:moveTo>
                      <a:pt x="8" y="18"/>
                    </a:moveTo>
                    <a:cubicBezTo>
                      <a:pt x="8" y="18"/>
                      <a:pt x="8" y="18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lose/>
                    <a:moveTo>
                      <a:pt x="7" y="18"/>
                    </a:moveTo>
                    <a:cubicBezTo>
                      <a:pt x="7" y="18"/>
                      <a:pt x="7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8"/>
                      <a:pt x="7" y="18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lose/>
                    <a:moveTo>
                      <a:pt x="9" y="17"/>
                    </a:moveTo>
                    <a:cubicBezTo>
                      <a:pt x="9" y="17"/>
                      <a:pt x="10" y="16"/>
                      <a:pt x="10" y="17"/>
                    </a:cubicBezTo>
                    <a:cubicBezTo>
                      <a:pt x="10" y="17"/>
                      <a:pt x="9" y="17"/>
                      <a:pt x="9" y="18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lose/>
                    <a:moveTo>
                      <a:pt x="10" y="14"/>
                    </a:moveTo>
                    <a:cubicBezTo>
                      <a:pt x="10" y="15"/>
                      <a:pt x="9" y="15"/>
                      <a:pt x="9" y="15"/>
                    </a:cubicBezTo>
                    <a:cubicBezTo>
                      <a:pt x="9" y="15"/>
                      <a:pt x="9" y="15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lose/>
                    <a:moveTo>
                      <a:pt x="10" y="14"/>
                    </a:moveTo>
                    <a:cubicBezTo>
                      <a:pt x="10" y="14"/>
                      <a:pt x="10" y="14"/>
                      <a:pt x="11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1" y="13"/>
                      <a:pt x="11" y="14"/>
                      <a:pt x="12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3"/>
                      <a:pt x="13" y="12"/>
                      <a:pt x="13" y="12"/>
                    </a:cubicBezTo>
                    <a:cubicBezTo>
                      <a:pt x="13" y="13"/>
                      <a:pt x="13" y="13"/>
                      <a:pt x="14" y="13"/>
                    </a:cubicBezTo>
                    <a:cubicBezTo>
                      <a:pt x="14" y="13"/>
                      <a:pt x="13" y="13"/>
                      <a:pt x="13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14"/>
                      <a:pt x="11" y="14"/>
                      <a:pt x="11" y="14"/>
                    </a:cubicBezTo>
                    <a:cubicBezTo>
                      <a:pt x="11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lose/>
                    <a:moveTo>
                      <a:pt x="15" y="13"/>
                    </a:moveTo>
                    <a:cubicBezTo>
                      <a:pt x="15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lose/>
                    <a:moveTo>
                      <a:pt x="15" y="12"/>
                    </a:moveTo>
                    <a:cubicBezTo>
                      <a:pt x="15" y="12"/>
                      <a:pt x="14" y="13"/>
                      <a:pt x="14" y="12"/>
                    </a:cubicBezTo>
                    <a:cubicBezTo>
                      <a:pt x="14" y="12"/>
                      <a:pt x="14" y="12"/>
                      <a:pt x="15" y="12"/>
                    </a:cubicBezTo>
                    <a:cubicBezTo>
                      <a:pt x="15" y="12"/>
                      <a:pt x="15" y="12"/>
                      <a:pt x="15" y="12"/>
                    </a:cubicBezTo>
                    <a:close/>
                    <a:moveTo>
                      <a:pt x="9" y="3"/>
                    </a:moveTo>
                    <a:cubicBezTo>
                      <a:pt x="9" y="3"/>
                      <a:pt x="8" y="3"/>
                      <a:pt x="8" y="2"/>
                    </a:cubicBezTo>
                    <a:cubicBezTo>
                      <a:pt x="8" y="2"/>
                      <a:pt x="9" y="2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  <a:moveTo>
                      <a:pt x="11" y="6"/>
                    </a:moveTo>
                    <a:cubicBezTo>
                      <a:pt x="10" y="6"/>
                      <a:pt x="9" y="6"/>
                      <a:pt x="9" y="6"/>
                    </a:cubicBezTo>
                    <a:cubicBezTo>
                      <a:pt x="10" y="6"/>
                      <a:pt x="10" y="6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lose/>
                    <a:moveTo>
                      <a:pt x="12" y="6"/>
                    </a:moveTo>
                    <a:cubicBezTo>
                      <a:pt x="12" y="6"/>
                      <a:pt x="11" y="6"/>
                      <a:pt x="10" y="5"/>
                    </a:cubicBezTo>
                    <a:cubicBezTo>
                      <a:pt x="11" y="5"/>
                      <a:pt x="12" y="5"/>
                      <a:pt x="12" y="6"/>
                    </a:cubicBezTo>
                    <a:cubicBezTo>
                      <a:pt x="12" y="6"/>
                      <a:pt x="12" y="6"/>
                      <a:pt x="12" y="6"/>
                    </a:cubicBezTo>
                    <a:close/>
                    <a:moveTo>
                      <a:pt x="9" y="4"/>
                    </a:moveTo>
                    <a:cubicBezTo>
                      <a:pt x="9" y="4"/>
                      <a:pt x="10" y="5"/>
                      <a:pt x="10" y="5"/>
                    </a:cubicBezTo>
                    <a:cubicBezTo>
                      <a:pt x="10" y="5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lose/>
                    <a:moveTo>
                      <a:pt x="10" y="4"/>
                    </a:moveTo>
                    <a:cubicBezTo>
                      <a:pt x="11" y="4"/>
                      <a:pt x="11" y="5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  <a:moveTo>
                      <a:pt x="10" y="4"/>
                    </a:moveTo>
                    <a:cubicBezTo>
                      <a:pt x="10" y="4"/>
                      <a:pt x="9" y="4"/>
                      <a:pt x="10" y="4"/>
                    </a:cubicBezTo>
                    <a:cubicBezTo>
                      <a:pt x="10" y="4"/>
                      <a:pt x="9" y="4"/>
                      <a:pt x="9" y="4"/>
                    </a:cubicBezTo>
                    <a:cubicBezTo>
                      <a:pt x="9" y="4"/>
                      <a:pt x="10" y="4"/>
                      <a:pt x="9" y="4"/>
                    </a:cubicBezTo>
                    <a:cubicBezTo>
                      <a:pt x="10" y="4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4"/>
                      <a:pt x="10" y="3"/>
                      <a:pt x="10" y="3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  <a:moveTo>
                      <a:pt x="9" y="3"/>
                    </a:moveTo>
                    <a:cubicBezTo>
                      <a:pt x="8" y="3"/>
                      <a:pt x="8" y="3"/>
                      <a:pt x="7" y="3"/>
                    </a:cubicBezTo>
                    <a:cubicBezTo>
                      <a:pt x="8" y="3"/>
                      <a:pt x="8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  <a:moveTo>
                      <a:pt x="8" y="2"/>
                    </a:moveTo>
                    <a:cubicBezTo>
                      <a:pt x="8" y="2"/>
                      <a:pt x="7" y="2"/>
                      <a:pt x="7" y="2"/>
                    </a:cubicBezTo>
                    <a:cubicBezTo>
                      <a:pt x="7" y="1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lose/>
                    <a:moveTo>
                      <a:pt x="16" y="4"/>
                    </a:moveTo>
                    <a:cubicBezTo>
                      <a:pt x="16" y="4"/>
                      <a:pt x="16" y="4"/>
                      <a:pt x="15" y="4"/>
                    </a:cubicBezTo>
                    <a:cubicBezTo>
                      <a:pt x="15" y="3"/>
                      <a:pt x="14" y="4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5" y="3"/>
                      <a:pt x="15" y="3"/>
                    </a:cubicBezTo>
                    <a:cubicBezTo>
                      <a:pt x="15" y="3"/>
                      <a:pt x="15" y="3"/>
                      <a:pt x="15" y="4"/>
                    </a:cubicBezTo>
                    <a:cubicBezTo>
                      <a:pt x="15" y="4"/>
                      <a:pt x="16" y="4"/>
                      <a:pt x="16" y="4"/>
                    </a:cubicBezTo>
                    <a:close/>
                  </a:path>
                </a:pathLst>
              </a:custGeom>
              <a:solidFill>
                <a:srgbClr val="708A8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53276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  <a:sym typeface="宋体" panose="02010600030101010101" pitchFamily="2" charset="-122"/>
                </a:endParaRPr>
              </a:p>
            </p:txBody>
          </p:sp>
          <p:sp>
            <p:nvSpPr>
              <p:cNvPr id="60639" name="Freeform 14"/>
              <p:cNvSpPr>
                <a:spLocks noEditPoints="1" noChangeArrowheads="1"/>
              </p:cNvSpPr>
              <p:nvPr/>
            </p:nvSpPr>
            <p:spPr bwMode="auto">
              <a:xfrm>
                <a:off x="2" y="-7"/>
                <a:ext cx="111" cy="172"/>
              </a:xfrm>
              <a:custGeom>
                <a:avLst/>
                <a:gdLst>
                  <a:gd name="T0" fmla="*/ 2 w 47"/>
                  <a:gd name="T1" fmla="*/ 31 h 73"/>
                  <a:gd name="T2" fmla="*/ 8 w 47"/>
                  <a:gd name="T3" fmla="*/ 43 h 73"/>
                  <a:gd name="T4" fmla="*/ 11 w 47"/>
                  <a:gd name="T5" fmla="*/ 59 h 73"/>
                  <a:gd name="T6" fmla="*/ 24 w 47"/>
                  <a:gd name="T7" fmla="*/ 71 h 73"/>
                  <a:gd name="T8" fmla="*/ 47 w 47"/>
                  <a:gd name="T9" fmla="*/ 45 h 73"/>
                  <a:gd name="T10" fmla="*/ 3 w 47"/>
                  <a:gd name="T11" fmla="*/ 8 h 73"/>
                  <a:gd name="T12" fmla="*/ 2 w 47"/>
                  <a:gd name="T13" fmla="*/ 16 h 73"/>
                  <a:gd name="T14" fmla="*/ 43 w 47"/>
                  <a:gd name="T15" fmla="*/ 53 h 73"/>
                  <a:gd name="T16" fmla="*/ 24 w 47"/>
                  <a:gd name="T17" fmla="*/ 69 h 73"/>
                  <a:gd name="T18" fmla="*/ 44 w 47"/>
                  <a:gd name="T19" fmla="*/ 49 h 73"/>
                  <a:gd name="T20" fmla="*/ 26 w 47"/>
                  <a:gd name="T21" fmla="*/ 30 h 73"/>
                  <a:gd name="T22" fmla="*/ 2 w 47"/>
                  <a:gd name="T23" fmla="*/ 23 h 73"/>
                  <a:gd name="T24" fmla="*/ 33 w 47"/>
                  <a:gd name="T25" fmla="*/ 30 h 73"/>
                  <a:gd name="T26" fmla="*/ 26 w 47"/>
                  <a:gd name="T27" fmla="*/ 30 h 73"/>
                  <a:gd name="T28" fmla="*/ 7 w 47"/>
                  <a:gd name="T29" fmla="*/ 14 h 73"/>
                  <a:gd name="T30" fmla="*/ 19 w 47"/>
                  <a:gd name="T31" fmla="*/ 19 h 73"/>
                  <a:gd name="T32" fmla="*/ 16 w 47"/>
                  <a:gd name="T33" fmla="*/ 29 h 73"/>
                  <a:gd name="T34" fmla="*/ 3 w 47"/>
                  <a:gd name="T35" fmla="*/ 30 h 73"/>
                  <a:gd name="T36" fmla="*/ 3 w 47"/>
                  <a:gd name="T37" fmla="*/ 27 h 73"/>
                  <a:gd name="T38" fmla="*/ 35 w 47"/>
                  <a:gd name="T39" fmla="*/ 30 h 73"/>
                  <a:gd name="T40" fmla="*/ 28 w 47"/>
                  <a:gd name="T41" fmla="*/ 24 h 73"/>
                  <a:gd name="T42" fmla="*/ 16 w 47"/>
                  <a:gd name="T43" fmla="*/ 16 h 73"/>
                  <a:gd name="T44" fmla="*/ 6 w 47"/>
                  <a:gd name="T45" fmla="*/ 7 h 73"/>
                  <a:gd name="T46" fmla="*/ 45 w 47"/>
                  <a:gd name="T47" fmla="*/ 41 h 73"/>
                  <a:gd name="T48" fmla="*/ 3 w 47"/>
                  <a:gd name="T49" fmla="*/ 32 h 73"/>
                  <a:gd name="T50" fmla="*/ 5 w 47"/>
                  <a:gd name="T51" fmla="*/ 38 h 73"/>
                  <a:gd name="T52" fmla="*/ 33 w 47"/>
                  <a:gd name="T53" fmla="*/ 35 h 73"/>
                  <a:gd name="T54" fmla="*/ 5 w 47"/>
                  <a:gd name="T55" fmla="*/ 40 h 73"/>
                  <a:gd name="T56" fmla="*/ 29 w 47"/>
                  <a:gd name="T57" fmla="*/ 47 h 73"/>
                  <a:gd name="T58" fmla="*/ 15 w 47"/>
                  <a:gd name="T59" fmla="*/ 48 h 73"/>
                  <a:gd name="T60" fmla="*/ 40 w 47"/>
                  <a:gd name="T61" fmla="*/ 43 h 73"/>
                  <a:gd name="T62" fmla="*/ 29 w 47"/>
                  <a:gd name="T63" fmla="*/ 47 h 73"/>
                  <a:gd name="T64" fmla="*/ 16 w 47"/>
                  <a:gd name="T65" fmla="*/ 52 h 73"/>
                  <a:gd name="T66" fmla="*/ 17 w 47"/>
                  <a:gd name="T67" fmla="*/ 52 h 73"/>
                  <a:gd name="T68" fmla="*/ 12 w 47"/>
                  <a:gd name="T69" fmla="*/ 58 h 73"/>
                  <a:gd name="T70" fmla="*/ 25 w 47"/>
                  <a:gd name="T71" fmla="*/ 54 h 73"/>
                  <a:gd name="T72" fmla="*/ 12 w 47"/>
                  <a:gd name="T73" fmla="*/ 59 h 73"/>
                  <a:gd name="T74" fmla="*/ 21 w 47"/>
                  <a:gd name="T75" fmla="*/ 49 h 73"/>
                  <a:gd name="T76" fmla="*/ 39 w 47"/>
                  <a:gd name="T77" fmla="*/ 48 h 73"/>
                  <a:gd name="T78" fmla="*/ 14 w 47"/>
                  <a:gd name="T79" fmla="*/ 49 h 73"/>
                  <a:gd name="T80" fmla="*/ 22 w 47"/>
                  <a:gd name="T81" fmla="*/ 60 h 73"/>
                  <a:gd name="T82" fmla="*/ 16 w 47"/>
                  <a:gd name="T83" fmla="*/ 67 h 73"/>
                  <a:gd name="T84" fmla="*/ 22 w 47"/>
                  <a:gd name="T85" fmla="*/ 60 h 73"/>
                  <a:gd name="T86" fmla="*/ 41 w 47"/>
                  <a:gd name="T87" fmla="*/ 41 h 73"/>
                  <a:gd name="T88" fmla="*/ 27 w 47"/>
                  <a:gd name="T89" fmla="*/ 69 h 73"/>
                  <a:gd name="T90" fmla="*/ 39 w 47"/>
                  <a:gd name="T91" fmla="*/ 59 h 73"/>
                  <a:gd name="T92" fmla="*/ 27 w 47"/>
                  <a:gd name="T93" fmla="*/ 69 h 73"/>
                  <a:gd name="T94" fmla="*/ 42 w 47"/>
                  <a:gd name="T95" fmla="*/ 58 h 73"/>
                  <a:gd name="T96" fmla="*/ 44 w 47"/>
                  <a:gd name="T97" fmla="*/ 44 h 73"/>
                  <a:gd name="T98" fmla="*/ 41 w 47"/>
                  <a:gd name="T99" fmla="*/ 46 h 7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7"/>
                  <a:gd name="T151" fmla="*/ 0 h 73"/>
                  <a:gd name="T152" fmla="*/ 47 w 47"/>
                  <a:gd name="T153" fmla="*/ 73 h 73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7" h="73">
                    <a:moveTo>
                      <a:pt x="2" y="19"/>
                    </a:moveTo>
                    <a:cubicBezTo>
                      <a:pt x="0" y="20"/>
                      <a:pt x="0" y="24"/>
                      <a:pt x="2" y="26"/>
                    </a:cubicBezTo>
                    <a:cubicBezTo>
                      <a:pt x="1" y="27"/>
                      <a:pt x="1" y="31"/>
                      <a:pt x="2" y="31"/>
                    </a:cubicBezTo>
                    <a:cubicBezTo>
                      <a:pt x="2" y="32"/>
                      <a:pt x="2" y="33"/>
                      <a:pt x="2" y="34"/>
                    </a:cubicBezTo>
                    <a:cubicBezTo>
                      <a:pt x="2" y="35"/>
                      <a:pt x="3" y="36"/>
                      <a:pt x="3" y="36"/>
                    </a:cubicBezTo>
                    <a:cubicBezTo>
                      <a:pt x="3" y="40"/>
                      <a:pt x="4" y="43"/>
                      <a:pt x="8" y="43"/>
                    </a:cubicBezTo>
                    <a:cubicBezTo>
                      <a:pt x="9" y="45"/>
                      <a:pt x="9" y="46"/>
                      <a:pt x="11" y="47"/>
                    </a:cubicBezTo>
                    <a:cubicBezTo>
                      <a:pt x="8" y="49"/>
                      <a:pt x="9" y="51"/>
                      <a:pt x="9" y="52"/>
                    </a:cubicBezTo>
                    <a:cubicBezTo>
                      <a:pt x="8" y="53"/>
                      <a:pt x="6" y="57"/>
                      <a:pt x="11" y="59"/>
                    </a:cubicBezTo>
                    <a:cubicBezTo>
                      <a:pt x="10" y="60"/>
                      <a:pt x="11" y="62"/>
                      <a:pt x="13" y="63"/>
                    </a:cubicBezTo>
                    <a:cubicBezTo>
                      <a:pt x="12" y="66"/>
                      <a:pt x="14" y="68"/>
                      <a:pt x="17" y="69"/>
                    </a:cubicBezTo>
                    <a:cubicBezTo>
                      <a:pt x="18" y="71"/>
                      <a:pt x="21" y="72"/>
                      <a:pt x="24" y="71"/>
                    </a:cubicBezTo>
                    <a:cubicBezTo>
                      <a:pt x="32" y="73"/>
                      <a:pt x="40" y="63"/>
                      <a:pt x="43" y="56"/>
                    </a:cubicBezTo>
                    <a:cubicBezTo>
                      <a:pt x="44" y="53"/>
                      <a:pt x="45" y="50"/>
                      <a:pt x="46" y="47"/>
                    </a:cubicBezTo>
                    <a:cubicBezTo>
                      <a:pt x="46" y="46"/>
                      <a:pt x="47" y="46"/>
                      <a:pt x="47" y="45"/>
                    </a:cubicBezTo>
                    <a:cubicBezTo>
                      <a:pt x="47" y="44"/>
                      <a:pt x="47" y="44"/>
                      <a:pt x="47" y="43"/>
                    </a:cubicBezTo>
                    <a:cubicBezTo>
                      <a:pt x="38" y="22"/>
                      <a:pt x="33" y="11"/>
                      <a:pt x="16" y="4"/>
                    </a:cubicBezTo>
                    <a:cubicBezTo>
                      <a:pt x="12" y="3"/>
                      <a:pt x="3" y="0"/>
                      <a:pt x="3" y="8"/>
                    </a:cubicBezTo>
                    <a:cubicBezTo>
                      <a:pt x="3" y="9"/>
                      <a:pt x="3" y="9"/>
                      <a:pt x="3" y="10"/>
                    </a:cubicBezTo>
                    <a:cubicBezTo>
                      <a:pt x="4" y="11"/>
                      <a:pt x="4" y="11"/>
                      <a:pt x="4" y="12"/>
                    </a:cubicBezTo>
                    <a:cubicBezTo>
                      <a:pt x="4" y="13"/>
                      <a:pt x="2" y="14"/>
                      <a:pt x="2" y="16"/>
                    </a:cubicBezTo>
                    <a:cubicBezTo>
                      <a:pt x="2" y="17"/>
                      <a:pt x="2" y="18"/>
                      <a:pt x="2" y="19"/>
                    </a:cubicBezTo>
                    <a:close/>
                    <a:moveTo>
                      <a:pt x="43" y="53"/>
                    </a:moveTo>
                    <a:cubicBezTo>
                      <a:pt x="43" y="53"/>
                      <a:pt x="43" y="53"/>
                      <a:pt x="43" y="53"/>
                    </a:cubicBezTo>
                    <a:cubicBezTo>
                      <a:pt x="41" y="55"/>
                      <a:pt x="38" y="56"/>
                      <a:pt x="36" y="58"/>
                    </a:cubicBezTo>
                    <a:cubicBezTo>
                      <a:pt x="32" y="61"/>
                      <a:pt x="29" y="66"/>
                      <a:pt x="26" y="69"/>
                    </a:cubicBezTo>
                    <a:cubicBezTo>
                      <a:pt x="25" y="69"/>
                      <a:pt x="25" y="69"/>
                      <a:pt x="24" y="69"/>
                    </a:cubicBezTo>
                    <a:cubicBezTo>
                      <a:pt x="23" y="69"/>
                      <a:pt x="22" y="69"/>
                      <a:pt x="21" y="69"/>
                    </a:cubicBezTo>
                    <a:cubicBezTo>
                      <a:pt x="21" y="68"/>
                      <a:pt x="20" y="68"/>
                      <a:pt x="20" y="68"/>
                    </a:cubicBezTo>
                    <a:cubicBezTo>
                      <a:pt x="29" y="65"/>
                      <a:pt x="35" y="55"/>
                      <a:pt x="44" y="49"/>
                    </a:cubicBezTo>
                    <a:cubicBezTo>
                      <a:pt x="44" y="50"/>
                      <a:pt x="43" y="52"/>
                      <a:pt x="43" y="53"/>
                    </a:cubicBezTo>
                    <a:close/>
                    <a:moveTo>
                      <a:pt x="26" y="30"/>
                    </a:moveTo>
                    <a:cubicBezTo>
                      <a:pt x="26" y="30"/>
                      <a:pt x="26" y="30"/>
                      <a:pt x="26" y="30"/>
                    </a:cubicBezTo>
                    <a:cubicBezTo>
                      <a:pt x="22" y="29"/>
                      <a:pt x="16" y="28"/>
                      <a:pt x="11" y="28"/>
                    </a:cubicBezTo>
                    <a:cubicBezTo>
                      <a:pt x="8" y="27"/>
                      <a:pt x="5" y="27"/>
                      <a:pt x="3" y="25"/>
                    </a:cubicBezTo>
                    <a:cubicBezTo>
                      <a:pt x="2" y="24"/>
                      <a:pt x="2" y="23"/>
                      <a:pt x="2" y="23"/>
                    </a:cubicBezTo>
                    <a:cubicBezTo>
                      <a:pt x="2" y="22"/>
                      <a:pt x="3" y="22"/>
                      <a:pt x="3" y="21"/>
                    </a:cubicBezTo>
                    <a:cubicBezTo>
                      <a:pt x="4" y="21"/>
                      <a:pt x="4" y="21"/>
                      <a:pt x="5" y="21"/>
                    </a:cubicBezTo>
                    <a:cubicBezTo>
                      <a:pt x="13" y="23"/>
                      <a:pt x="25" y="25"/>
                      <a:pt x="33" y="30"/>
                    </a:cubicBezTo>
                    <a:cubicBezTo>
                      <a:pt x="36" y="32"/>
                      <a:pt x="40" y="36"/>
                      <a:pt x="41" y="39"/>
                    </a:cubicBezTo>
                    <a:cubicBezTo>
                      <a:pt x="42" y="39"/>
                      <a:pt x="42" y="40"/>
                      <a:pt x="42" y="40"/>
                    </a:cubicBezTo>
                    <a:cubicBezTo>
                      <a:pt x="38" y="36"/>
                      <a:pt x="32" y="33"/>
                      <a:pt x="26" y="30"/>
                    </a:cubicBezTo>
                    <a:close/>
                    <a:moveTo>
                      <a:pt x="19" y="23"/>
                    </a:moveTo>
                    <a:cubicBezTo>
                      <a:pt x="13" y="22"/>
                      <a:pt x="8" y="21"/>
                      <a:pt x="4" y="19"/>
                    </a:cubicBezTo>
                    <a:cubicBezTo>
                      <a:pt x="3" y="17"/>
                      <a:pt x="4" y="14"/>
                      <a:pt x="7" y="14"/>
                    </a:cubicBezTo>
                    <a:cubicBezTo>
                      <a:pt x="7" y="16"/>
                      <a:pt x="10" y="17"/>
                      <a:pt x="12" y="16"/>
                    </a:cubicBezTo>
                    <a:cubicBezTo>
                      <a:pt x="13" y="16"/>
                      <a:pt x="14" y="17"/>
                      <a:pt x="15" y="17"/>
                    </a:cubicBezTo>
                    <a:cubicBezTo>
                      <a:pt x="15" y="19"/>
                      <a:pt x="17" y="20"/>
                      <a:pt x="19" y="19"/>
                    </a:cubicBezTo>
                    <a:cubicBezTo>
                      <a:pt x="23" y="21"/>
                      <a:pt x="28" y="24"/>
                      <a:pt x="31" y="28"/>
                    </a:cubicBezTo>
                    <a:cubicBezTo>
                      <a:pt x="27" y="26"/>
                      <a:pt x="23" y="24"/>
                      <a:pt x="19" y="23"/>
                    </a:cubicBezTo>
                    <a:close/>
                    <a:moveTo>
                      <a:pt x="16" y="29"/>
                    </a:moveTo>
                    <a:cubicBezTo>
                      <a:pt x="16" y="29"/>
                      <a:pt x="16" y="29"/>
                      <a:pt x="16" y="29"/>
                    </a:cubicBezTo>
                    <a:cubicBezTo>
                      <a:pt x="13" y="30"/>
                      <a:pt x="9" y="32"/>
                      <a:pt x="6" y="32"/>
                    </a:cubicBezTo>
                    <a:cubicBezTo>
                      <a:pt x="4" y="32"/>
                      <a:pt x="4" y="31"/>
                      <a:pt x="3" y="30"/>
                    </a:cubicBezTo>
                    <a:cubicBezTo>
                      <a:pt x="3" y="29"/>
                      <a:pt x="2" y="29"/>
                      <a:pt x="2" y="28"/>
                    </a:cubicBezTo>
                    <a:cubicBezTo>
                      <a:pt x="3" y="28"/>
                      <a:pt x="3" y="27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7" y="29"/>
                      <a:pt x="11" y="28"/>
                      <a:pt x="16" y="29"/>
                    </a:cubicBezTo>
                    <a:close/>
                    <a:moveTo>
                      <a:pt x="45" y="41"/>
                    </a:moveTo>
                    <a:cubicBezTo>
                      <a:pt x="44" y="39"/>
                      <a:pt x="37" y="31"/>
                      <a:pt x="35" y="30"/>
                    </a:cubicBezTo>
                    <a:cubicBezTo>
                      <a:pt x="35" y="29"/>
                      <a:pt x="36" y="29"/>
                      <a:pt x="35" y="27"/>
                    </a:cubicBezTo>
                    <a:cubicBezTo>
                      <a:pt x="35" y="27"/>
                      <a:pt x="33" y="27"/>
                      <a:pt x="34" y="25"/>
                    </a:cubicBezTo>
                    <a:cubicBezTo>
                      <a:pt x="33" y="23"/>
                      <a:pt x="30" y="22"/>
                      <a:pt x="28" y="24"/>
                    </a:cubicBezTo>
                    <a:cubicBezTo>
                      <a:pt x="27" y="22"/>
                      <a:pt x="20" y="18"/>
                      <a:pt x="19" y="18"/>
                    </a:cubicBezTo>
                    <a:cubicBezTo>
                      <a:pt x="18" y="17"/>
                      <a:pt x="18" y="17"/>
                      <a:pt x="17" y="16"/>
                    </a:cubicBezTo>
                    <a:cubicBezTo>
                      <a:pt x="17" y="16"/>
                      <a:pt x="16" y="16"/>
                      <a:pt x="16" y="16"/>
                    </a:cubicBezTo>
                    <a:cubicBezTo>
                      <a:pt x="15" y="16"/>
                      <a:pt x="12" y="15"/>
                      <a:pt x="12" y="15"/>
                    </a:cubicBezTo>
                    <a:cubicBezTo>
                      <a:pt x="12" y="13"/>
                      <a:pt x="9" y="12"/>
                      <a:pt x="7" y="13"/>
                    </a:cubicBezTo>
                    <a:cubicBezTo>
                      <a:pt x="6" y="12"/>
                      <a:pt x="5" y="11"/>
                      <a:pt x="6" y="7"/>
                    </a:cubicBezTo>
                    <a:cubicBezTo>
                      <a:pt x="8" y="1"/>
                      <a:pt x="16" y="5"/>
                      <a:pt x="20" y="7"/>
                    </a:cubicBezTo>
                    <a:cubicBezTo>
                      <a:pt x="23" y="8"/>
                      <a:pt x="26" y="11"/>
                      <a:pt x="29" y="14"/>
                    </a:cubicBezTo>
                    <a:cubicBezTo>
                      <a:pt x="38" y="24"/>
                      <a:pt x="42" y="34"/>
                      <a:pt x="45" y="41"/>
                    </a:cubicBezTo>
                    <a:close/>
                    <a:moveTo>
                      <a:pt x="12" y="35"/>
                    </a:moveTo>
                    <a:cubicBezTo>
                      <a:pt x="10" y="36"/>
                      <a:pt x="8" y="37"/>
                      <a:pt x="6" y="37"/>
                    </a:cubicBezTo>
                    <a:cubicBezTo>
                      <a:pt x="4" y="36"/>
                      <a:pt x="2" y="34"/>
                      <a:pt x="3" y="32"/>
                    </a:cubicBezTo>
                    <a:cubicBezTo>
                      <a:pt x="10" y="34"/>
                      <a:pt x="15" y="27"/>
                      <a:pt x="25" y="31"/>
                    </a:cubicBezTo>
                    <a:cubicBezTo>
                      <a:pt x="20" y="31"/>
                      <a:pt x="16" y="33"/>
                      <a:pt x="12" y="35"/>
                    </a:cubicBezTo>
                    <a:close/>
                    <a:moveTo>
                      <a:pt x="5" y="38"/>
                    </a:moveTo>
                    <a:cubicBezTo>
                      <a:pt x="5" y="38"/>
                      <a:pt x="5" y="38"/>
                      <a:pt x="5" y="38"/>
                    </a:cubicBezTo>
                    <a:cubicBezTo>
                      <a:pt x="10" y="39"/>
                      <a:pt x="13" y="35"/>
                      <a:pt x="17" y="33"/>
                    </a:cubicBezTo>
                    <a:cubicBezTo>
                      <a:pt x="22" y="31"/>
                      <a:pt x="28" y="31"/>
                      <a:pt x="33" y="35"/>
                    </a:cubicBezTo>
                    <a:cubicBezTo>
                      <a:pt x="29" y="34"/>
                      <a:pt x="27" y="35"/>
                      <a:pt x="23" y="36"/>
                    </a:cubicBezTo>
                    <a:cubicBezTo>
                      <a:pt x="19" y="38"/>
                      <a:pt x="15" y="41"/>
                      <a:pt x="10" y="42"/>
                    </a:cubicBezTo>
                    <a:cubicBezTo>
                      <a:pt x="9" y="42"/>
                      <a:pt x="6" y="42"/>
                      <a:pt x="5" y="40"/>
                    </a:cubicBezTo>
                    <a:cubicBezTo>
                      <a:pt x="4" y="39"/>
                      <a:pt x="4" y="39"/>
                      <a:pt x="4" y="37"/>
                    </a:cubicBezTo>
                    <a:cubicBezTo>
                      <a:pt x="5" y="37"/>
                      <a:pt x="5" y="37"/>
                      <a:pt x="5" y="38"/>
                    </a:cubicBezTo>
                    <a:close/>
                    <a:moveTo>
                      <a:pt x="29" y="47"/>
                    </a:moveTo>
                    <a:cubicBezTo>
                      <a:pt x="29" y="47"/>
                      <a:pt x="29" y="47"/>
                      <a:pt x="29" y="47"/>
                    </a:cubicBezTo>
                    <a:cubicBezTo>
                      <a:pt x="27" y="47"/>
                      <a:pt x="25" y="47"/>
                      <a:pt x="23" y="47"/>
                    </a:cubicBezTo>
                    <a:cubicBezTo>
                      <a:pt x="20" y="48"/>
                      <a:pt x="18" y="48"/>
                      <a:pt x="15" y="48"/>
                    </a:cubicBezTo>
                    <a:cubicBezTo>
                      <a:pt x="12" y="48"/>
                      <a:pt x="9" y="46"/>
                      <a:pt x="10" y="43"/>
                    </a:cubicBezTo>
                    <a:cubicBezTo>
                      <a:pt x="13" y="42"/>
                      <a:pt x="16" y="40"/>
                      <a:pt x="19" y="39"/>
                    </a:cubicBezTo>
                    <a:cubicBezTo>
                      <a:pt x="19" y="45"/>
                      <a:pt x="34" y="41"/>
                      <a:pt x="40" y="43"/>
                    </a:cubicBezTo>
                    <a:cubicBezTo>
                      <a:pt x="38" y="43"/>
                      <a:pt x="37" y="45"/>
                      <a:pt x="37" y="46"/>
                    </a:cubicBezTo>
                    <a:cubicBezTo>
                      <a:pt x="37" y="47"/>
                      <a:pt x="40" y="47"/>
                      <a:pt x="41" y="47"/>
                    </a:cubicBezTo>
                    <a:cubicBezTo>
                      <a:pt x="38" y="48"/>
                      <a:pt x="33" y="47"/>
                      <a:pt x="29" y="47"/>
                    </a:cubicBezTo>
                    <a:close/>
                    <a:moveTo>
                      <a:pt x="11" y="48"/>
                    </a:moveTo>
                    <a:cubicBezTo>
                      <a:pt x="12" y="48"/>
                      <a:pt x="12" y="48"/>
                      <a:pt x="13" y="48"/>
                    </a:cubicBezTo>
                    <a:cubicBezTo>
                      <a:pt x="14" y="50"/>
                      <a:pt x="14" y="51"/>
                      <a:pt x="16" y="52"/>
                    </a:cubicBezTo>
                    <a:cubicBezTo>
                      <a:pt x="14" y="52"/>
                      <a:pt x="12" y="52"/>
                      <a:pt x="10" y="52"/>
                    </a:cubicBezTo>
                    <a:cubicBezTo>
                      <a:pt x="9" y="51"/>
                      <a:pt x="9" y="49"/>
                      <a:pt x="11" y="48"/>
                    </a:cubicBezTo>
                    <a:close/>
                    <a:moveTo>
                      <a:pt x="17" y="52"/>
                    </a:moveTo>
                    <a:cubicBezTo>
                      <a:pt x="17" y="52"/>
                      <a:pt x="17" y="52"/>
                      <a:pt x="17" y="52"/>
                    </a:cubicBezTo>
                    <a:cubicBezTo>
                      <a:pt x="19" y="53"/>
                      <a:pt x="21" y="53"/>
                      <a:pt x="23" y="53"/>
                    </a:cubicBezTo>
                    <a:cubicBezTo>
                      <a:pt x="19" y="57"/>
                      <a:pt x="14" y="58"/>
                      <a:pt x="12" y="58"/>
                    </a:cubicBezTo>
                    <a:cubicBezTo>
                      <a:pt x="10" y="57"/>
                      <a:pt x="8" y="55"/>
                      <a:pt x="10" y="53"/>
                    </a:cubicBezTo>
                    <a:cubicBezTo>
                      <a:pt x="12" y="54"/>
                      <a:pt x="15" y="53"/>
                      <a:pt x="17" y="52"/>
                    </a:cubicBezTo>
                    <a:close/>
                    <a:moveTo>
                      <a:pt x="25" y="54"/>
                    </a:moveTo>
                    <a:cubicBezTo>
                      <a:pt x="27" y="52"/>
                      <a:pt x="32" y="52"/>
                      <a:pt x="33" y="52"/>
                    </a:cubicBezTo>
                    <a:cubicBezTo>
                      <a:pt x="30" y="54"/>
                      <a:pt x="26" y="57"/>
                      <a:pt x="23" y="59"/>
                    </a:cubicBezTo>
                    <a:cubicBezTo>
                      <a:pt x="18" y="63"/>
                      <a:pt x="13" y="64"/>
                      <a:pt x="12" y="59"/>
                    </a:cubicBezTo>
                    <a:cubicBezTo>
                      <a:pt x="17" y="58"/>
                      <a:pt x="21" y="56"/>
                      <a:pt x="25" y="54"/>
                    </a:cubicBezTo>
                    <a:close/>
                    <a:moveTo>
                      <a:pt x="21" y="49"/>
                    </a:moveTo>
                    <a:cubicBezTo>
                      <a:pt x="21" y="49"/>
                      <a:pt x="21" y="49"/>
                      <a:pt x="21" y="49"/>
                    </a:cubicBezTo>
                    <a:cubicBezTo>
                      <a:pt x="23" y="49"/>
                      <a:pt x="24" y="48"/>
                      <a:pt x="26" y="48"/>
                    </a:cubicBezTo>
                    <a:cubicBezTo>
                      <a:pt x="27" y="48"/>
                      <a:pt x="29" y="48"/>
                      <a:pt x="31" y="48"/>
                    </a:cubicBezTo>
                    <a:cubicBezTo>
                      <a:pt x="33" y="48"/>
                      <a:pt x="36" y="48"/>
                      <a:pt x="39" y="48"/>
                    </a:cubicBezTo>
                    <a:cubicBezTo>
                      <a:pt x="36" y="49"/>
                      <a:pt x="33" y="50"/>
                      <a:pt x="30" y="51"/>
                    </a:cubicBezTo>
                    <a:cubicBezTo>
                      <a:pt x="28" y="52"/>
                      <a:pt x="23" y="52"/>
                      <a:pt x="21" y="52"/>
                    </a:cubicBezTo>
                    <a:cubicBezTo>
                      <a:pt x="20" y="52"/>
                      <a:pt x="15" y="52"/>
                      <a:pt x="14" y="49"/>
                    </a:cubicBezTo>
                    <a:cubicBezTo>
                      <a:pt x="16" y="49"/>
                      <a:pt x="19" y="49"/>
                      <a:pt x="21" y="49"/>
                    </a:cubicBezTo>
                    <a:close/>
                    <a:moveTo>
                      <a:pt x="22" y="60"/>
                    </a:moveTo>
                    <a:cubicBezTo>
                      <a:pt x="22" y="60"/>
                      <a:pt x="22" y="60"/>
                      <a:pt x="22" y="60"/>
                    </a:cubicBezTo>
                    <a:cubicBezTo>
                      <a:pt x="29" y="56"/>
                      <a:pt x="36" y="49"/>
                      <a:pt x="44" y="48"/>
                    </a:cubicBezTo>
                    <a:cubicBezTo>
                      <a:pt x="37" y="52"/>
                      <a:pt x="27" y="67"/>
                      <a:pt x="18" y="67"/>
                    </a:cubicBezTo>
                    <a:cubicBezTo>
                      <a:pt x="17" y="67"/>
                      <a:pt x="17" y="67"/>
                      <a:pt x="16" y="67"/>
                    </a:cubicBezTo>
                    <a:cubicBezTo>
                      <a:pt x="16" y="66"/>
                      <a:pt x="16" y="66"/>
                      <a:pt x="15" y="65"/>
                    </a:cubicBezTo>
                    <a:cubicBezTo>
                      <a:pt x="15" y="64"/>
                      <a:pt x="14" y="64"/>
                      <a:pt x="15" y="63"/>
                    </a:cubicBezTo>
                    <a:cubicBezTo>
                      <a:pt x="18" y="63"/>
                      <a:pt x="20" y="61"/>
                      <a:pt x="22" y="60"/>
                    </a:cubicBezTo>
                    <a:close/>
                    <a:moveTo>
                      <a:pt x="20" y="38"/>
                    </a:moveTo>
                    <a:cubicBezTo>
                      <a:pt x="25" y="35"/>
                      <a:pt x="32" y="35"/>
                      <a:pt x="37" y="38"/>
                    </a:cubicBezTo>
                    <a:cubicBezTo>
                      <a:pt x="39" y="39"/>
                      <a:pt x="40" y="40"/>
                      <a:pt x="41" y="41"/>
                    </a:cubicBezTo>
                    <a:cubicBezTo>
                      <a:pt x="41" y="41"/>
                      <a:pt x="43" y="42"/>
                      <a:pt x="43" y="43"/>
                    </a:cubicBezTo>
                    <a:cubicBezTo>
                      <a:pt x="35" y="40"/>
                      <a:pt x="20" y="45"/>
                      <a:pt x="20" y="38"/>
                    </a:cubicBezTo>
                    <a:close/>
                    <a:moveTo>
                      <a:pt x="27" y="69"/>
                    </a:moveTo>
                    <a:cubicBezTo>
                      <a:pt x="27" y="69"/>
                      <a:pt x="27" y="69"/>
                      <a:pt x="27" y="69"/>
                    </a:cubicBezTo>
                    <a:cubicBezTo>
                      <a:pt x="29" y="67"/>
                      <a:pt x="33" y="59"/>
                      <a:pt x="43" y="55"/>
                    </a:cubicBezTo>
                    <a:cubicBezTo>
                      <a:pt x="43" y="57"/>
                      <a:pt x="40" y="58"/>
                      <a:pt x="39" y="59"/>
                    </a:cubicBezTo>
                    <a:cubicBezTo>
                      <a:pt x="35" y="63"/>
                      <a:pt x="34" y="65"/>
                      <a:pt x="31" y="68"/>
                    </a:cubicBezTo>
                    <a:cubicBezTo>
                      <a:pt x="30" y="68"/>
                      <a:pt x="29" y="69"/>
                      <a:pt x="28" y="69"/>
                    </a:cubicBezTo>
                    <a:cubicBezTo>
                      <a:pt x="28" y="70"/>
                      <a:pt x="27" y="70"/>
                      <a:pt x="27" y="69"/>
                    </a:cubicBezTo>
                    <a:cubicBezTo>
                      <a:pt x="27" y="69"/>
                      <a:pt x="27" y="69"/>
                      <a:pt x="27" y="69"/>
                    </a:cubicBezTo>
                    <a:close/>
                    <a:moveTo>
                      <a:pt x="42" y="58"/>
                    </a:moveTo>
                    <a:cubicBezTo>
                      <a:pt x="42" y="58"/>
                      <a:pt x="42" y="58"/>
                      <a:pt x="42" y="58"/>
                    </a:cubicBezTo>
                    <a:cubicBezTo>
                      <a:pt x="40" y="62"/>
                      <a:pt x="36" y="66"/>
                      <a:pt x="33" y="68"/>
                    </a:cubicBezTo>
                    <a:cubicBezTo>
                      <a:pt x="35" y="63"/>
                      <a:pt x="38" y="60"/>
                      <a:pt x="42" y="58"/>
                    </a:cubicBezTo>
                    <a:close/>
                    <a:moveTo>
                      <a:pt x="44" y="44"/>
                    </a:moveTo>
                    <a:cubicBezTo>
                      <a:pt x="44" y="44"/>
                      <a:pt x="44" y="44"/>
                      <a:pt x="44" y="44"/>
                    </a:cubicBezTo>
                    <a:cubicBezTo>
                      <a:pt x="44" y="45"/>
                      <a:pt x="43" y="46"/>
                      <a:pt x="42" y="46"/>
                    </a:cubicBezTo>
                    <a:cubicBezTo>
                      <a:pt x="42" y="46"/>
                      <a:pt x="41" y="46"/>
                      <a:pt x="41" y="46"/>
                    </a:cubicBezTo>
                    <a:cubicBezTo>
                      <a:pt x="40" y="46"/>
                      <a:pt x="39" y="46"/>
                      <a:pt x="38" y="46"/>
                    </a:cubicBezTo>
                    <a:cubicBezTo>
                      <a:pt x="39" y="43"/>
                      <a:pt x="42" y="43"/>
                      <a:pt x="44" y="44"/>
                    </a:cubicBezTo>
                    <a:close/>
                  </a:path>
                </a:pathLst>
              </a:custGeom>
              <a:solidFill>
                <a:srgbClr val="7578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53276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  <a:sym typeface="宋体" panose="02010600030101010101" pitchFamily="2" charset="-122"/>
                </a:endParaRPr>
              </a:p>
            </p:txBody>
          </p:sp>
          <p:sp>
            <p:nvSpPr>
              <p:cNvPr id="60640" name="Freeform 15"/>
              <p:cNvSpPr>
                <a:spLocks noChangeArrowheads="1"/>
              </p:cNvSpPr>
              <p:nvPr/>
            </p:nvSpPr>
            <p:spPr bwMode="auto">
              <a:xfrm>
                <a:off x="108" y="40"/>
                <a:ext cx="139" cy="142"/>
              </a:xfrm>
              <a:custGeom>
                <a:avLst/>
                <a:gdLst>
                  <a:gd name="T0" fmla="*/ 52 w 59"/>
                  <a:gd name="T1" fmla="*/ 20 h 60"/>
                  <a:gd name="T2" fmla="*/ 49 w 59"/>
                  <a:gd name="T3" fmla="*/ 25 h 60"/>
                  <a:gd name="T4" fmla="*/ 47 w 59"/>
                  <a:gd name="T5" fmla="*/ 30 h 60"/>
                  <a:gd name="T6" fmla="*/ 46 w 59"/>
                  <a:gd name="T7" fmla="*/ 33 h 60"/>
                  <a:gd name="T8" fmla="*/ 44 w 59"/>
                  <a:gd name="T9" fmla="*/ 35 h 60"/>
                  <a:gd name="T10" fmla="*/ 37 w 59"/>
                  <a:gd name="T11" fmla="*/ 38 h 60"/>
                  <a:gd name="T12" fmla="*/ 33 w 59"/>
                  <a:gd name="T13" fmla="*/ 41 h 60"/>
                  <a:gd name="T14" fmla="*/ 32 w 59"/>
                  <a:gd name="T15" fmla="*/ 47 h 60"/>
                  <a:gd name="T16" fmla="*/ 28 w 59"/>
                  <a:gd name="T17" fmla="*/ 51 h 60"/>
                  <a:gd name="T18" fmla="*/ 24 w 59"/>
                  <a:gd name="T19" fmla="*/ 54 h 60"/>
                  <a:gd name="T20" fmla="*/ 19 w 59"/>
                  <a:gd name="T21" fmla="*/ 58 h 60"/>
                  <a:gd name="T22" fmla="*/ 12 w 59"/>
                  <a:gd name="T23" fmla="*/ 58 h 60"/>
                  <a:gd name="T24" fmla="*/ 0 w 59"/>
                  <a:gd name="T25" fmla="*/ 37 h 60"/>
                  <a:gd name="T26" fmla="*/ 3 w 59"/>
                  <a:gd name="T27" fmla="*/ 23 h 60"/>
                  <a:gd name="T28" fmla="*/ 46 w 59"/>
                  <a:gd name="T29" fmla="*/ 0 h 60"/>
                  <a:gd name="T30" fmla="*/ 56 w 59"/>
                  <a:gd name="T31" fmla="*/ 9 h 60"/>
                  <a:gd name="T32" fmla="*/ 53 w 59"/>
                  <a:gd name="T33" fmla="*/ 12 h 60"/>
                  <a:gd name="T34" fmla="*/ 54 w 59"/>
                  <a:gd name="T35" fmla="*/ 16 h 60"/>
                  <a:gd name="T36" fmla="*/ 52 w 59"/>
                  <a:gd name="T37" fmla="*/ 20 h 6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9"/>
                  <a:gd name="T58" fmla="*/ 0 h 60"/>
                  <a:gd name="T59" fmla="*/ 59 w 59"/>
                  <a:gd name="T60" fmla="*/ 60 h 6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9" h="60">
                    <a:moveTo>
                      <a:pt x="52" y="20"/>
                    </a:moveTo>
                    <a:cubicBezTo>
                      <a:pt x="53" y="22"/>
                      <a:pt x="52" y="25"/>
                      <a:pt x="49" y="25"/>
                    </a:cubicBezTo>
                    <a:cubicBezTo>
                      <a:pt x="50" y="27"/>
                      <a:pt x="48" y="30"/>
                      <a:pt x="47" y="30"/>
                    </a:cubicBezTo>
                    <a:cubicBezTo>
                      <a:pt x="47" y="31"/>
                      <a:pt x="47" y="32"/>
                      <a:pt x="46" y="33"/>
                    </a:cubicBezTo>
                    <a:cubicBezTo>
                      <a:pt x="46" y="34"/>
                      <a:pt x="45" y="34"/>
                      <a:pt x="44" y="35"/>
                    </a:cubicBezTo>
                    <a:cubicBezTo>
                      <a:pt x="43" y="38"/>
                      <a:pt x="40" y="40"/>
                      <a:pt x="37" y="38"/>
                    </a:cubicBezTo>
                    <a:cubicBezTo>
                      <a:pt x="36" y="40"/>
                      <a:pt x="34" y="41"/>
                      <a:pt x="33" y="41"/>
                    </a:cubicBezTo>
                    <a:cubicBezTo>
                      <a:pt x="34" y="44"/>
                      <a:pt x="34" y="46"/>
                      <a:pt x="32" y="47"/>
                    </a:cubicBezTo>
                    <a:cubicBezTo>
                      <a:pt x="33" y="48"/>
                      <a:pt x="33" y="52"/>
                      <a:pt x="28" y="51"/>
                    </a:cubicBezTo>
                    <a:cubicBezTo>
                      <a:pt x="28" y="53"/>
                      <a:pt x="26" y="55"/>
                      <a:pt x="24" y="54"/>
                    </a:cubicBezTo>
                    <a:cubicBezTo>
                      <a:pt x="24" y="57"/>
                      <a:pt x="22" y="59"/>
                      <a:pt x="19" y="58"/>
                    </a:cubicBezTo>
                    <a:cubicBezTo>
                      <a:pt x="17" y="60"/>
                      <a:pt x="14" y="60"/>
                      <a:pt x="12" y="58"/>
                    </a:cubicBezTo>
                    <a:cubicBezTo>
                      <a:pt x="4" y="56"/>
                      <a:pt x="0" y="43"/>
                      <a:pt x="0" y="37"/>
                    </a:cubicBezTo>
                    <a:cubicBezTo>
                      <a:pt x="0" y="35"/>
                      <a:pt x="3" y="23"/>
                      <a:pt x="3" y="23"/>
                    </a:cubicBezTo>
                    <a:cubicBezTo>
                      <a:pt x="19" y="8"/>
                      <a:pt x="28" y="0"/>
                      <a:pt x="46" y="0"/>
                    </a:cubicBezTo>
                    <a:cubicBezTo>
                      <a:pt x="50" y="1"/>
                      <a:pt x="59" y="1"/>
                      <a:pt x="56" y="9"/>
                    </a:cubicBezTo>
                    <a:cubicBezTo>
                      <a:pt x="55" y="10"/>
                      <a:pt x="53" y="12"/>
                      <a:pt x="53" y="12"/>
                    </a:cubicBezTo>
                    <a:cubicBezTo>
                      <a:pt x="53" y="13"/>
                      <a:pt x="54" y="15"/>
                      <a:pt x="54" y="16"/>
                    </a:cubicBezTo>
                    <a:cubicBezTo>
                      <a:pt x="54" y="17"/>
                      <a:pt x="53" y="19"/>
                      <a:pt x="52" y="20"/>
                    </a:cubicBezTo>
                    <a:close/>
                  </a:path>
                </a:pathLst>
              </a:custGeom>
              <a:solidFill>
                <a:srgbClr val="A3BBB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53276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  <a:sym typeface="宋体" panose="02010600030101010101" pitchFamily="2" charset="-122"/>
                </a:endParaRPr>
              </a:p>
            </p:txBody>
          </p:sp>
          <p:sp>
            <p:nvSpPr>
              <p:cNvPr id="60641" name="Freeform 16"/>
              <p:cNvSpPr>
                <a:spLocks noEditPoints="1" noChangeArrowheads="1"/>
              </p:cNvSpPr>
              <p:nvPr/>
            </p:nvSpPr>
            <p:spPr bwMode="auto">
              <a:xfrm>
                <a:off x="109" y="74"/>
                <a:ext cx="66" cy="73"/>
              </a:xfrm>
              <a:custGeom>
                <a:avLst/>
                <a:gdLst>
                  <a:gd name="T0" fmla="*/ 0 w 28"/>
                  <a:gd name="T1" fmla="*/ 21 h 31"/>
                  <a:gd name="T2" fmla="*/ 1 w 28"/>
                  <a:gd name="T3" fmla="*/ 20 h 31"/>
                  <a:gd name="T4" fmla="*/ 1 w 28"/>
                  <a:gd name="T5" fmla="*/ 18 h 31"/>
                  <a:gd name="T6" fmla="*/ 1 w 28"/>
                  <a:gd name="T7" fmla="*/ 17 h 31"/>
                  <a:gd name="T8" fmla="*/ 1 w 28"/>
                  <a:gd name="T9" fmla="*/ 16 h 31"/>
                  <a:gd name="T10" fmla="*/ 2 w 28"/>
                  <a:gd name="T11" fmla="*/ 15 h 31"/>
                  <a:gd name="T12" fmla="*/ 2 w 28"/>
                  <a:gd name="T13" fmla="*/ 14 h 31"/>
                  <a:gd name="T14" fmla="*/ 2 w 28"/>
                  <a:gd name="T15" fmla="*/ 13 h 31"/>
                  <a:gd name="T16" fmla="*/ 2 w 28"/>
                  <a:gd name="T17" fmla="*/ 11 h 31"/>
                  <a:gd name="T18" fmla="*/ 2 w 28"/>
                  <a:gd name="T19" fmla="*/ 10 h 31"/>
                  <a:gd name="T20" fmla="*/ 3 w 28"/>
                  <a:gd name="T21" fmla="*/ 9 h 31"/>
                  <a:gd name="T22" fmla="*/ 3 w 28"/>
                  <a:gd name="T23" fmla="*/ 9 h 31"/>
                  <a:gd name="T24" fmla="*/ 3 w 28"/>
                  <a:gd name="T25" fmla="*/ 9 h 31"/>
                  <a:gd name="T26" fmla="*/ 3 w 28"/>
                  <a:gd name="T27" fmla="*/ 9 h 31"/>
                  <a:gd name="T28" fmla="*/ 3 w 28"/>
                  <a:gd name="T29" fmla="*/ 9 h 31"/>
                  <a:gd name="T30" fmla="*/ 3 w 28"/>
                  <a:gd name="T31" fmla="*/ 8 h 31"/>
                  <a:gd name="T32" fmla="*/ 3 w 28"/>
                  <a:gd name="T33" fmla="*/ 8 h 31"/>
                  <a:gd name="T34" fmla="*/ 4 w 28"/>
                  <a:gd name="T35" fmla="*/ 8 h 31"/>
                  <a:gd name="T36" fmla="*/ 4 w 28"/>
                  <a:gd name="T37" fmla="*/ 8 h 31"/>
                  <a:gd name="T38" fmla="*/ 10 w 28"/>
                  <a:gd name="T39" fmla="*/ 2 h 31"/>
                  <a:gd name="T40" fmla="*/ 18 w 28"/>
                  <a:gd name="T41" fmla="*/ 1 h 31"/>
                  <a:gd name="T42" fmla="*/ 23 w 28"/>
                  <a:gd name="T43" fmla="*/ 3 h 31"/>
                  <a:gd name="T44" fmla="*/ 19 w 28"/>
                  <a:gd name="T45" fmla="*/ 4 h 31"/>
                  <a:gd name="T46" fmla="*/ 18 w 28"/>
                  <a:gd name="T47" fmla="*/ 5 h 31"/>
                  <a:gd name="T48" fmla="*/ 24 w 28"/>
                  <a:gd name="T49" fmla="*/ 6 h 31"/>
                  <a:gd name="T50" fmla="*/ 22 w 28"/>
                  <a:gd name="T51" fmla="*/ 6 h 31"/>
                  <a:gd name="T52" fmla="*/ 23 w 28"/>
                  <a:gd name="T53" fmla="*/ 8 h 31"/>
                  <a:gd name="T54" fmla="*/ 17 w 28"/>
                  <a:gd name="T55" fmla="*/ 6 h 31"/>
                  <a:gd name="T56" fmla="*/ 18 w 28"/>
                  <a:gd name="T57" fmla="*/ 6 h 31"/>
                  <a:gd name="T58" fmla="*/ 12 w 28"/>
                  <a:gd name="T59" fmla="*/ 7 h 31"/>
                  <a:gd name="T60" fmla="*/ 18 w 28"/>
                  <a:gd name="T61" fmla="*/ 11 h 31"/>
                  <a:gd name="T62" fmla="*/ 14 w 28"/>
                  <a:gd name="T63" fmla="*/ 14 h 31"/>
                  <a:gd name="T64" fmla="*/ 14 w 28"/>
                  <a:gd name="T65" fmla="*/ 18 h 31"/>
                  <a:gd name="T66" fmla="*/ 9 w 28"/>
                  <a:gd name="T67" fmla="*/ 15 h 31"/>
                  <a:gd name="T68" fmla="*/ 10 w 28"/>
                  <a:gd name="T69" fmla="*/ 18 h 31"/>
                  <a:gd name="T70" fmla="*/ 9 w 28"/>
                  <a:gd name="T71" fmla="*/ 20 h 31"/>
                  <a:gd name="T72" fmla="*/ 7 w 28"/>
                  <a:gd name="T73" fmla="*/ 20 h 31"/>
                  <a:gd name="T74" fmla="*/ 8 w 28"/>
                  <a:gd name="T75" fmla="*/ 23 h 31"/>
                  <a:gd name="T76" fmla="*/ 9 w 28"/>
                  <a:gd name="T77" fmla="*/ 30 h 31"/>
                  <a:gd name="T78" fmla="*/ 7 w 28"/>
                  <a:gd name="T79" fmla="*/ 28 h 31"/>
                  <a:gd name="T80" fmla="*/ 2 w 28"/>
                  <a:gd name="T81" fmla="*/ 22 h 31"/>
                  <a:gd name="T82" fmla="*/ 17 w 28"/>
                  <a:gd name="T83" fmla="*/ 0 h 31"/>
                  <a:gd name="T84" fmla="*/ 12 w 28"/>
                  <a:gd name="T85" fmla="*/ 1 h 31"/>
                  <a:gd name="T86" fmla="*/ 8 w 28"/>
                  <a:gd name="T87" fmla="*/ 28 h 31"/>
                  <a:gd name="T88" fmla="*/ 5 w 28"/>
                  <a:gd name="T89" fmla="*/ 24 h 31"/>
                  <a:gd name="T90" fmla="*/ 7 w 28"/>
                  <a:gd name="T91" fmla="*/ 19 h 31"/>
                  <a:gd name="T92" fmla="*/ 5 w 28"/>
                  <a:gd name="T93" fmla="*/ 17 h 31"/>
                  <a:gd name="T94" fmla="*/ 8 w 28"/>
                  <a:gd name="T95" fmla="*/ 16 h 31"/>
                  <a:gd name="T96" fmla="*/ 12 w 28"/>
                  <a:gd name="T97" fmla="*/ 17 h 31"/>
                  <a:gd name="T98" fmla="*/ 12 w 28"/>
                  <a:gd name="T99" fmla="*/ 17 h 31"/>
                  <a:gd name="T100" fmla="*/ 14 w 28"/>
                  <a:gd name="T101" fmla="*/ 17 h 31"/>
                  <a:gd name="T102" fmla="*/ 13 w 28"/>
                  <a:gd name="T103" fmla="*/ 17 h 31"/>
                  <a:gd name="T104" fmla="*/ 13 w 28"/>
                  <a:gd name="T105" fmla="*/ 12 h 31"/>
                  <a:gd name="T106" fmla="*/ 12 w 28"/>
                  <a:gd name="T107" fmla="*/ 13 h 31"/>
                  <a:gd name="T108" fmla="*/ 11 w 28"/>
                  <a:gd name="T109" fmla="*/ 10 h 31"/>
                  <a:gd name="T110" fmla="*/ 18 w 28"/>
                  <a:gd name="T111" fmla="*/ 6 h 31"/>
                  <a:gd name="T112" fmla="*/ 19 w 28"/>
                  <a:gd name="T113" fmla="*/ 5 h 31"/>
                  <a:gd name="T114" fmla="*/ 19 w 28"/>
                  <a:gd name="T115" fmla="*/ 4 h 31"/>
                  <a:gd name="T116" fmla="*/ 19 w 28"/>
                  <a:gd name="T117" fmla="*/ 4 h 31"/>
                  <a:gd name="T118" fmla="*/ 14 w 28"/>
                  <a:gd name="T119" fmla="*/ 1 h 3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8"/>
                  <a:gd name="T181" fmla="*/ 0 h 31"/>
                  <a:gd name="T182" fmla="*/ 28 w 28"/>
                  <a:gd name="T183" fmla="*/ 31 h 3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8" h="31">
                    <a:moveTo>
                      <a:pt x="0" y="21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6" y="6"/>
                      <a:pt x="8" y="4"/>
                      <a:pt x="10" y="2"/>
                    </a:cubicBezTo>
                    <a:cubicBezTo>
                      <a:pt x="10" y="2"/>
                      <a:pt x="10" y="3"/>
                      <a:pt x="11" y="3"/>
                    </a:cubicBezTo>
                    <a:cubicBezTo>
                      <a:pt x="11" y="2"/>
                      <a:pt x="10" y="2"/>
                      <a:pt x="10" y="2"/>
                    </a:cubicBezTo>
                    <a:cubicBezTo>
                      <a:pt x="11" y="2"/>
                      <a:pt x="11" y="1"/>
                      <a:pt x="12" y="1"/>
                    </a:cubicBezTo>
                    <a:cubicBezTo>
                      <a:pt x="12" y="2"/>
                      <a:pt x="14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6" y="2"/>
                      <a:pt x="17" y="2"/>
                      <a:pt x="17" y="1"/>
                    </a:cubicBezTo>
                    <a:cubicBezTo>
                      <a:pt x="17" y="1"/>
                      <a:pt x="16" y="1"/>
                      <a:pt x="16" y="1"/>
                    </a:cubicBezTo>
                    <a:cubicBezTo>
                      <a:pt x="16" y="1"/>
                      <a:pt x="16" y="1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1"/>
                      <a:pt x="18" y="1"/>
                      <a:pt x="18" y="1"/>
                    </a:cubicBezTo>
                    <a:cubicBezTo>
                      <a:pt x="19" y="1"/>
                      <a:pt x="19" y="1"/>
                      <a:pt x="18" y="1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8" y="2"/>
                      <a:pt x="19" y="1"/>
                      <a:pt x="20" y="2"/>
                    </a:cubicBezTo>
                    <a:cubicBezTo>
                      <a:pt x="19" y="2"/>
                      <a:pt x="18" y="2"/>
                      <a:pt x="18" y="2"/>
                    </a:cubicBezTo>
                    <a:cubicBezTo>
                      <a:pt x="19" y="2"/>
                      <a:pt x="20" y="2"/>
                      <a:pt x="21" y="2"/>
                    </a:cubicBezTo>
                    <a:cubicBezTo>
                      <a:pt x="21" y="2"/>
                      <a:pt x="22" y="3"/>
                      <a:pt x="22" y="2"/>
                    </a:cubicBezTo>
                    <a:cubicBezTo>
                      <a:pt x="22" y="2"/>
                      <a:pt x="21" y="2"/>
                      <a:pt x="21" y="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2" y="3"/>
                      <a:pt x="23" y="2"/>
                      <a:pt x="23" y="3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4" y="3"/>
                      <a:pt x="25" y="3"/>
                      <a:pt x="26" y="4"/>
                    </a:cubicBezTo>
                    <a:cubicBezTo>
                      <a:pt x="25" y="4"/>
                      <a:pt x="26" y="4"/>
                      <a:pt x="26" y="4"/>
                    </a:cubicBezTo>
                    <a:cubicBezTo>
                      <a:pt x="25" y="4"/>
                      <a:pt x="23" y="3"/>
                      <a:pt x="22" y="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2" y="3"/>
                      <a:pt x="21" y="3"/>
                      <a:pt x="20" y="3"/>
                    </a:cubicBezTo>
                    <a:cubicBezTo>
                      <a:pt x="21" y="4"/>
                      <a:pt x="21" y="3"/>
                      <a:pt x="21" y="4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0" y="4"/>
                      <a:pt x="20" y="4"/>
                      <a:pt x="19" y="4"/>
                    </a:cubicBezTo>
                    <a:cubicBezTo>
                      <a:pt x="19" y="4"/>
                      <a:pt x="20" y="4"/>
                      <a:pt x="20" y="4"/>
                    </a:cubicBezTo>
                    <a:cubicBezTo>
                      <a:pt x="19" y="4"/>
                      <a:pt x="19" y="4"/>
                      <a:pt x="19" y="5"/>
                    </a:cubicBezTo>
                    <a:cubicBezTo>
                      <a:pt x="20" y="5"/>
                      <a:pt x="21" y="5"/>
                      <a:pt x="22" y="5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1" y="5"/>
                      <a:pt x="20" y="5"/>
                    </a:cubicBezTo>
                    <a:cubicBezTo>
                      <a:pt x="21" y="6"/>
                      <a:pt x="19" y="5"/>
                      <a:pt x="20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5"/>
                      <a:pt x="18" y="5"/>
                      <a:pt x="18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5"/>
                      <a:pt x="17" y="5"/>
                      <a:pt x="17" y="5"/>
                    </a:cubicBezTo>
                    <a:cubicBezTo>
                      <a:pt x="19" y="6"/>
                      <a:pt x="22" y="6"/>
                      <a:pt x="23" y="6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4" y="5"/>
                      <a:pt x="24" y="6"/>
                      <a:pt x="24" y="6"/>
                    </a:cubicBezTo>
                    <a:cubicBezTo>
                      <a:pt x="24" y="6"/>
                      <a:pt x="23" y="6"/>
                      <a:pt x="24" y="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3" y="5"/>
                      <a:pt x="24" y="5"/>
                      <a:pt x="24" y="5"/>
                    </a:cubicBezTo>
                    <a:cubicBezTo>
                      <a:pt x="24" y="5"/>
                      <a:pt x="25" y="5"/>
                      <a:pt x="25" y="6"/>
                    </a:cubicBezTo>
                    <a:cubicBezTo>
                      <a:pt x="25" y="6"/>
                      <a:pt x="24" y="6"/>
                      <a:pt x="24" y="6"/>
                    </a:cubicBezTo>
                    <a:cubicBezTo>
                      <a:pt x="25" y="6"/>
                      <a:pt x="26" y="6"/>
                      <a:pt x="27" y="7"/>
                    </a:cubicBezTo>
                    <a:cubicBezTo>
                      <a:pt x="26" y="6"/>
                      <a:pt x="26" y="6"/>
                      <a:pt x="25" y="6"/>
                    </a:cubicBezTo>
                    <a:cubicBezTo>
                      <a:pt x="25" y="6"/>
                      <a:pt x="25" y="6"/>
                      <a:pt x="26" y="6"/>
                    </a:cubicBezTo>
                    <a:cubicBezTo>
                      <a:pt x="26" y="6"/>
                      <a:pt x="27" y="7"/>
                      <a:pt x="28" y="7"/>
                    </a:cubicBezTo>
                    <a:cubicBezTo>
                      <a:pt x="26" y="7"/>
                      <a:pt x="25" y="6"/>
                      <a:pt x="24" y="6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4" y="6"/>
                      <a:pt x="24" y="6"/>
                      <a:pt x="23" y="6"/>
                    </a:cubicBezTo>
                    <a:cubicBezTo>
                      <a:pt x="23" y="6"/>
                      <a:pt x="22" y="6"/>
                      <a:pt x="22" y="6"/>
                    </a:cubicBezTo>
                    <a:cubicBezTo>
                      <a:pt x="22" y="6"/>
                      <a:pt x="23" y="6"/>
                      <a:pt x="24" y="6"/>
                    </a:cubicBezTo>
                    <a:cubicBezTo>
                      <a:pt x="23" y="7"/>
                      <a:pt x="22" y="6"/>
                      <a:pt x="22" y="6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3" y="7"/>
                      <a:pt x="22" y="7"/>
                      <a:pt x="22" y="7"/>
                    </a:cubicBezTo>
                    <a:cubicBezTo>
                      <a:pt x="23" y="7"/>
                      <a:pt x="24" y="7"/>
                      <a:pt x="25" y="7"/>
                    </a:cubicBezTo>
                    <a:cubicBezTo>
                      <a:pt x="24" y="7"/>
                      <a:pt x="24" y="8"/>
                      <a:pt x="24" y="7"/>
                    </a:cubicBezTo>
                    <a:cubicBezTo>
                      <a:pt x="24" y="8"/>
                      <a:pt x="24" y="7"/>
                      <a:pt x="24" y="7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8"/>
                      <a:pt x="23" y="8"/>
                      <a:pt x="23" y="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3" y="7"/>
                      <a:pt x="23" y="8"/>
                      <a:pt x="24" y="7"/>
                    </a:cubicBezTo>
                    <a:cubicBezTo>
                      <a:pt x="23" y="7"/>
                      <a:pt x="22" y="7"/>
                      <a:pt x="22" y="8"/>
                    </a:cubicBezTo>
                    <a:cubicBezTo>
                      <a:pt x="21" y="8"/>
                      <a:pt x="22" y="7"/>
                      <a:pt x="21" y="7"/>
                    </a:cubicBezTo>
                    <a:cubicBezTo>
                      <a:pt x="21" y="7"/>
                      <a:pt x="20" y="7"/>
                      <a:pt x="20" y="7"/>
                    </a:cubicBezTo>
                    <a:cubicBezTo>
                      <a:pt x="20" y="7"/>
                      <a:pt x="19" y="7"/>
                      <a:pt x="18" y="7"/>
                    </a:cubicBezTo>
                    <a:cubicBezTo>
                      <a:pt x="18" y="7"/>
                      <a:pt x="18" y="8"/>
                      <a:pt x="17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7"/>
                      <a:pt x="17" y="6"/>
                    </a:cubicBezTo>
                    <a:cubicBezTo>
                      <a:pt x="18" y="6"/>
                      <a:pt x="20" y="7"/>
                      <a:pt x="21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6"/>
                      <a:pt x="21" y="7"/>
                      <a:pt x="22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6"/>
                      <a:pt x="21" y="6"/>
                      <a:pt x="20" y="6"/>
                    </a:cubicBezTo>
                    <a:cubicBezTo>
                      <a:pt x="20" y="6"/>
                      <a:pt x="21" y="6"/>
                      <a:pt x="21" y="6"/>
                    </a:cubicBezTo>
                    <a:cubicBezTo>
                      <a:pt x="20" y="6"/>
                      <a:pt x="20" y="6"/>
                      <a:pt x="19" y="6"/>
                    </a:cubicBezTo>
                    <a:cubicBezTo>
                      <a:pt x="19" y="6"/>
                      <a:pt x="19" y="6"/>
                      <a:pt x="18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7" y="6"/>
                      <a:pt x="15" y="6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6"/>
                      <a:pt x="14" y="6"/>
                      <a:pt x="13" y="6"/>
                    </a:cubicBezTo>
                    <a:cubicBezTo>
                      <a:pt x="13" y="6"/>
                      <a:pt x="14" y="6"/>
                      <a:pt x="14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7"/>
                      <a:pt x="12" y="7"/>
                      <a:pt x="12" y="6"/>
                    </a:cubicBezTo>
                    <a:cubicBezTo>
                      <a:pt x="13" y="6"/>
                      <a:pt x="13" y="7"/>
                      <a:pt x="13" y="6"/>
                    </a:cubicBezTo>
                    <a:cubicBezTo>
                      <a:pt x="13" y="6"/>
                      <a:pt x="12" y="6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7"/>
                      <a:pt x="12" y="7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8"/>
                      <a:pt x="15" y="8"/>
                      <a:pt x="14" y="8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2" y="8"/>
                      <a:pt x="12" y="9"/>
                    </a:cubicBezTo>
                    <a:cubicBezTo>
                      <a:pt x="12" y="10"/>
                      <a:pt x="18" y="11"/>
                      <a:pt x="18" y="11"/>
                    </a:cubicBezTo>
                    <a:cubicBezTo>
                      <a:pt x="18" y="12"/>
                      <a:pt x="15" y="10"/>
                      <a:pt x="15" y="11"/>
                    </a:cubicBezTo>
                    <a:cubicBezTo>
                      <a:pt x="15" y="12"/>
                      <a:pt x="16" y="11"/>
                      <a:pt x="16" y="12"/>
                    </a:cubicBezTo>
                    <a:cubicBezTo>
                      <a:pt x="16" y="12"/>
                      <a:pt x="14" y="12"/>
                      <a:pt x="14" y="12"/>
                    </a:cubicBezTo>
                    <a:cubicBezTo>
                      <a:pt x="13" y="12"/>
                      <a:pt x="16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5"/>
                      <a:pt x="16" y="15"/>
                      <a:pt x="15" y="15"/>
                    </a:cubicBezTo>
                    <a:cubicBezTo>
                      <a:pt x="15" y="16"/>
                      <a:pt x="16" y="15"/>
                      <a:pt x="16" y="16"/>
                    </a:cubicBezTo>
                    <a:cubicBezTo>
                      <a:pt x="16" y="16"/>
                      <a:pt x="15" y="16"/>
                      <a:pt x="15" y="15"/>
                    </a:cubicBezTo>
                    <a:cubicBezTo>
                      <a:pt x="15" y="15"/>
                      <a:pt x="15" y="15"/>
                      <a:pt x="14" y="14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3" y="14"/>
                      <a:pt x="12" y="14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3"/>
                      <a:pt x="10" y="13"/>
                      <a:pt x="10" y="13"/>
                    </a:cubicBezTo>
                    <a:cubicBezTo>
                      <a:pt x="11" y="14"/>
                      <a:pt x="13" y="15"/>
                      <a:pt x="14" y="16"/>
                    </a:cubicBezTo>
                    <a:cubicBezTo>
                      <a:pt x="14" y="16"/>
                      <a:pt x="16" y="17"/>
                      <a:pt x="15" y="18"/>
                    </a:cubicBezTo>
                    <a:cubicBezTo>
                      <a:pt x="15" y="18"/>
                      <a:pt x="17" y="19"/>
                      <a:pt x="17" y="19"/>
                    </a:cubicBezTo>
                    <a:cubicBezTo>
                      <a:pt x="16" y="20"/>
                      <a:pt x="15" y="19"/>
                      <a:pt x="15" y="19"/>
                    </a:cubicBezTo>
                    <a:cubicBezTo>
                      <a:pt x="15" y="18"/>
                      <a:pt x="14" y="18"/>
                      <a:pt x="14" y="18"/>
                    </a:cubicBezTo>
                    <a:cubicBezTo>
                      <a:pt x="14" y="18"/>
                      <a:pt x="14" y="19"/>
                      <a:pt x="14" y="19"/>
                    </a:cubicBezTo>
                    <a:cubicBezTo>
                      <a:pt x="14" y="19"/>
                      <a:pt x="14" y="18"/>
                      <a:pt x="14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3" y="19"/>
                      <a:pt x="15" y="20"/>
                      <a:pt x="16" y="20"/>
                    </a:cubicBezTo>
                    <a:cubicBezTo>
                      <a:pt x="15" y="20"/>
                      <a:pt x="14" y="20"/>
                      <a:pt x="14" y="20"/>
                    </a:cubicBezTo>
                    <a:cubicBezTo>
                      <a:pt x="13" y="20"/>
                      <a:pt x="12" y="19"/>
                      <a:pt x="12" y="18"/>
                    </a:cubicBezTo>
                    <a:cubicBezTo>
                      <a:pt x="11" y="18"/>
                      <a:pt x="11" y="17"/>
                      <a:pt x="10" y="16"/>
                    </a:cubicBezTo>
                    <a:cubicBezTo>
                      <a:pt x="11" y="16"/>
                      <a:pt x="10" y="15"/>
                      <a:pt x="9" y="15"/>
                    </a:cubicBezTo>
                    <a:cubicBezTo>
                      <a:pt x="9" y="15"/>
                      <a:pt x="9" y="14"/>
                      <a:pt x="9" y="14"/>
                    </a:cubicBezTo>
                    <a:cubicBezTo>
                      <a:pt x="9" y="14"/>
                      <a:pt x="9" y="15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7"/>
                      <a:pt x="10" y="17"/>
                      <a:pt x="10" y="18"/>
                    </a:cubicBezTo>
                    <a:cubicBezTo>
                      <a:pt x="10" y="18"/>
                      <a:pt x="10" y="18"/>
                      <a:pt x="10" y="17"/>
                    </a:cubicBezTo>
                    <a:cubicBezTo>
                      <a:pt x="10" y="18"/>
                      <a:pt x="11" y="18"/>
                      <a:pt x="11" y="19"/>
                    </a:cubicBezTo>
                    <a:cubicBezTo>
                      <a:pt x="11" y="18"/>
                      <a:pt x="10" y="18"/>
                      <a:pt x="10" y="18"/>
                    </a:cubicBezTo>
                    <a:cubicBezTo>
                      <a:pt x="10" y="18"/>
                      <a:pt x="9" y="17"/>
                      <a:pt x="9" y="17"/>
                    </a:cubicBezTo>
                    <a:cubicBezTo>
                      <a:pt x="9" y="17"/>
                      <a:pt x="9" y="18"/>
                      <a:pt x="10" y="18"/>
                    </a:cubicBezTo>
                    <a:cubicBezTo>
                      <a:pt x="9" y="18"/>
                      <a:pt x="9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7" y="16"/>
                      <a:pt x="7" y="16"/>
                    </a:cubicBezTo>
                    <a:cubicBezTo>
                      <a:pt x="7" y="16"/>
                      <a:pt x="7" y="17"/>
                      <a:pt x="8" y="17"/>
                    </a:cubicBezTo>
                    <a:cubicBezTo>
                      <a:pt x="8" y="17"/>
                      <a:pt x="8" y="17"/>
                      <a:pt x="8" y="18"/>
                    </a:cubicBezTo>
                    <a:cubicBezTo>
                      <a:pt x="8" y="18"/>
                      <a:pt x="9" y="19"/>
                      <a:pt x="10" y="20"/>
                    </a:cubicBezTo>
                    <a:cubicBezTo>
                      <a:pt x="10" y="20"/>
                      <a:pt x="10" y="20"/>
                      <a:pt x="9" y="20"/>
                    </a:cubicBezTo>
                    <a:cubicBezTo>
                      <a:pt x="10" y="20"/>
                      <a:pt x="9" y="19"/>
                      <a:pt x="9" y="19"/>
                    </a:cubicBezTo>
                    <a:cubicBezTo>
                      <a:pt x="9" y="20"/>
                      <a:pt x="8" y="19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9"/>
                      <a:pt x="8" y="19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8"/>
                      <a:pt x="8" y="18"/>
                      <a:pt x="8" y="19"/>
                    </a:cubicBezTo>
                    <a:cubicBezTo>
                      <a:pt x="7" y="17"/>
                      <a:pt x="6" y="16"/>
                      <a:pt x="5" y="16"/>
                    </a:cubicBezTo>
                    <a:cubicBezTo>
                      <a:pt x="5" y="16"/>
                      <a:pt x="6" y="17"/>
                      <a:pt x="6" y="17"/>
                    </a:cubicBezTo>
                    <a:cubicBezTo>
                      <a:pt x="6" y="18"/>
                      <a:pt x="7" y="19"/>
                      <a:pt x="7" y="20"/>
                    </a:cubicBezTo>
                    <a:cubicBezTo>
                      <a:pt x="7" y="20"/>
                      <a:pt x="8" y="20"/>
                      <a:pt x="7" y="20"/>
                    </a:cubicBezTo>
                    <a:cubicBezTo>
                      <a:pt x="7" y="20"/>
                      <a:pt x="7" y="21"/>
                      <a:pt x="8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21"/>
                      <a:pt x="8" y="22"/>
                      <a:pt x="8" y="22"/>
                    </a:cubicBezTo>
                    <a:cubicBezTo>
                      <a:pt x="7" y="21"/>
                      <a:pt x="7" y="20"/>
                      <a:pt x="6" y="19"/>
                    </a:cubicBezTo>
                    <a:cubicBezTo>
                      <a:pt x="7" y="20"/>
                      <a:pt x="7" y="21"/>
                      <a:pt x="8" y="22"/>
                    </a:cubicBezTo>
                    <a:cubicBezTo>
                      <a:pt x="7" y="22"/>
                      <a:pt x="8" y="22"/>
                      <a:pt x="8" y="22"/>
                    </a:cubicBezTo>
                    <a:cubicBezTo>
                      <a:pt x="8" y="22"/>
                      <a:pt x="7" y="22"/>
                      <a:pt x="7" y="22"/>
                    </a:cubicBezTo>
                    <a:cubicBezTo>
                      <a:pt x="7" y="22"/>
                      <a:pt x="7" y="23"/>
                      <a:pt x="8" y="23"/>
                    </a:cubicBezTo>
                    <a:cubicBezTo>
                      <a:pt x="8" y="23"/>
                      <a:pt x="7" y="23"/>
                      <a:pt x="7" y="23"/>
                    </a:cubicBezTo>
                    <a:cubicBezTo>
                      <a:pt x="7" y="23"/>
                      <a:pt x="7" y="23"/>
                      <a:pt x="8" y="23"/>
                    </a:cubicBezTo>
                    <a:cubicBezTo>
                      <a:pt x="8" y="24"/>
                      <a:pt x="8" y="24"/>
                      <a:pt x="8" y="25"/>
                    </a:cubicBezTo>
                    <a:cubicBezTo>
                      <a:pt x="8" y="25"/>
                      <a:pt x="8" y="25"/>
                      <a:pt x="9" y="25"/>
                    </a:cubicBezTo>
                    <a:cubicBezTo>
                      <a:pt x="9" y="26"/>
                      <a:pt x="8" y="26"/>
                      <a:pt x="9" y="27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9" y="27"/>
                      <a:pt x="9" y="28"/>
                      <a:pt x="9" y="28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8" y="29"/>
                      <a:pt x="9" y="29"/>
                      <a:pt x="9" y="30"/>
                    </a:cubicBezTo>
                    <a:cubicBezTo>
                      <a:pt x="9" y="30"/>
                      <a:pt x="9" y="30"/>
                      <a:pt x="9" y="31"/>
                    </a:cubicBezTo>
                    <a:cubicBezTo>
                      <a:pt x="9" y="30"/>
                      <a:pt x="9" y="31"/>
                      <a:pt x="9" y="31"/>
                    </a:cubicBezTo>
                    <a:cubicBezTo>
                      <a:pt x="9" y="30"/>
                      <a:pt x="9" y="30"/>
                      <a:pt x="8" y="30"/>
                    </a:cubicBezTo>
                    <a:cubicBezTo>
                      <a:pt x="8" y="30"/>
                      <a:pt x="8" y="29"/>
                      <a:pt x="8" y="30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29"/>
                      <a:pt x="7" y="29"/>
                      <a:pt x="7" y="28"/>
                    </a:cubicBezTo>
                    <a:cubicBezTo>
                      <a:pt x="7" y="28"/>
                      <a:pt x="7" y="29"/>
                      <a:pt x="7" y="29"/>
                    </a:cubicBezTo>
                    <a:cubicBezTo>
                      <a:pt x="7" y="28"/>
                      <a:pt x="6" y="28"/>
                      <a:pt x="6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6" y="28"/>
                      <a:pt x="6" y="27"/>
                      <a:pt x="6" y="26"/>
                    </a:cubicBezTo>
                    <a:cubicBezTo>
                      <a:pt x="6" y="27"/>
                      <a:pt x="5" y="26"/>
                      <a:pt x="5" y="26"/>
                    </a:cubicBezTo>
                    <a:cubicBezTo>
                      <a:pt x="5" y="25"/>
                      <a:pt x="3" y="24"/>
                      <a:pt x="3" y="23"/>
                    </a:cubicBezTo>
                    <a:cubicBezTo>
                      <a:pt x="3" y="23"/>
                      <a:pt x="3" y="23"/>
                      <a:pt x="3" y="22"/>
                    </a:cubicBezTo>
                    <a:cubicBezTo>
                      <a:pt x="3" y="22"/>
                      <a:pt x="2" y="22"/>
                      <a:pt x="3" y="21"/>
                    </a:cubicBezTo>
                    <a:cubicBezTo>
                      <a:pt x="2" y="22"/>
                      <a:pt x="2" y="21"/>
                      <a:pt x="2" y="21"/>
                    </a:cubicBezTo>
                    <a:cubicBezTo>
                      <a:pt x="2" y="22"/>
                      <a:pt x="3" y="23"/>
                      <a:pt x="3" y="23"/>
                    </a:cubicBezTo>
                    <a:cubicBezTo>
                      <a:pt x="2" y="23"/>
                      <a:pt x="2" y="22"/>
                      <a:pt x="2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" y="23"/>
                      <a:pt x="3" y="24"/>
                      <a:pt x="3" y="25"/>
                    </a:cubicBezTo>
                    <a:cubicBezTo>
                      <a:pt x="3" y="24"/>
                      <a:pt x="2" y="23"/>
                      <a:pt x="1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" y="22"/>
                      <a:pt x="1" y="22"/>
                      <a:pt x="1" y="21"/>
                    </a:cubicBezTo>
                    <a:cubicBezTo>
                      <a:pt x="1" y="21"/>
                      <a:pt x="0" y="21"/>
                      <a:pt x="0" y="21"/>
                    </a:cubicBezTo>
                    <a:close/>
                    <a:moveTo>
                      <a:pt x="12" y="1"/>
                    </a:moveTo>
                    <a:cubicBezTo>
                      <a:pt x="12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4" y="0"/>
                      <a:pt x="16" y="1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1"/>
                      <a:pt x="14" y="0"/>
                      <a:pt x="14" y="0"/>
                    </a:cubicBezTo>
                    <a:cubicBezTo>
                      <a:pt x="14" y="0"/>
                      <a:pt x="13" y="0"/>
                      <a:pt x="13" y="0"/>
                    </a:cubicBezTo>
                    <a:cubicBezTo>
                      <a:pt x="13" y="0"/>
                      <a:pt x="14" y="0"/>
                      <a:pt x="14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2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2" y="0"/>
                      <a:pt x="12" y="0"/>
                    </a:cubicBezTo>
                    <a:cubicBezTo>
                      <a:pt x="12" y="1"/>
                      <a:pt x="12" y="1"/>
                      <a:pt x="12" y="1"/>
                    </a:cubicBezTo>
                    <a:close/>
                    <a:moveTo>
                      <a:pt x="7" y="26"/>
                    </a:moveTo>
                    <a:cubicBezTo>
                      <a:pt x="7" y="26"/>
                      <a:pt x="7" y="27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7" y="27"/>
                      <a:pt x="8" y="28"/>
                      <a:pt x="8" y="28"/>
                    </a:cubicBezTo>
                    <a:cubicBezTo>
                      <a:pt x="8" y="28"/>
                      <a:pt x="7" y="28"/>
                      <a:pt x="8" y="28"/>
                    </a:cubicBezTo>
                    <a:cubicBezTo>
                      <a:pt x="8" y="27"/>
                      <a:pt x="7" y="26"/>
                      <a:pt x="7" y="26"/>
                    </a:cubicBezTo>
                    <a:cubicBezTo>
                      <a:pt x="7" y="26"/>
                      <a:pt x="7" y="26"/>
                      <a:pt x="7" y="26"/>
                    </a:cubicBezTo>
                    <a:close/>
                    <a:moveTo>
                      <a:pt x="2" y="20"/>
                    </a:moveTo>
                    <a:cubicBezTo>
                      <a:pt x="1" y="21"/>
                      <a:pt x="1" y="21"/>
                      <a:pt x="2" y="22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lose/>
                    <a:moveTo>
                      <a:pt x="5" y="24"/>
                    </a:moveTo>
                    <a:cubicBezTo>
                      <a:pt x="5" y="25"/>
                      <a:pt x="6" y="25"/>
                      <a:pt x="7" y="26"/>
                    </a:cubicBezTo>
                    <a:cubicBezTo>
                      <a:pt x="6" y="25"/>
                      <a:pt x="6" y="25"/>
                      <a:pt x="5" y="24"/>
                    </a:cubicBezTo>
                    <a:cubicBezTo>
                      <a:pt x="5" y="24"/>
                      <a:pt x="5" y="24"/>
                      <a:pt x="5" y="24"/>
                    </a:cubicBezTo>
                    <a:close/>
                    <a:moveTo>
                      <a:pt x="9" y="27"/>
                    </a:moveTo>
                    <a:cubicBezTo>
                      <a:pt x="8" y="27"/>
                      <a:pt x="8" y="25"/>
                      <a:pt x="7" y="25"/>
                    </a:cubicBezTo>
                    <a:cubicBezTo>
                      <a:pt x="7" y="26"/>
                      <a:pt x="8" y="27"/>
                      <a:pt x="8" y="27"/>
                    </a:cubicBezTo>
                    <a:cubicBezTo>
                      <a:pt x="8" y="27"/>
                      <a:pt x="8" y="27"/>
                      <a:pt x="9" y="27"/>
                    </a:cubicBezTo>
                    <a:cubicBezTo>
                      <a:pt x="9" y="27"/>
                      <a:pt x="9" y="27"/>
                      <a:pt x="9" y="27"/>
                    </a:cubicBezTo>
                    <a:close/>
                    <a:moveTo>
                      <a:pt x="7" y="19"/>
                    </a:moveTo>
                    <a:cubicBezTo>
                      <a:pt x="7" y="19"/>
                      <a:pt x="7" y="20"/>
                      <a:pt x="7" y="20"/>
                    </a:cubicBezTo>
                    <a:cubicBezTo>
                      <a:pt x="7" y="20"/>
                      <a:pt x="7" y="19"/>
                      <a:pt x="7" y="19"/>
                    </a:cubicBezTo>
                    <a:cubicBezTo>
                      <a:pt x="7" y="19"/>
                      <a:pt x="7" y="19"/>
                      <a:pt x="7" y="19"/>
                    </a:cubicBezTo>
                    <a:close/>
                    <a:moveTo>
                      <a:pt x="4" y="17"/>
                    </a:moveTo>
                    <a:cubicBezTo>
                      <a:pt x="4" y="17"/>
                      <a:pt x="4" y="17"/>
                      <a:pt x="4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lose/>
                    <a:moveTo>
                      <a:pt x="5" y="17"/>
                    </a:moveTo>
                    <a:cubicBezTo>
                      <a:pt x="5" y="17"/>
                      <a:pt x="5" y="18"/>
                      <a:pt x="6" y="18"/>
                    </a:cubicBezTo>
                    <a:cubicBezTo>
                      <a:pt x="6" y="18"/>
                      <a:pt x="5" y="17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lose/>
                    <a:moveTo>
                      <a:pt x="4" y="15"/>
                    </a:moveTo>
                    <a:cubicBezTo>
                      <a:pt x="5" y="15"/>
                      <a:pt x="5" y="16"/>
                      <a:pt x="5" y="16"/>
                    </a:cubicBezTo>
                    <a:cubicBezTo>
                      <a:pt x="5" y="15"/>
                      <a:pt x="5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lose/>
                    <a:moveTo>
                      <a:pt x="8" y="16"/>
                    </a:moveTo>
                    <a:cubicBezTo>
                      <a:pt x="8" y="16"/>
                      <a:pt x="8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lose/>
                    <a:moveTo>
                      <a:pt x="13" y="18"/>
                    </a:moveTo>
                    <a:cubicBezTo>
                      <a:pt x="13" y="18"/>
                      <a:pt x="13" y="19"/>
                      <a:pt x="13" y="19"/>
                    </a:cubicBezTo>
                    <a:cubicBezTo>
                      <a:pt x="13" y="19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lose/>
                    <a:moveTo>
                      <a:pt x="12" y="17"/>
                    </a:moveTo>
                    <a:cubicBezTo>
                      <a:pt x="11" y="17"/>
                      <a:pt x="12" y="18"/>
                      <a:pt x="13" y="18"/>
                    </a:cubicBezTo>
                    <a:cubicBezTo>
                      <a:pt x="13" y="18"/>
                      <a:pt x="12" y="17"/>
                      <a:pt x="12" y="17"/>
                    </a:cubicBezTo>
                    <a:cubicBezTo>
                      <a:pt x="12" y="17"/>
                      <a:pt x="12" y="17"/>
                      <a:pt x="12" y="17"/>
                    </a:cubicBezTo>
                    <a:close/>
                    <a:moveTo>
                      <a:pt x="13" y="18"/>
                    </a:moveTo>
                    <a:cubicBezTo>
                      <a:pt x="13" y="17"/>
                      <a:pt x="13" y="18"/>
                      <a:pt x="13" y="18"/>
                    </a:cubicBezTo>
                    <a:cubicBezTo>
                      <a:pt x="13" y="18"/>
                      <a:pt x="14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lose/>
                    <a:moveTo>
                      <a:pt x="12" y="17"/>
                    </a:moveTo>
                    <a:cubicBezTo>
                      <a:pt x="12" y="17"/>
                      <a:pt x="12" y="18"/>
                      <a:pt x="13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7"/>
                      <a:pt x="12" y="17"/>
                      <a:pt x="12" y="17"/>
                    </a:cubicBezTo>
                    <a:close/>
                    <a:moveTo>
                      <a:pt x="13" y="17"/>
                    </a:moveTo>
                    <a:cubicBezTo>
                      <a:pt x="13" y="17"/>
                      <a:pt x="13" y="18"/>
                      <a:pt x="14" y="18"/>
                    </a:cubicBezTo>
                    <a:cubicBezTo>
                      <a:pt x="14" y="18"/>
                      <a:pt x="14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lose/>
                    <a:moveTo>
                      <a:pt x="15" y="18"/>
                    </a:moveTo>
                    <a:cubicBezTo>
                      <a:pt x="15" y="17"/>
                      <a:pt x="14" y="17"/>
                      <a:pt x="14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4" y="18"/>
                      <a:pt x="14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lose/>
                    <a:moveTo>
                      <a:pt x="14" y="16"/>
                    </a:moveTo>
                    <a:cubicBezTo>
                      <a:pt x="14" y="16"/>
                      <a:pt x="13" y="15"/>
                      <a:pt x="12" y="15"/>
                    </a:cubicBezTo>
                    <a:cubicBezTo>
                      <a:pt x="13" y="16"/>
                      <a:pt x="13" y="16"/>
                      <a:pt x="13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4" y="16"/>
                      <a:pt x="14" y="17"/>
                      <a:pt x="13" y="17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lose/>
                    <a:moveTo>
                      <a:pt x="14" y="14"/>
                    </a:move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lose/>
                    <a:moveTo>
                      <a:pt x="13" y="13"/>
                    </a:moveTo>
                    <a:cubicBezTo>
                      <a:pt x="14" y="13"/>
                      <a:pt x="13" y="13"/>
                      <a:pt x="13" y="12"/>
                    </a:cubicBezTo>
                    <a:cubicBezTo>
                      <a:pt x="13" y="13"/>
                      <a:pt x="13" y="12"/>
                      <a:pt x="12" y="12"/>
                    </a:cubicBezTo>
                    <a:cubicBezTo>
                      <a:pt x="13" y="12"/>
                      <a:pt x="12" y="12"/>
                      <a:pt x="12" y="12"/>
                    </a:cubicBezTo>
                    <a:cubicBezTo>
                      <a:pt x="12" y="12"/>
                      <a:pt x="12" y="12"/>
                      <a:pt x="12" y="11"/>
                    </a:cubicBezTo>
                    <a:cubicBezTo>
                      <a:pt x="12" y="11"/>
                      <a:pt x="12" y="12"/>
                      <a:pt x="12" y="12"/>
                    </a:cubicBezTo>
                    <a:cubicBezTo>
                      <a:pt x="12" y="11"/>
                      <a:pt x="12" y="10"/>
                      <a:pt x="11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2"/>
                      <a:pt x="12" y="12"/>
                      <a:pt x="12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13"/>
                      <a:pt x="13" y="13"/>
                      <a:pt x="13" y="13"/>
                    </a:cubicBezTo>
                    <a:close/>
                    <a:moveTo>
                      <a:pt x="10" y="10"/>
                    </a:moveTo>
                    <a:cubicBezTo>
                      <a:pt x="10" y="10"/>
                      <a:pt x="10" y="10"/>
                      <a:pt x="10" y="11"/>
                    </a:cubicBezTo>
                    <a:cubicBezTo>
                      <a:pt x="10" y="11"/>
                      <a:pt x="10" y="10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lose/>
                    <a:moveTo>
                      <a:pt x="10" y="9"/>
                    </a:moveTo>
                    <a:cubicBezTo>
                      <a:pt x="10" y="10"/>
                      <a:pt x="10" y="11"/>
                      <a:pt x="11" y="10"/>
                    </a:cubicBezTo>
                    <a:cubicBezTo>
                      <a:pt x="11" y="10"/>
                      <a:pt x="10" y="10"/>
                      <a:pt x="10" y="9"/>
                    </a:cubicBezTo>
                    <a:cubicBezTo>
                      <a:pt x="10" y="9"/>
                      <a:pt x="10" y="9"/>
                      <a:pt x="10" y="9"/>
                    </a:cubicBezTo>
                    <a:close/>
                    <a:moveTo>
                      <a:pt x="19" y="3"/>
                    </a:moveTo>
                    <a:cubicBezTo>
                      <a:pt x="20" y="3"/>
                      <a:pt x="20" y="3"/>
                      <a:pt x="20" y="3"/>
                    </a:cubicBezTo>
                    <a:cubicBezTo>
                      <a:pt x="20" y="3"/>
                      <a:pt x="19" y="3"/>
                      <a:pt x="19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9" y="3"/>
                      <a:pt x="19" y="3"/>
                      <a:pt x="19" y="3"/>
                    </a:cubicBezTo>
                    <a:close/>
                    <a:moveTo>
                      <a:pt x="16" y="6"/>
                    </a:moveTo>
                    <a:cubicBezTo>
                      <a:pt x="17" y="6"/>
                      <a:pt x="17" y="6"/>
                      <a:pt x="18" y="6"/>
                    </a:cubicBezTo>
                    <a:cubicBezTo>
                      <a:pt x="17" y="5"/>
                      <a:pt x="17" y="5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lose/>
                    <a:moveTo>
                      <a:pt x="15" y="5"/>
                    </a:moveTo>
                    <a:cubicBezTo>
                      <a:pt x="15" y="5"/>
                      <a:pt x="16" y="5"/>
                      <a:pt x="17" y="5"/>
                    </a:cubicBezTo>
                    <a:cubicBezTo>
                      <a:pt x="16" y="5"/>
                      <a:pt x="15" y="4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lose/>
                    <a:moveTo>
                      <a:pt x="19" y="4"/>
                    </a:moveTo>
                    <a:cubicBezTo>
                      <a:pt x="18" y="4"/>
                      <a:pt x="18" y="4"/>
                      <a:pt x="17" y="5"/>
                    </a:cubicBezTo>
                    <a:cubicBezTo>
                      <a:pt x="18" y="5"/>
                      <a:pt x="18" y="5"/>
                      <a:pt x="19" y="5"/>
                    </a:cubicBezTo>
                    <a:cubicBezTo>
                      <a:pt x="19" y="5"/>
                      <a:pt x="19" y="5"/>
                      <a:pt x="18" y="5"/>
                    </a:cubicBezTo>
                    <a:cubicBezTo>
                      <a:pt x="18" y="5"/>
                      <a:pt x="18" y="4"/>
                      <a:pt x="19" y="4"/>
                    </a:cubicBezTo>
                    <a:cubicBezTo>
                      <a:pt x="19" y="4"/>
                      <a:pt x="19" y="4"/>
                      <a:pt x="19" y="4"/>
                    </a:cubicBezTo>
                    <a:close/>
                    <a:moveTo>
                      <a:pt x="18" y="4"/>
                    </a:moveTo>
                    <a:cubicBezTo>
                      <a:pt x="17" y="4"/>
                      <a:pt x="16" y="4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lose/>
                    <a:moveTo>
                      <a:pt x="18" y="4"/>
                    </a:moveTo>
                    <a:cubicBezTo>
                      <a:pt x="18" y="4"/>
                      <a:pt x="18" y="4"/>
                      <a:pt x="18" y="4"/>
                    </a:cubicBezTo>
                    <a:cubicBezTo>
                      <a:pt x="18" y="4"/>
                      <a:pt x="18" y="4"/>
                      <a:pt x="19" y="4"/>
                    </a:cubicBezTo>
                    <a:cubicBezTo>
                      <a:pt x="19" y="4"/>
                      <a:pt x="18" y="4"/>
                      <a:pt x="18" y="4"/>
                    </a:cubicBezTo>
                    <a:cubicBezTo>
                      <a:pt x="18" y="4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lose/>
                    <a:moveTo>
                      <a:pt x="19" y="4"/>
                    </a:moveTo>
                    <a:cubicBezTo>
                      <a:pt x="20" y="4"/>
                      <a:pt x="20" y="4"/>
                      <a:pt x="20" y="4"/>
                    </a:cubicBezTo>
                    <a:cubicBezTo>
                      <a:pt x="20" y="3"/>
                      <a:pt x="20" y="4"/>
                      <a:pt x="19" y="4"/>
                    </a:cubicBezTo>
                    <a:cubicBezTo>
                      <a:pt x="19" y="4"/>
                      <a:pt x="19" y="4"/>
                      <a:pt x="19" y="4"/>
                    </a:cubicBezTo>
                    <a:close/>
                    <a:moveTo>
                      <a:pt x="20" y="3"/>
                    </a:moveTo>
                    <a:cubicBezTo>
                      <a:pt x="21" y="3"/>
                      <a:pt x="21" y="3"/>
                      <a:pt x="22" y="3"/>
                    </a:cubicBezTo>
                    <a:cubicBezTo>
                      <a:pt x="21" y="3"/>
                      <a:pt x="20" y="3"/>
                      <a:pt x="20" y="3"/>
                    </a:cubicBezTo>
                    <a:cubicBezTo>
                      <a:pt x="20" y="3"/>
                      <a:pt x="20" y="3"/>
                      <a:pt x="20" y="3"/>
                    </a:cubicBezTo>
                    <a:close/>
                    <a:moveTo>
                      <a:pt x="12" y="1"/>
                    </a:moveTo>
                    <a:cubicBezTo>
                      <a:pt x="12" y="1"/>
                      <a:pt x="13" y="2"/>
                      <a:pt x="13" y="2"/>
                    </a:cubicBezTo>
                    <a:cubicBezTo>
                      <a:pt x="13" y="1"/>
                      <a:pt x="14" y="2"/>
                      <a:pt x="14" y="2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3" y="1"/>
                    </a:cubicBezTo>
                    <a:cubicBezTo>
                      <a:pt x="13" y="1"/>
                      <a:pt x="13" y="1"/>
                      <a:pt x="13" y="2"/>
                    </a:cubicBezTo>
                    <a:cubicBezTo>
                      <a:pt x="13" y="2"/>
                      <a:pt x="13" y="1"/>
                      <a:pt x="12" y="1"/>
                    </a:cubicBezTo>
                    <a:close/>
                  </a:path>
                </a:pathLst>
              </a:custGeom>
              <a:solidFill>
                <a:srgbClr val="708A8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53276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  <a:sym typeface="宋体" panose="02010600030101010101" pitchFamily="2" charset="-122"/>
                </a:endParaRPr>
              </a:p>
            </p:txBody>
          </p:sp>
          <p:sp>
            <p:nvSpPr>
              <p:cNvPr id="60642" name="Freeform 17"/>
              <p:cNvSpPr>
                <a:spLocks noEditPoints="1" noChangeArrowheads="1"/>
              </p:cNvSpPr>
              <p:nvPr/>
            </p:nvSpPr>
            <p:spPr bwMode="auto">
              <a:xfrm>
                <a:off x="109" y="40"/>
                <a:ext cx="141" cy="142"/>
              </a:xfrm>
              <a:custGeom>
                <a:avLst/>
                <a:gdLst>
                  <a:gd name="T0" fmla="*/ 48 w 60"/>
                  <a:gd name="T1" fmla="*/ 31 h 60"/>
                  <a:gd name="T2" fmla="*/ 38 w 60"/>
                  <a:gd name="T3" fmla="*/ 39 h 60"/>
                  <a:gd name="T4" fmla="*/ 29 w 60"/>
                  <a:gd name="T5" fmla="*/ 52 h 60"/>
                  <a:gd name="T6" fmla="*/ 12 w 60"/>
                  <a:gd name="T7" fmla="*/ 58 h 60"/>
                  <a:gd name="T8" fmla="*/ 2 w 60"/>
                  <a:gd name="T9" fmla="*/ 25 h 60"/>
                  <a:gd name="T10" fmla="*/ 56 w 60"/>
                  <a:gd name="T11" fmla="*/ 9 h 60"/>
                  <a:gd name="T12" fmla="*/ 55 w 60"/>
                  <a:gd name="T13" fmla="*/ 17 h 60"/>
                  <a:gd name="T14" fmla="*/ 2 w 60"/>
                  <a:gd name="T15" fmla="*/ 34 h 60"/>
                  <a:gd name="T16" fmla="*/ 12 w 60"/>
                  <a:gd name="T17" fmla="*/ 57 h 60"/>
                  <a:gd name="T18" fmla="*/ 3 w 60"/>
                  <a:gd name="T19" fmla="*/ 30 h 60"/>
                  <a:gd name="T20" fmla="*/ 26 w 60"/>
                  <a:gd name="T21" fmla="*/ 20 h 60"/>
                  <a:gd name="T22" fmla="*/ 51 w 60"/>
                  <a:gd name="T23" fmla="*/ 23 h 60"/>
                  <a:gd name="T24" fmla="*/ 20 w 60"/>
                  <a:gd name="T25" fmla="*/ 17 h 60"/>
                  <a:gd name="T26" fmla="*/ 26 w 60"/>
                  <a:gd name="T27" fmla="*/ 20 h 60"/>
                  <a:gd name="T28" fmla="*/ 51 w 60"/>
                  <a:gd name="T29" fmla="*/ 13 h 60"/>
                  <a:gd name="T30" fmla="*/ 38 w 60"/>
                  <a:gd name="T31" fmla="*/ 13 h 60"/>
                  <a:gd name="T32" fmla="*/ 36 w 60"/>
                  <a:gd name="T33" fmla="*/ 23 h 60"/>
                  <a:gd name="T34" fmla="*/ 48 w 60"/>
                  <a:gd name="T35" fmla="*/ 29 h 60"/>
                  <a:gd name="T36" fmla="*/ 49 w 60"/>
                  <a:gd name="T37" fmla="*/ 26 h 60"/>
                  <a:gd name="T38" fmla="*/ 18 w 60"/>
                  <a:gd name="T39" fmla="*/ 16 h 60"/>
                  <a:gd name="T40" fmla="*/ 27 w 60"/>
                  <a:gd name="T41" fmla="*/ 13 h 60"/>
                  <a:gd name="T42" fmla="*/ 42 w 60"/>
                  <a:gd name="T43" fmla="*/ 12 h 60"/>
                  <a:gd name="T44" fmla="*/ 54 w 60"/>
                  <a:gd name="T45" fmla="*/ 7 h 60"/>
                  <a:gd name="T46" fmla="*/ 5 w 60"/>
                  <a:gd name="T47" fmla="*/ 22 h 60"/>
                  <a:gd name="T48" fmla="*/ 47 w 60"/>
                  <a:gd name="T49" fmla="*/ 31 h 60"/>
                  <a:gd name="T50" fmla="*/ 43 w 60"/>
                  <a:gd name="T51" fmla="*/ 35 h 60"/>
                  <a:gd name="T52" fmla="*/ 19 w 60"/>
                  <a:gd name="T53" fmla="*/ 21 h 60"/>
                  <a:gd name="T54" fmla="*/ 41 w 60"/>
                  <a:gd name="T55" fmla="*/ 38 h 60"/>
                  <a:gd name="T56" fmla="*/ 17 w 60"/>
                  <a:gd name="T57" fmla="*/ 34 h 60"/>
                  <a:gd name="T58" fmla="*/ 29 w 60"/>
                  <a:gd name="T59" fmla="*/ 41 h 60"/>
                  <a:gd name="T60" fmla="*/ 9 w 60"/>
                  <a:gd name="T61" fmla="*/ 26 h 60"/>
                  <a:gd name="T62" fmla="*/ 17 w 60"/>
                  <a:gd name="T63" fmla="*/ 34 h 60"/>
                  <a:gd name="T64" fmla="*/ 27 w 60"/>
                  <a:gd name="T65" fmla="*/ 44 h 60"/>
                  <a:gd name="T66" fmla="*/ 26 w 60"/>
                  <a:gd name="T67" fmla="*/ 44 h 60"/>
                  <a:gd name="T68" fmla="*/ 28 w 60"/>
                  <a:gd name="T69" fmla="*/ 51 h 60"/>
                  <a:gd name="T70" fmla="*/ 18 w 60"/>
                  <a:gd name="T71" fmla="*/ 42 h 60"/>
                  <a:gd name="T72" fmla="*/ 27 w 60"/>
                  <a:gd name="T73" fmla="*/ 52 h 60"/>
                  <a:gd name="T74" fmla="*/ 24 w 60"/>
                  <a:gd name="T75" fmla="*/ 39 h 60"/>
                  <a:gd name="T76" fmla="*/ 7 w 60"/>
                  <a:gd name="T77" fmla="*/ 31 h 60"/>
                  <a:gd name="T78" fmla="*/ 30 w 60"/>
                  <a:gd name="T79" fmla="*/ 42 h 60"/>
                  <a:gd name="T80" fmla="*/ 18 w 60"/>
                  <a:gd name="T81" fmla="*/ 49 h 60"/>
                  <a:gd name="T82" fmla="*/ 20 w 60"/>
                  <a:gd name="T83" fmla="*/ 57 h 60"/>
                  <a:gd name="T84" fmla="*/ 18 w 60"/>
                  <a:gd name="T85" fmla="*/ 49 h 60"/>
                  <a:gd name="T86" fmla="*/ 9 w 60"/>
                  <a:gd name="T87" fmla="*/ 23 h 60"/>
                  <a:gd name="T88" fmla="*/ 10 w 60"/>
                  <a:gd name="T89" fmla="*/ 55 h 60"/>
                  <a:gd name="T90" fmla="*/ 3 w 60"/>
                  <a:gd name="T91" fmla="*/ 40 h 60"/>
                  <a:gd name="T92" fmla="*/ 10 w 60"/>
                  <a:gd name="T93" fmla="*/ 55 h 60"/>
                  <a:gd name="T94" fmla="*/ 1 w 60"/>
                  <a:gd name="T95" fmla="*/ 39 h 60"/>
                  <a:gd name="T96" fmla="*/ 4 w 60"/>
                  <a:gd name="T97" fmla="*/ 25 h 60"/>
                  <a:gd name="T98" fmla="*/ 7 w 60"/>
                  <a:gd name="T99" fmla="*/ 28 h 6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0"/>
                  <a:gd name="T151" fmla="*/ 0 h 60"/>
                  <a:gd name="T152" fmla="*/ 60 w 60"/>
                  <a:gd name="T153" fmla="*/ 60 h 6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0" h="60">
                    <a:moveTo>
                      <a:pt x="53" y="20"/>
                    </a:moveTo>
                    <a:cubicBezTo>
                      <a:pt x="55" y="22"/>
                      <a:pt x="53" y="25"/>
                      <a:pt x="50" y="26"/>
                    </a:cubicBezTo>
                    <a:cubicBezTo>
                      <a:pt x="51" y="28"/>
                      <a:pt x="49" y="31"/>
                      <a:pt x="48" y="31"/>
                    </a:cubicBezTo>
                    <a:cubicBezTo>
                      <a:pt x="48" y="32"/>
                      <a:pt x="48" y="32"/>
                      <a:pt x="47" y="33"/>
                    </a:cubicBezTo>
                    <a:cubicBezTo>
                      <a:pt x="46" y="34"/>
                      <a:pt x="46" y="35"/>
                      <a:pt x="45" y="35"/>
                    </a:cubicBezTo>
                    <a:cubicBezTo>
                      <a:pt x="44" y="39"/>
                      <a:pt x="41" y="40"/>
                      <a:pt x="38" y="39"/>
                    </a:cubicBezTo>
                    <a:cubicBezTo>
                      <a:pt x="37" y="40"/>
                      <a:pt x="35" y="42"/>
                      <a:pt x="34" y="42"/>
                    </a:cubicBezTo>
                    <a:cubicBezTo>
                      <a:pt x="35" y="44"/>
                      <a:pt x="34" y="46"/>
                      <a:pt x="33" y="47"/>
                    </a:cubicBezTo>
                    <a:cubicBezTo>
                      <a:pt x="34" y="48"/>
                      <a:pt x="34" y="52"/>
                      <a:pt x="29" y="52"/>
                    </a:cubicBezTo>
                    <a:cubicBezTo>
                      <a:pt x="29" y="54"/>
                      <a:pt x="27" y="55"/>
                      <a:pt x="25" y="55"/>
                    </a:cubicBezTo>
                    <a:cubicBezTo>
                      <a:pt x="25" y="58"/>
                      <a:pt x="22" y="60"/>
                      <a:pt x="19" y="59"/>
                    </a:cubicBezTo>
                    <a:cubicBezTo>
                      <a:pt x="17" y="60"/>
                      <a:pt x="14" y="60"/>
                      <a:pt x="12" y="58"/>
                    </a:cubicBezTo>
                    <a:cubicBezTo>
                      <a:pt x="4" y="57"/>
                      <a:pt x="0" y="44"/>
                      <a:pt x="0" y="37"/>
                    </a:cubicBezTo>
                    <a:cubicBezTo>
                      <a:pt x="0" y="34"/>
                      <a:pt x="1" y="30"/>
                      <a:pt x="2" y="27"/>
                    </a:cubicBezTo>
                    <a:cubicBezTo>
                      <a:pt x="2" y="26"/>
                      <a:pt x="2" y="26"/>
                      <a:pt x="2" y="25"/>
                    </a:cubicBezTo>
                    <a:cubicBezTo>
                      <a:pt x="2" y="24"/>
                      <a:pt x="2" y="24"/>
                      <a:pt x="2" y="23"/>
                    </a:cubicBezTo>
                    <a:cubicBezTo>
                      <a:pt x="19" y="8"/>
                      <a:pt x="28" y="0"/>
                      <a:pt x="46" y="0"/>
                    </a:cubicBezTo>
                    <a:cubicBezTo>
                      <a:pt x="51" y="1"/>
                      <a:pt x="60" y="2"/>
                      <a:pt x="56" y="9"/>
                    </a:cubicBezTo>
                    <a:cubicBezTo>
                      <a:pt x="56" y="10"/>
                      <a:pt x="56" y="10"/>
                      <a:pt x="55" y="11"/>
                    </a:cubicBezTo>
                    <a:cubicBezTo>
                      <a:pt x="55" y="11"/>
                      <a:pt x="54" y="12"/>
                      <a:pt x="54" y="12"/>
                    </a:cubicBezTo>
                    <a:cubicBezTo>
                      <a:pt x="54" y="13"/>
                      <a:pt x="55" y="15"/>
                      <a:pt x="55" y="17"/>
                    </a:cubicBezTo>
                    <a:cubicBezTo>
                      <a:pt x="54" y="18"/>
                      <a:pt x="54" y="19"/>
                      <a:pt x="53" y="20"/>
                    </a:cubicBezTo>
                    <a:close/>
                    <a:moveTo>
                      <a:pt x="2" y="34"/>
                    </a:moveTo>
                    <a:cubicBezTo>
                      <a:pt x="2" y="34"/>
                      <a:pt x="2" y="34"/>
                      <a:pt x="2" y="34"/>
                    </a:cubicBezTo>
                    <a:cubicBezTo>
                      <a:pt x="3" y="36"/>
                      <a:pt x="5" y="39"/>
                      <a:pt x="6" y="42"/>
                    </a:cubicBezTo>
                    <a:cubicBezTo>
                      <a:pt x="8" y="46"/>
                      <a:pt x="9" y="51"/>
                      <a:pt x="11" y="56"/>
                    </a:cubicBezTo>
                    <a:cubicBezTo>
                      <a:pt x="12" y="56"/>
                      <a:pt x="12" y="56"/>
                      <a:pt x="12" y="57"/>
                    </a:cubicBezTo>
                    <a:cubicBezTo>
                      <a:pt x="14" y="56"/>
                      <a:pt x="14" y="57"/>
                      <a:pt x="15" y="57"/>
                    </a:cubicBezTo>
                    <a:cubicBezTo>
                      <a:pt x="16" y="56"/>
                      <a:pt x="16" y="57"/>
                      <a:pt x="17" y="57"/>
                    </a:cubicBezTo>
                    <a:cubicBezTo>
                      <a:pt x="10" y="50"/>
                      <a:pt x="8" y="38"/>
                      <a:pt x="3" y="30"/>
                    </a:cubicBezTo>
                    <a:cubicBezTo>
                      <a:pt x="2" y="30"/>
                      <a:pt x="2" y="33"/>
                      <a:pt x="2" y="34"/>
                    </a:cubicBezTo>
                    <a:close/>
                    <a:moveTo>
                      <a:pt x="26" y="20"/>
                    </a:moveTo>
                    <a:cubicBezTo>
                      <a:pt x="26" y="20"/>
                      <a:pt x="26" y="20"/>
                      <a:pt x="26" y="20"/>
                    </a:cubicBezTo>
                    <a:cubicBezTo>
                      <a:pt x="31" y="20"/>
                      <a:pt x="36" y="22"/>
                      <a:pt x="41" y="24"/>
                    </a:cubicBezTo>
                    <a:cubicBezTo>
                      <a:pt x="44" y="25"/>
                      <a:pt x="47" y="26"/>
                      <a:pt x="50" y="25"/>
                    </a:cubicBezTo>
                    <a:cubicBezTo>
                      <a:pt x="51" y="24"/>
                      <a:pt x="51" y="23"/>
                      <a:pt x="51" y="23"/>
                    </a:cubicBezTo>
                    <a:cubicBezTo>
                      <a:pt x="51" y="23"/>
                      <a:pt x="51" y="22"/>
                      <a:pt x="51" y="21"/>
                    </a:cubicBezTo>
                    <a:cubicBezTo>
                      <a:pt x="50" y="21"/>
                      <a:pt x="50" y="21"/>
                      <a:pt x="50" y="20"/>
                    </a:cubicBezTo>
                    <a:cubicBezTo>
                      <a:pt x="42" y="19"/>
                      <a:pt x="29" y="16"/>
                      <a:pt x="20" y="17"/>
                    </a:cubicBezTo>
                    <a:cubicBezTo>
                      <a:pt x="17" y="17"/>
                      <a:pt x="12" y="20"/>
                      <a:pt x="9" y="21"/>
                    </a:cubicBezTo>
                    <a:cubicBezTo>
                      <a:pt x="9" y="22"/>
                      <a:pt x="8" y="22"/>
                      <a:pt x="8" y="22"/>
                    </a:cubicBezTo>
                    <a:cubicBezTo>
                      <a:pt x="14" y="21"/>
                      <a:pt x="20" y="20"/>
                      <a:pt x="26" y="20"/>
                    </a:cubicBezTo>
                    <a:close/>
                    <a:moveTo>
                      <a:pt x="36" y="17"/>
                    </a:moveTo>
                    <a:cubicBezTo>
                      <a:pt x="41" y="18"/>
                      <a:pt x="46" y="19"/>
                      <a:pt x="52" y="19"/>
                    </a:cubicBezTo>
                    <a:cubicBezTo>
                      <a:pt x="54" y="17"/>
                      <a:pt x="53" y="14"/>
                      <a:pt x="51" y="13"/>
                    </a:cubicBezTo>
                    <a:cubicBezTo>
                      <a:pt x="50" y="15"/>
                      <a:pt x="46" y="14"/>
                      <a:pt x="45" y="13"/>
                    </a:cubicBezTo>
                    <a:cubicBezTo>
                      <a:pt x="44" y="13"/>
                      <a:pt x="43" y="13"/>
                      <a:pt x="42" y="13"/>
                    </a:cubicBezTo>
                    <a:cubicBezTo>
                      <a:pt x="41" y="14"/>
                      <a:pt x="39" y="14"/>
                      <a:pt x="38" y="13"/>
                    </a:cubicBezTo>
                    <a:cubicBezTo>
                      <a:pt x="33" y="13"/>
                      <a:pt x="27" y="14"/>
                      <a:pt x="23" y="16"/>
                    </a:cubicBezTo>
                    <a:cubicBezTo>
                      <a:pt x="27" y="16"/>
                      <a:pt x="32" y="16"/>
                      <a:pt x="36" y="17"/>
                    </a:cubicBezTo>
                    <a:close/>
                    <a:moveTo>
                      <a:pt x="36" y="23"/>
                    </a:moveTo>
                    <a:cubicBezTo>
                      <a:pt x="36" y="23"/>
                      <a:pt x="36" y="23"/>
                      <a:pt x="36" y="23"/>
                    </a:cubicBezTo>
                    <a:cubicBezTo>
                      <a:pt x="39" y="25"/>
                      <a:pt x="41" y="28"/>
                      <a:pt x="44" y="30"/>
                    </a:cubicBezTo>
                    <a:cubicBezTo>
                      <a:pt x="46" y="30"/>
                      <a:pt x="47" y="30"/>
                      <a:pt x="48" y="29"/>
                    </a:cubicBezTo>
                    <a:cubicBezTo>
                      <a:pt x="48" y="28"/>
                      <a:pt x="49" y="28"/>
                      <a:pt x="49" y="28"/>
                    </a:cubicBezTo>
                    <a:cubicBezTo>
                      <a:pt x="49" y="27"/>
                      <a:pt x="49" y="27"/>
                      <a:pt x="49" y="26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44" y="26"/>
                      <a:pt x="41" y="24"/>
                      <a:pt x="36" y="23"/>
                    </a:cubicBezTo>
                    <a:close/>
                    <a:moveTo>
                      <a:pt x="5" y="22"/>
                    </a:moveTo>
                    <a:cubicBezTo>
                      <a:pt x="7" y="21"/>
                      <a:pt x="16" y="17"/>
                      <a:pt x="18" y="16"/>
                    </a:cubicBezTo>
                    <a:cubicBezTo>
                      <a:pt x="18" y="15"/>
                      <a:pt x="18" y="15"/>
                      <a:pt x="19" y="13"/>
                    </a:cubicBezTo>
                    <a:cubicBezTo>
                      <a:pt x="20" y="13"/>
                      <a:pt x="21" y="14"/>
                      <a:pt x="21" y="12"/>
                    </a:cubicBezTo>
                    <a:cubicBezTo>
                      <a:pt x="23" y="11"/>
                      <a:pt x="27" y="11"/>
                      <a:pt x="27" y="13"/>
                    </a:cubicBezTo>
                    <a:cubicBezTo>
                      <a:pt x="29" y="13"/>
                      <a:pt x="37" y="11"/>
                      <a:pt x="38" y="12"/>
                    </a:cubicBezTo>
                    <a:cubicBezTo>
                      <a:pt x="39" y="11"/>
                      <a:pt x="40" y="11"/>
                      <a:pt x="40" y="11"/>
                    </a:cubicBezTo>
                    <a:cubicBezTo>
                      <a:pt x="41" y="11"/>
                      <a:pt x="41" y="11"/>
                      <a:pt x="42" y="12"/>
                    </a:cubicBezTo>
                    <a:cubicBezTo>
                      <a:pt x="42" y="12"/>
                      <a:pt x="45" y="12"/>
                      <a:pt x="45" y="12"/>
                    </a:cubicBezTo>
                    <a:cubicBezTo>
                      <a:pt x="47" y="10"/>
                      <a:pt x="49" y="10"/>
                      <a:pt x="51" y="12"/>
                    </a:cubicBezTo>
                    <a:cubicBezTo>
                      <a:pt x="52" y="12"/>
                      <a:pt x="54" y="11"/>
                      <a:pt x="54" y="7"/>
                    </a:cubicBezTo>
                    <a:cubicBezTo>
                      <a:pt x="55" y="1"/>
                      <a:pt x="46" y="1"/>
                      <a:pt x="42" y="1"/>
                    </a:cubicBezTo>
                    <a:cubicBezTo>
                      <a:pt x="38" y="1"/>
                      <a:pt x="34" y="2"/>
                      <a:pt x="31" y="4"/>
                    </a:cubicBezTo>
                    <a:cubicBezTo>
                      <a:pt x="18" y="9"/>
                      <a:pt x="10" y="17"/>
                      <a:pt x="5" y="22"/>
                    </a:cubicBezTo>
                    <a:close/>
                    <a:moveTo>
                      <a:pt x="38" y="31"/>
                    </a:moveTo>
                    <a:cubicBezTo>
                      <a:pt x="39" y="32"/>
                      <a:pt x="40" y="34"/>
                      <a:pt x="42" y="34"/>
                    </a:cubicBezTo>
                    <a:cubicBezTo>
                      <a:pt x="44" y="35"/>
                      <a:pt x="47" y="33"/>
                      <a:pt x="47" y="31"/>
                    </a:cubicBezTo>
                    <a:cubicBezTo>
                      <a:pt x="40" y="30"/>
                      <a:pt x="37" y="22"/>
                      <a:pt x="27" y="21"/>
                    </a:cubicBezTo>
                    <a:cubicBezTo>
                      <a:pt x="32" y="24"/>
                      <a:pt x="34" y="27"/>
                      <a:pt x="38" y="31"/>
                    </a:cubicBezTo>
                    <a:close/>
                    <a:moveTo>
                      <a:pt x="43" y="35"/>
                    </a:moveTo>
                    <a:cubicBezTo>
                      <a:pt x="43" y="35"/>
                      <a:pt x="43" y="35"/>
                      <a:pt x="43" y="35"/>
                    </a:cubicBezTo>
                    <a:cubicBezTo>
                      <a:pt x="38" y="34"/>
                      <a:pt x="36" y="30"/>
                      <a:pt x="34" y="27"/>
                    </a:cubicBezTo>
                    <a:cubicBezTo>
                      <a:pt x="30" y="22"/>
                      <a:pt x="24" y="20"/>
                      <a:pt x="19" y="21"/>
                    </a:cubicBezTo>
                    <a:cubicBezTo>
                      <a:pt x="22" y="22"/>
                      <a:pt x="24" y="24"/>
                      <a:pt x="27" y="26"/>
                    </a:cubicBezTo>
                    <a:cubicBezTo>
                      <a:pt x="30" y="30"/>
                      <a:pt x="32" y="34"/>
                      <a:pt x="36" y="37"/>
                    </a:cubicBezTo>
                    <a:cubicBezTo>
                      <a:pt x="37" y="38"/>
                      <a:pt x="40" y="39"/>
                      <a:pt x="41" y="38"/>
                    </a:cubicBezTo>
                    <a:cubicBezTo>
                      <a:pt x="43" y="37"/>
                      <a:pt x="43" y="37"/>
                      <a:pt x="43" y="35"/>
                    </a:cubicBezTo>
                    <a:cubicBezTo>
                      <a:pt x="43" y="35"/>
                      <a:pt x="43" y="35"/>
                      <a:pt x="43" y="35"/>
                    </a:cubicBezTo>
                    <a:close/>
                    <a:moveTo>
                      <a:pt x="17" y="34"/>
                    </a:moveTo>
                    <a:cubicBezTo>
                      <a:pt x="17" y="34"/>
                      <a:pt x="17" y="34"/>
                      <a:pt x="17" y="34"/>
                    </a:cubicBezTo>
                    <a:cubicBezTo>
                      <a:pt x="19" y="35"/>
                      <a:pt x="21" y="36"/>
                      <a:pt x="22" y="37"/>
                    </a:cubicBezTo>
                    <a:cubicBezTo>
                      <a:pt x="25" y="38"/>
                      <a:pt x="27" y="40"/>
                      <a:pt x="29" y="41"/>
                    </a:cubicBezTo>
                    <a:cubicBezTo>
                      <a:pt x="32" y="41"/>
                      <a:pt x="35" y="41"/>
                      <a:pt x="36" y="38"/>
                    </a:cubicBezTo>
                    <a:cubicBezTo>
                      <a:pt x="33" y="36"/>
                      <a:pt x="31" y="33"/>
                      <a:pt x="29" y="31"/>
                    </a:cubicBezTo>
                    <a:cubicBezTo>
                      <a:pt x="27" y="37"/>
                      <a:pt x="15" y="26"/>
                      <a:pt x="9" y="26"/>
                    </a:cubicBezTo>
                    <a:cubicBezTo>
                      <a:pt x="10" y="27"/>
                      <a:pt x="10" y="28"/>
                      <a:pt x="10" y="30"/>
                    </a:cubicBezTo>
                    <a:cubicBezTo>
                      <a:pt x="9" y="31"/>
                      <a:pt x="7" y="30"/>
                      <a:pt x="6" y="29"/>
                    </a:cubicBezTo>
                    <a:cubicBezTo>
                      <a:pt x="9" y="31"/>
                      <a:pt x="14" y="32"/>
                      <a:pt x="17" y="34"/>
                    </a:cubicBezTo>
                    <a:close/>
                    <a:moveTo>
                      <a:pt x="33" y="42"/>
                    </a:moveTo>
                    <a:cubicBezTo>
                      <a:pt x="32" y="42"/>
                      <a:pt x="32" y="42"/>
                      <a:pt x="31" y="42"/>
                    </a:cubicBezTo>
                    <a:cubicBezTo>
                      <a:pt x="30" y="43"/>
                      <a:pt x="29" y="44"/>
                      <a:pt x="27" y="44"/>
                    </a:cubicBezTo>
                    <a:cubicBezTo>
                      <a:pt x="28" y="45"/>
                      <a:pt x="31" y="46"/>
                      <a:pt x="32" y="47"/>
                    </a:cubicBezTo>
                    <a:cubicBezTo>
                      <a:pt x="33" y="46"/>
                      <a:pt x="34" y="44"/>
                      <a:pt x="33" y="42"/>
                    </a:cubicBezTo>
                    <a:close/>
                    <a:moveTo>
                      <a:pt x="26" y="44"/>
                    </a:moveTo>
                    <a:cubicBezTo>
                      <a:pt x="26" y="44"/>
                      <a:pt x="26" y="44"/>
                      <a:pt x="26" y="44"/>
                    </a:cubicBezTo>
                    <a:cubicBezTo>
                      <a:pt x="23" y="43"/>
                      <a:pt x="21" y="43"/>
                      <a:pt x="20" y="42"/>
                    </a:cubicBezTo>
                    <a:cubicBezTo>
                      <a:pt x="22" y="47"/>
                      <a:pt x="26" y="50"/>
                      <a:pt x="28" y="51"/>
                    </a:cubicBezTo>
                    <a:cubicBezTo>
                      <a:pt x="30" y="51"/>
                      <a:pt x="33" y="50"/>
                      <a:pt x="32" y="47"/>
                    </a:cubicBezTo>
                    <a:cubicBezTo>
                      <a:pt x="29" y="47"/>
                      <a:pt x="27" y="46"/>
                      <a:pt x="26" y="44"/>
                    </a:cubicBezTo>
                    <a:close/>
                    <a:moveTo>
                      <a:pt x="18" y="42"/>
                    </a:moveTo>
                    <a:cubicBezTo>
                      <a:pt x="17" y="40"/>
                      <a:pt x="12" y="37"/>
                      <a:pt x="11" y="37"/>
                    </a:cubicBezTo>
                    <a:cubicBezTo>
                      <a:pt x="13" y="40"/>
                      <a:pt x="16" y="44"/>
                      <a:pt x="18" y="48"/>
                    </a:cubicBezTo>
                    <a:cubicBezTo>
                      <a:pt x="20" y="53"/>
                      <a:pt x="25" y="56"/>
                      <a:pt x="27" y="52"/>
                    </a:cubicBezTo>
                    <a:cubicBezTo>
                      <a:pt x="23" y="49"/>
                      <a:pt x="21" y="45"/>
                      <a:pt x="18" y="42"/>
                    </a:cubicBezTo>
                    <a:close/>
                    <a:moveTo>
                      <a:pt x="24" y="39"/>
                    </a:moveTo>
                    <a:cubicBezTo>
                      <a:pt x="24" y="39"/>
                      <a:pt x="24" y="39"/>
                      <a:pt x="24" y="39"/>
                    </a:cubicBezTo>
                    <a:cubicBezTo>
                      <a:pt x="22" y="38"/>
                      <a:pt x="21" y="37"/>
                      <a:pt x="19" y="36"/>
                    </a:cubicBezTo>
                    <a:cubicBezTo>
                      <a:pt x="18" y="36"/>
                      <a:pt x="16" y="35"/>
                      <a:pt x="15" y="34"/>
                    </a:cubicBezTo>
                    <a:cubicBezTo>
                      <a:pt x="12" y="33"/>
                      <a:pt x="10" y="32"/>
                      <a:pt x="7" y="31"/>
                    </a:cubicBezTo>
                    <a:cubicBezTo>
                      <a:pt x="9" y="33"/>
                      <a:pt x="12" y="35"/>
                      <a:pt x="14" y="37"/>
                    </a:cubicBezTo>
                    <a:cubicBezTo>
                      <a:pt x="16" y="39"/>
                      <a:pt x="20" y="42"/>
                      <a:pt x="22" y="42"/>
                    </a:cubicBezTo>
                    <a:cubicBezTo>
                      <a:pt x="23" y="42"/>
                      <a:pt x="28" y="44"/>
                      <a:pt x="30" y="42"/>
                    </a:cubicBezTo>
                    <a:cubicBezTo>
                      <a:pt x="28" y="42"/>
                      <a:pt x="26" y="40"/>
                      <a:pt x="24" y="39"/>
                    </a:cubicBezTo>
                    <a:close/>
                    <a:moveTo>
                      <a:pt x="18" y="49"/>
                    </a:moveTo>
                    <a:cubicBezTo>
                      <a:pt x="18" y="49"/>
                      <a:pt x="18" y="49"/>
                      <a:pt x="18" y="49"/>
                    </a:cubicBezTo>
                    <a:cubicBezTo>
                      <a:pt x="13" y="42"/>
                      <a:pt x="10" y="33"/>
                      <a:pt x="3" y="29"/>
                    </a:cubicBezTo>
                    <a:cubicBezTo>
                      <a:pt x="8" y="35"/>
                      <a:pt x="11" y="53"/>
                      <a:pt x="19" y="57"/>
                    </a:cubicBezTo>
                    <a:cubicBezTo>
                      <a:pt x="19" y="57"/>
                      <a:pt x="20" y="57"/>
                      <a:pt x="20" y="57"/>
                    </a:cubicBezTo>
                    <a:cubicBezTo>
                      <a:pt x="21" y="57"/>
                      <a:pt x="22" y="57"/>
                      <a:pt x="22" y="57"/>
                    </a:cubicBezTo>
                    <a:cubicBezTo>
                      <a:pt x="23" y="55"/>
                      <a:pt x="23" y="56"/>
                      <a:pt x="23" y="55"/>
                    </a:cubicBezTo>
                    <a:cubicBezTo>
                      <a:pt x="20" y="54"/>
                      <a:pt x="19" y="51"/>
                      <a:pt x="18" y="49"/>
                    </a:cubicBezTo>
                    <a:close/>
                    <a:moveTo>
                      <a:pt x="29" y="30"/>
                    </a:moveTo>
                    <a:cubicBezTo>
                      <a:pt x="26" y="24"/>
                      <a:pt x="19" y="22"/>
                      <a:pt x="13" y="22"/>
                    </a:cubicBezTo>
                    <a:cubicBezTo>
                      <a:pt x="11" y="22"/>
                      <a:pt x="10" y="23"/>
                      <a:pt x="9" y="23"/>
                    </a:cubicBezTo>
                    <a:cubicBezTo>
                      <a:pt x="8" y="24"/>
                      <a:pt x="7" y="24"/>
                      <a:pt x="6" y="24"/>
                    </a:cubicBezTo>
                    <a:cubicBezTo>
                      <a:pt x="14" y="25"/>
                      <a:pt x="26" y="36"/>
                      <a:pt x="29" y="30"/>
                    </a:cubicBezTo>
                    <a:close/>
                    <a:moveTo>
                      <a:pt x="10" y="55"/>
                    </a:moveTo>
                    <a:cubicBezTo>
                      <a:pt x="10" y="55"/>
                      <a:pt x="10" y="55"/>
                      <a:pt x="10" y="55"/>
                    </a:cubicBezTo>
                    <a:cubicBezTo>
                      <a:pt x="9" y="52"/>
                      <a:pt x="8" y="44"/>
                      <a:pt x="1" y="35"/>
                    </a:cubicBezTo>
                    <a:cubicBezTo>
                      <a:pt x="0" y="38"/>
                      <a:pt x="2" y="39"/>
                      <a:pt x="3" y="40"/>
                    </a:cubicBezTo>
                    <a:cubicBezTo>
                      <a:pt x="6" y="46"/>
                      <a:pt x="5" y="48"/>
                      <a:pt x="7" y="53"/>
                    </a:cubicBezTo>
                    <a:cubicBezTo>
                      <a:pt x="8" y="53"/>
                      <a:pt x="8" y="54"/>
                      <a:pt x="9" y="55"/>
                    </a:cubicBezTo>
                    <a:cubicBezTo>
                      <a:pt x="9" y="55"/>
                      <a:pt x="10" y="56"/>
                      <a:pt x="10" y="55"/>
                    </a:cubicBezTo>
                    <a:cubicBezTo>
                      <a:pt x="10" y="55"/>
                      <a:pt x="10" y="55"/>
                      <a:pt x="10" y="55"/>
                    </a:cubicBezTo>
                    <a:close/>
                    <a:moveTo>
                      <a:pt x="1" y="39"/>
                    </a:moveTo>
                    <a:cubicBezTo>
                      <a:pt x="1" y="39"/>
                      <a:pt x="1" y="39"/>
                      <a:pt x="1" y="39"/>
                    </a:cubicBezTo>
                    <a:cubicBezTo>
                      <a:pt x="1" y="44"/>
                      <a:pt x="3" y="48"/>
                      <a:pt x="5" y="52"/>
                    </a:cubicBezTo>
                    <a:cubicBezTo>
                      <a:pt x="5" y="46"/>
                      <a:pt x="3" y="42"/>
                      <a:pt x="1" y="39"/>
                    </a:cubicBezTo>
                    <a:close/>
                    <a:moveTo>
                      <a:pt x="4" y="25"/>
                    </a:moveTo>
                    <a:cubicBezTo>
                      <a:pt x="4" y="25"/>
                      <a:pt x="4" y="25"/>
                      <a:pt x="4" y="25"/>
                    </a:cubicBezTo>
                    <a:cubicBezTo>
                      <a:pt x="4" y="26"/>
                      <a:pt x="4" y="27"/>
                      <a:pt x="5" y="27"/>
                    </a:cubicBezTo>
                    <a:cubicBezTo>
                      <a:pt x="6" y="28"/>
                      <a:pt x="6" y="28"/>
                      <a:pt x="7" y="28"/>
                    </a:cubicBezTo>
                    <a:cubicBezTo>
                      <a:pt x="8" y="28"/>
                      <a:pt x="8" y="29"/>
                      <a:pt x="9" y="29"/>
                    </a:cubicBezTo>
                    <a:cubicBezTo>
                      <a:pt x="9" y="26"/>
                      <a:pt x="6" y="25"/>
                      <a:pt x="4" y="25"/>
                    </a:cubicBezTo>
                    <a:close/>
                  </a:path>
                </a:pathLst>
              </a:custGeom>
              <a:solidFill>
                <a:srgbClr val="7578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53276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254178" name="Group 10"/>
            <p:cNvGrpSpPr/>
            <p:nvPr/>
          </p:nvGrpSpPr>
          <p:grpSpPr>
            <a:xfrm rot="3616202">
              <a:off x="-36" y="28"/>
              <a:ext cx="1158" cy="1085"/>
              <a:chOff x="0" y="0"/>
              <a:chExt cx="241" cy="184"/>
            </a:xfrm>
          </p:grpSpPr>
          <p:sp>
            <p:nvSpPr>
              <p:cNvPr id="60644" name="AutoShape 9"/>
              <p:cNvSpPr>
                <a:spLocks noChangeAspect="1" noChangeArrowheads="1" noTextEdit="1"/>
              </p:cNvSpPr>
              <p:nvPr/>
            </p:nvSpPr>
            <p:spPr bwMode="auto">
              <a:xfrm>
                <a:off x="0" y="0"/>
                <a:ext cx="241" cy="1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53276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  <a:sym typeface="宋体" panose="02010600030101010101" pitchFamily="2" charset="-122"/>
                </a:endParaRPr>
              </a:p>
            </p:txBody>
          </p:sp>
          <p:sp>
            <p:nvSpPr>
              <p:cNvPr id="60645" name="Freeform 11"/>
              <p:cNvSpPr>
                <a:spLocks noChangeArrowheads="1"/>
              </p:cNvSpPr>
              <p:nvPr/>
            </p:nvSpPr>
            <p:spPr bwMode="auto">
              <a:xfrm>
                <a:off x="92" y="10"/>
                <a:ext cx="73" cy="122"/>
              </a:xfrm>
              <a:custGeom>
                <a:avLst/>
                <a:gdLst>
                  <a:gd name="T0" fmla="*/ 11 w 31"/>
                  <a:gd name="T1" fmla="*/ 32 h 52"/>
                  <a:gd name="T2" fmla="*/ 13 w 31"/>
                  <a:gd name="T3" fmla="*/ 29 h 52"/>
                  <a:gd name="T4" fmla="*/ 13 w 31"/>
                  <a:gd name="T5" fmla="*/ 29 h 52"/>
                  <a:gd name="T6" fmla="*/ 19 w 31"/>
                  <a:gd name="T7" fmla="*/ 19 h 52"/>
                  <a:gd name="T8" fmla="*/ 27 w 31"/>
                  <a:gd name="T9" fmla="*/ 7 h 52"/>
                  <a:gd name="T10" fmla="*/ 31 w 31"/>
                  <a:gd name="T11" fmla="*/ 8 h 52"/>
                  <a:gd name="T12" fmla="*/ 27 w 31"/>
                  <a:gd name="T13" fmla="*/ 7 h 52"/>
                  <a:gd name="T14" fmla="*/ 19 w 31"/>
                  <a:gd name="T15" fmla="*/ 19 h 52"/>
                  <a:gd name="T16" fmla="*/ 12 w 31"/>
                  <a:gd name="T17" fmla="*/ 28 h 52"/>
                  <a:gd name="T18" fmla="*/ 11 w 31"/>
                  <a:gd name="T19" fmla="*/ 28 h 52"/>
                  <a:gd name="T20" fmla="*/ 9 w 31"/>
                  <a:gd name="T21" fmla="*/ 28 h 52"/>
                  <a:gd name="T22" fmla="*/ 6 w 31"/>
                  <a:gd name="T23" fmla="*/ 17 h 52"/>
                  <a:gd name="T24" fmla="*/ 4 w 31"/>
                  <a:gd name="T25" fmla="*/ 2 h 52"/>
                  <a:gd name="T26" fmla="*/ 0 w 31"/>
                  <a:gd name="T27" fmla="*/ 2 h 52"/>
                  <a:gd name="T28" fmla="*/ 4 w 31"/>
                  <a:gd name="T29" fmla="*/ 2 h 52"/>
                  <a:gd name="T30" fmla="*/ 6 w 31"/>
                  <a:gd name="T31" fmla="*/ 17 h 52"/>
                  <a:gd name="T32" fmla="*/ 8 w 31"/>
                  <a:gd name="T33" fmla="*/ 28 h 52"/>
                  <a:gd name="T34" fmla="*/ 8 w 31"/>
                  <a:gd name="T35" fmla="*/ 28 h 52"/>
                  <a:gd name="T36" fmla="*/ 9 w 31"/>
                  <a:gd name="T37" fmla="*/ 32 h 52"/>
                  <a:gd name="T38" fmla="*/ 6 w 31"/>
                  <a:gd name="T39" fmla="*/ 36 h 52"/>
                  <a:gd name="T40" fmla="*/ 7 w 31"/>
                  <a:gd name="T41" fmla="*/ 41 h 52"/>
                  <a:gd name="T42" fmla="*/ 6 w 31"/>
                  <a:gd name="T43" fmla="*/ 42 h 52"/>
                  <a:gd name="T44" fmla="*/ 6 w 31"/>
                  <a:gd name="T45" fmla="*/ 44 h 52"/>
                  <a:gd name="T46" fmla="*/ 5 w 31"/>
                  <a:gd name="T47" fmla="*/ 45 h 52"/>
                  <a:gd name="T48" fmla="*/ 6 w 31"/>
                  <a:gd name="T49" fmla="*/ 46 h 52"/>
                  <a:gd name="T50" fmla="*/ 5 w 31"/>
                  <a:gd name="T51" fmla="*/ 46 h 52"/>
                  <a:gd name="T52" fmla="*/ 6 w 31"/>
                  <a:gd name="T53" fmla="*/ 48 h 52"/>
                  <a:gd name="T54" fmla="*/ 5 w 31"/>
                  <a:gd name="T55" fmla="*/ 48 h 52"/>
                  <a:gd name="T56" fmla="*/ 5 w 31"/>
                  <a:gd name="T57" fmla="*/ 49 h 52"/>
                  <a:gd name="T58" fmla="*/ 6 w 31"/>
                  <a:gd name="T59" fmla="*/ 52 h 52"/>
                  <a:gd name="T60" fmla="*/ 6 w 31"/>
                  <a:gd name="T61" fmla="*/ 52 h 52"/>
                  <a:gd name="T62" fmla="*/ 7 w 31"/>
                  <a:gd name="T63" fmla="*/ 50 h 52"/>
                  <a:gd name="T64" fmla="*/ 8 w 31"/>
                  <a:gd name="T65" fmla="*/ 49 h 52"/>
                  <a:gd name="T66" fmla="*/ 8 w 31"/>
                  <a:gd name="T67" fmla="*/ 48 h 52"/>
                  <a:gd name="T68" fmla="*/ 9 w 31"/>
                  <a:gd name="T69" fmla="*/ 47 h 52"/>
                  <a:gd name="T70" fmla="*/ 8 w 31"/>
                  <a:gd name="T71" fmla="*/ 46 h 52"/>
                  <a:gd name="T72" fmla="*/ 9 w 31"/>
                  <a:gd name="T73" fmla="*/ 45 h 52"/>
                  <a:gd name="T74" fmla="*/ 9 w 31"/>
                  <a:gd name="T75" fmla="*/ 44 h 52"/>
                  <a:gd name="T76" fmla="*/ 10 w 31"/>
                  <a:gd name="T77" fmla="*/ 43 h 52"/>
                  <a:gd name="T78" fmla="*/ 9 w 31"/>
                  <a:gd name="T79" fmla="*/ 42 h 52"/>
                  <a:gd name="T80" fmla="*/ 11 w 31"/>
                  <a:gd name="T81" fmla="*/ 37 h 52"/>
                  <a:gd name="T82" fmla="*/ 11 w 31"/>
                  <a:gd name="T83" fmla="*/ 32 h 5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1"/>
                  <a:gd name="T127" fmla="*/ 0 h 52"/>
                  <a:gd name="T128" fmla="*/ 31 w 31"/>
                  <a:gd name="T129" fmla="*/ 52 h 5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1" h="52">
                    <a:moveTo>
                      <a:pt x="11" y="32"/>
                    </a:moveTo>
                    <a:cubicBezTo>
                      <a:pt x="12" y="32"/>
                      <a:pt x="13" y="30"/>
                      <a:pt x="13" y="29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6" y="27"/>
                      <a:pt x="18" y="23"/>
                      <a:pt x="19" y="19"/>
                    </a:cubicBezTo>
                    <a:cubicBezTo>
                      <a:pt x="21" y="15"/>
                      <a:pt x="24" y="9"/>
                      <a:pt x="27" y="7"/>
                    </a:cubicBezTo>
                    <a:cubicBezTo>
                      <a:pt x="29" y="6"/>
                      <a:pt x="30" y="9"/>
                      <a:pt x="31" y="8"/>
                    </a:cubicBezTo>
                    <a:cubicBezTo>
                      <a:pt x="30" y="6"/>
                      <a:pt x="28" y="6"/>
                      <a:pt x="27" y="7"/>
                    </a:cubicBezTo>
                    <a:cubicBezTo>
                      <a:pt x="23" y="9"/>
                      <a:pt x="21" y="15"/>
                      <a:pt x="19" y="19"/>
                    </a:cubicBezTo>
                    <a:cubicBezTo>
                      <a:pt x="18" y="22"/>
                      <a:pt x="15" y="29"/>
                      <a:pt x="12" y="28"/>
                    </a:cubicBezTo>
                    <a:cubicBezTo>
                      <a:pt x="12" y="28"/>
                      <a:pt x="11" y="28"/>
                      <a:pt x="11" y="28"/>
                    </a:cubicBezTo>
                    <a:cubicBezTo>
                      <a:pt x="10" y="28"/>
                      <a:pt x="10" y="28"/>
                      <a:pt x="9" y="28"/>
                    </a:cubicBezTo>
                    <a:cubicBezTo>
                      <a:pt x="7" y="27"/>
                      <a:pt x="6" y="20"/>
                      <a:pt x="6" y="17"/>
                    </a:cubicBezTo>
                    <a:cubicBezTo>
                      <a:pt x="7" y="12"/>
                      <a:pt x="7" y="5"/>
                      <a:pt x="4" y="2"/>
                    </a:cubicBezTo>
                    <a:cubicBezTo>
                      <a:pt x="3" y="1"/>
                      <a:pt x="1" y="0"/>
                      <a:pt x="0" y="2"/>
                    </a:cubicBezTo>
                    <a:cubicBezTo>
                      <a:pt x="1" y="3"/>
                      <a:pt x="2" y="0"/>
                      <a:pt x="4" y="2"/>
                    </a:cubicBezTo>
                    <a:cubicBezTo>
                      <a:pt x="6" y="5"/>
                      <a:pt x="6" y="12"/>
                      <a:pt x="6" y="17"/>
                    </a:cubicBezTo>
                    <a:cubicBezTo>
                      <a:pt x="6" y="20"/>
                      <a:pt x="6" y="25"/>
                      <a:pt x="8" y="28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7" y="29"/>
                      <a:pt x="8" y="31"/>
                      <a:pt x="9" y="32"/>
                    </a:cubicBezTo>
                    <a:cubicBezTo>
                      <a:pt x="8" y="33"/>
                      <a:pt x="7" y="34"/>
                      <a:pt x="6" y="36"/>
                    </a:cubicBezTo>
                    <a:cubicBezTo>
                      <a:pt x="6" y="38"/>
                      <a:pt x="6" y="40"/>
                      <a:pt x="7" y="41"/>
                    </a:cubicBezTo>
                    <a:cubicBezTo>
                      <a:pt x="6" y="41"/>
                      <a:pt x="6" y="42"/>
                      <a:pt x="6" y="42"/>
                    </a:cubicBezTo>
                    <a:cubicBezTo>
                      <a:pt x="6" y="43"/>
                      <a:pt x="6" y="43"/>
                      <a:pt x="6" y="44"/>
                    </a:cubicBezTo>
                    <a:cubicBezTo>
                      <a:pt x="6" y="44"/>
                      <a:pt x="5" y="44"/>
                      <a:pt x="5" y="45"/>
                    </a:cubicBezTo>
                    <a:cubicBezTo>
                      <a:pt x="5" y="45"/>
                      <a:pt x="5" y="45"/>
                      <a:pt x="6" y="46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5" y="47"/>
                      <a:pt x="5" y="47"/>
                      <a:pt x="6" y="48"/>
                    </a:cubicBezTo>
                    <a:cubicBezTo>
                      <a:pt x="5" y="48"/>
                      <a:pt x="5" y="48"/>
                      <a:pt x="5" y="48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5" y="50"/>
                      <a:pt x="5" y="51"/>
                      <a:pt x="6" y="52"/>
                    </a:cubicBezTo>
                    <a:cubicBezTo>
                      <a:pt x="6" y="52"/>
                      <a:pt x="6" y="52"/>
                      <a:pt x="6" y="52"/>
                    </a:cubicBezTo>
                    <a:cubicBezTo>
                      <a:pt x="7" y="52"/>
                      <a:pt x="8" y="50"/>
                      <a:pt x="7" y="50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8" y="49"/>
                      <a:pt x="8" y="48"/>
                      <a:pt x="8" y="48"/>
                    </a:cubicBezTo>
                    <a:cubicBezTo>
                      <a:pt x="8" y="48"/>
                      <a:pt x="8" y="48"/>
                      <a:pt x="9" y="47"/>
                    </a:cubicBezTo>
                    <a:cubicBezTo>
                      <a:pt x="9" y="47"/>
                      <a:pt x="8" y="47"/>
                      <a:pt x="8" y="46"/>
                    </a:cubicBezTo>
                    <a:cubicBezTo>
                      <a:pt x="9" y="46"/>
                      <a:pt x="9" y="46"/>
                      <a:pt x="9" y="45"/>
                    </a:cubicBezTo>
                    <a:cubicBezTo>
                      <a:pt x="9" y="45"/>
                      <a:pt x="9" y="45"/>
                      <a:pt x="9" y="44"/>
                    </a:cubicBezTo>
                    <a:cubicBezTo>
                      <a:pt x="9" y="44"/>
                      <a:pt x="9" y="44"/>
                      <a:pt x="10" y="43"/>
                    </a:cubicBezTo>
                    <a:cubicBezTo>
                      <a:pt x="10" y="43"/>
                      <a:pt x="10" y="42"/>
                      <a:pt x="9" y="42"/>
                    </a:cubicBezTo>
                    <a:cubicBezTo>
                      <a:pt x="10" y="41"/>
                      <a:pt x="11" y="39"/>
                      <a:pt x="11" y="37"/>
                    </a:cubicBezTo>
                    <a:cubicBezTo>
                      <a:pt x="12" y="35"/>
                      <a:pt x="12" y="33"/>
                      <a:pt x="11" y="32"/>
                    </a:cubicBezTo>
                    <a:close/>
                  </a:path>
                </a:pathLst>
              </a:custGeom>
              <a:solidFill>
                <a:srgbClr val="7578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53276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  <a:sym typeface="宋体" panose="02010600030101010101" pitchFamily="2" charset="-122"/>
                </a:endParaRPr>
              </a:p>
            </p:txBody>
          </p:sp>
          <p:sp>
            <p:nvSpPr>
              <p:cNvPr id="60646" name="Freeform 12"/>
              <p:cNvSpPr>
                <a:spLocks noChangeArrowheads="1"/>
              </p:cNvSpPr>
              <p:nvPr/>
            </p:nvSpPr>
            <p:spPr bwMode="auto">
              <a:xfrm>
                <a:off x="5" y="-7"/>
                <a:ext cx="108" cy="172"/>
              </a:xfrm>
              <a:custGeom>
                <a:avLst/>
                <a:gdLst>
                  <a:gd name="T0" fmla="*/ 2 w 46"/>
                  <a:gd name="T1" fmla="*/ 20 h 73"/>
                  <a:gd name="T2" fmla="*/ 2 w 46"/>
                  <a:gd name="T3" fmla="*/ 26 h 73"/>
                  <a:gd name="T4" fmla="*/ 2 w 46"/>
                  <a:gd name="T5" fmla="*/ 31 h 73"/>
                  <a:gd name="T6" fmla="*/ 2 w 46"/>
                  <a:gd name="T7" fmla="*/ 34 h 73"/>
                  <a:gd name="T8" fmla="*/ 3 w 46"/>
                  <a:gd name="T9" fmla="*/ 36 h 73"/>
                  <a:gd name="T10" fmla="*/ 8 w 46"/>
                  <a:gd name="T11" fmla="*/ 43 h 73"/>
                  <a:gd name="T12" fmla="*/ 11 w 46"/>
                  <a:gd name="T13" fmla="*/ 47 h 73"/>
                  <a:gd name="T14" fmla="*/ 9 w 46"/>
                  <a:gd name="T15" fmla="*/ 52 h 73"/>
                  <a:gd name="T16" fmla="*/ 11 w 46"/>
                  <a:gd name="T17" fmla="*/ 58 h 73"/>
                  <a:gd name="T18" fmla="*/ 13 w 46"/>
                  <a:gd name="T19" fmla="*/ 63 h 73"/>
                  <a:gd name="T20" fmla="*/ 16 w 46"/>
                  <a:gd name="T21" fmla="*/ 68 h 73"/>
                  <a:gd name="T22" fmla="*/ 23 w 46"/>
                  <a:gd name="T23" fmla="*/ 71 h 73"/>
                  <a:gd name="T24" fmla="*/ 42 w 46"/>
                  <a:gd name="T25" fmla="*/ 56 h 73"/>
                  <a:gd name="T26" fmla="*/ 46 w 46"/>
                  <a:gd name="T27" fmla="*/ 43 h 73"/>
                  <a:gd name="T28" fmla="*/ 16 w 46"/>
                  <a:gd name="T29" fmla="*/ 5 h 73"/>
                  <a:gd name="T30" fmla="*/ 3 w 46"/>
                  <a:gd name="T31" fmla="*/ 8 h 73"/>
                  <a:gd name="T32" fmla="*/ 4 w 46"/>
                  <a:gd name="T33" fmla="*/ 12 h 73"/>
                  <a:gd name="T34" fmla="*/ 2 w 46"/>
                  <a:gd name="T35" fmla="*/ 16 h 73"/>
                  <a:gd name="T36" fmla="*/ 2 w 46"/>
                  <a:gd name="T37" fmla="*/ 20 h 7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6"/>
                  <a:gd name="T58" fmla="*/ 0 h 73"/>
                  <a:gd name="T59" fmla="*/ 46 w 46"/>
                  <a:gd name="T60" fmla="*/ 73 h 7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6" h="73">
                    <a:moveTo>
                      <a:pt x="2" y="20"/>
                    </a:moveTo>
                    <a:cubicBezTo>
                      <a:pt x="0" y="21"/>
                      <a:pt x="0" y="24"/>
                      <a:pt x="2" y="26"/>
                    </a:cubicBezTo>
                    <a:cubicBezTo>
                      <a:pt x="1" y="27"/>
                      <a:pt x="1" y="31"/>
                      <a:pt x="2" y="31"/>
                    </a:cubicBezTo>
                    <a:cubicBezTo>
                      <a:pt x="2" y="32"/>
                      <a:pt x="1" y="33"/>
                      <a:pt x="2" y="34"/>
                    </a:cubicBezTo>
                    <a:cubicBezTo>
                      <a:pt x="2" y="35"/>
                      <a:pt x="2" y="36"/>
                      <a:pt x="3" y="36"/>
                    </a:cubicBezTo>
                    <a:cubicBezTo>
                      <a:pt x="2" y="40"/>
                      <a:pt x="4" y="43"/>
                      <a:pt x="8" y="43"/>
                    </a:cubicBezTo>
                    <a:cubicBezTo>
                      <a:pt x="9" y="45"/>
                      <a:pt x="9" y="46"/>
                      <a:pt x="11" y="47"/>
                    </a:cubicBezTo>
                    <a:cubicBezTo>
                      <a:pt x="8" y="49"/>
                      <a:pt x="8" y="51"/>
                      <a:pt x="9" y="52"/>
                    </a:cubicBezTo>
                    <a:cubicBezTo>
                      <a:pt x="8" y="53"/>
                      <a:pt x="6" y="57"/>
                      <a:pt x="11" y="58"/>
                    </a:cubicBezTo>
                    <a:cubicBezTo>
                      <a:pt x="10" y="60"/>
                      <a:pt x="11" y="62"/>
                      <a:pt x="13" y="63"/>
                    </a:cubicBezTo>
                    <a:cubicBezTo>
                      <a:pt x="12" y="65"/>
                      <a:pt x="13" y="68"/>
                      <a:pt x="16" y="68"/>
                    </a:cubicBezTo>
                    <a:cubicBezTo>
                      <a:pt x="17" y="70"/>
                      <a:pt x="20" y="72"/>
                      <a:pt x="23" y="71"/>
                    </a:cubicBezTo>
                    <a:cubicBezTo>
                      <a:pt x="31" y="73"/>
                      <a:pt x="39" y="62"/>
                      <a:pt x="42" y="56"/>
                    </a:cubicBezTo>
                    <a:cubicBezTo>
                      <a:pt x="43" y="55"/>
                      <a:pt x="45" y="43"/>
                      <a:pt x="46" y="43"/>
                    </a:cubicBezTo>
                    <a:cubicBezTo>
                      <a:pt x="37" y="22"/>
                      <a:pt x="32" y="12"/>
                      <a:pt x="16" y="5"/>
                    </a:cubicBezTo>
                    <a:cubicBezTo>
                      <a:pt x="11" y="3"/>
                      <a:pt x="3" y="0"/>
                      <a:pt x="3" y="8"/>
                    </a:cubicBezTo>
                    <a:cubicBezTo>
                      <a:pt x="3" y="9"/>
                      <a:pt x="4" y="12"/>
                      <a:pt x="4" y="12"/>
                    </a:cubicBezTo>
                    <a:cubicBezTo>
                      <a:pt x="4" y="13"/>
                      <a:pt x="2" y="14"/>
                      <a:pt x="2" y="16"/>
                    </a:cubicBezTo>
                    <a:cubicBezTo>
                      <a:pt x="1" y="17"/>
                      <a:pt x="2" y="18"/>
                      <a:pt x="2" y="20"/>
                    </a:cubicBezTo>
                    <a:close/>
                  </a:path>
                </a:pathLst>
              </a:custGeom>
              <a:solidFill>
                <a:srgbClr val="A3BBB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53276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  <a:sym typeface="宋体" panose="02010600030101010101" pitchFamily="2" charset="-122"/>
                </a:endParaRPr>
              </a:p>
            </p:txBody>
          </p:sp>
          <p:sp>
            <p:nvSpPr>
              <p:cNvPr id="60647" name="Freeform 13"/>
              <p:cNvSpPr>
                <a:spLocks noEditPoints="1" noChangeArrowheads="1"/>
              </p:cNvSpPr>
              <p:nvPr/>
            </p:nvSpPr>
            <p:spPr bwMode="auto">
              <a:xfrm>
                <a:off x="58" y="61"/>
                <a:ext cx="54" cy="75"/>
              </a:xfrm>
              <a:custGeom>
                <a:avLst/>
                <a:gdLst>
                  <a:gd name="T0" fmla="*/ 19 w 22"/>
                  <a:gd name="T1" fmla="*/ 26 h 32"/>
                  <a:gd name="T2" fmla="*/ 19 w 22"/>
                  <a:gd name="T3" fmla="*/ 25 h 32"/>
                  <a:gd name="T4" fmla="*/ 19 w 22"/>
                  <a:gd name="T5" fmla="*/ 24 h 32"/>
                  <a:gd name="T6" fmla="*/ 20 w 22"/>
                  <a:gd name="T7" fmla="*/ 23 h 32"/>
                  <a:gd name="T8" fmla="*/ 20 w 22"/>
                  <a:gd name="T9" fmla="*/ 22 h 32"/>
                  <a:gd name="T10" fmla="*/ 20 w 22"/>
                  <a:gd name="T11" fmla="*/ 21 h 32"/>
                  <a:gd name="T12" fmla="*/ 20 w 22"/>
                  <a:gd name="T13" fmla="*/ 19 h 32"/>
                  <a:gd name="T14" fmla="*/ 21 w 22"/>
                  <a:gd name="T15" fmla="*/ 18 h 32"/>
                  <a:gd name="T16" fmla="*/ 21 w 22"/>
                  <a:gd name="T17" fmla="*/ 16 h 32"/>
                  <a:gd name="T18" fmla="*/ 21 w 22"/>
                  <a:gd name="T19" fmla="*/ 16 h 32"/>
                  <a:gd name="T20" fmla="*/ 22 w 22"/>
                  <a:gd name="T21" fmla="*/ 15 h 32"/>
                  <a:gd name="T22" fmla="*/ 22 w 22"/>
                  <a:gd name="T23" fmla="*/ 15 h 32"/>
                  <a:gd name="T24" fmla="*/ 22 w 22"/>
                  <a:gd name="T25" fmla="*/ 15 h 32"/>
                  <a:gd name="T26" fmla="*/ 22 w 22"/>
                  <a:gd name="T27" fmla="*/ 14 h 32"/>
                  <a:gd name="T28" fmla="*/ 21 w 22"/>
                  <a:gd name="T29" fmla="*/ 14 h 32"/>
                  <a:gd name="T30" fmla="*/ 21 w 22"/>
                  <a:gd name="T31" fmla="*/ 14 h 32"/>
                  <a:gd name="T32" fmla="*/ 21 w 22"/>
                  <a:gd name="T33" fmla="*/ 14 h 32"/>
                  <a:gd name="T34" fmla="*/ 21 w 22"/>
                  <a:gd name="T35" fmla="*/ 13 h 32"/>
                  <a:gd name="T36" fmla="*/ 21 w 22"/>
                  <a:gd name="T37" fmla="*/ 13 h 32"/>
                  <a:gd name="T38" fmla="*/ 18 w 22"/>
                  <a:gd name="T39" fmla="*/ 6 h 32"/>
                  <a:gd name="T40" fmla="*/ 11 w 22"/>
                  <a:gd name="T41" fmla="*/ 1 h 32"/>
                  <a:gd name="T42" fmla="*/ 6 w 22"/>
                  <a:gd name="T43" fmla="*/ 1 h 32"/>
                  <a:gd name="T44" fmla="*/ 9 w 22"/>
                  <a:gd name="T45" fmla="*/ 3 h 32"/>
                  <a:gd name="T46" fmla="*/ 9 w 22"/>
                  <a:gd name="T47" fmla="*/ 5 h 32"/>
                  <a:gd name="T48" fmla="*/ 3 w 22"/>
                  <a:gd name="T49" fmla="*/ 3 h 32"/>
                  <a:gd name="T50" fmla="*/ 5 w 22"/>
                  <a:gd name="T51" fmla="*/ 4 h 32"/>
                  <a:gd name="T52" fmla="*/ 3 w 22"/>
                  <a:gd name="T53" fmla="*/ 5 h 32"/>
                  <a:gd name="T54" fmla="*/ 10 w 22"/>
                  <a:gd name="T55" fmla="*/ 6 h 32"/>
                  <a:gd name="T56" fmla="*/ 9 w 22"/>
                  <a:gd name="T57" fmla="*/ 6 h 32"/>
                  <a:gd name="T58" fmla="*/ 14 w 22"/>
                  <a:gd name="T59" fmla="*/ 9 h 32"/>
                  <a:gd name="T60" fmla="*/ 6 w 22"/>
                  <a:gd name="T61" fmla="*/ 11 h 32"/>
                  <a:gd name="T62" fmla="*/ 9 w 22"/>
                  <a:gd name="T63" fmla="*/ 15 h 32"/>
                  <a:gd name="T64" fmla="*/ 8 w 22"/>
                  <a:gd name="T65" fmla="*/ 19 h 32"/>
                  <a:gd name="T66" fmla="*/ 13 w 22"/>
                  <a:gd name="T67" fmla="*/ 17 h 32"/>
                  <a:gd name="T68" fmla="*/ 12 w 22"/>
                  <a:gd name="T69" fmla="*/ 20 h 32"/>
                  <a:gd name="T70" fmla="*/ 11 w 22"/>
                  <a:gd name="T71" fmla="*/ 22 h 32"/>
                  <a:gd name="T72" fmla="*/ 13 w 22"/>
                  <a:gd name="T73" fmla="*/ 23 h 32"/>
                  <a:gd name="T74" fmla="*/ 11 w 22"/>
                  <a:gd name="T75" fmla="*/ 26 h 32"/>
                  <a:gd name="T76" fmla="*/ 7 w 22"/>
                  <a:gd name="T77" fmla="*/ 31 h 32"/>
                  <a:gd name="T78" fmla="*/ 10 w 22"/>
                  <a:gd name="T79" fmla="*/ 31 h 32"/>
                  <a:gd name="T80" fmla="*/ 17 w 22"/>
                  <a:gd name="T81" fmla="*/ 27 h 32"/>
                  <a:gd name="T82" fmla="*/ 12 w 22"/>
                  <a:gd name="T83" fmla="*/ 1 h 32"/>
                  <a:gd name="T84" fmla="*/ 17 w 22"/>
                  <a:gd name="T85" fmla="*/ 4 h 32"/>
                  <a:gd name="T86" fmla="*/ 9 w 22"/>
                  <a:gd name="T87" fmla="*/ 30 h 32"/>
                  <a:gd name="T88" fmla="*/ 13 w 22"/>
                  <a:gd name="T89" fmla="*/ 28 h 32"/>
                  <a:gd name="T90" fmla="*/ 14 w 22"/>
                  <a:gd name="T91" fmla="*/ 22 h 32"/>
                  <a:gd name="T92" fmla="*/ 16 w 22"/>
                  <a:gd name="T93" fmla="*/ 21 h 32"/>
                  <a:gd name="T94" fmla="*/ 14 w 22"/>
                  <a:gd name="T95" fmla="*/ 19 h 32"/>
                  <a:gd name="T96" fmla="*/ 10 w 22"/>
                  <a:gd name="T97" fmla="*/ 18 h 32"/>
                  <a:gd name="T98" fmla="*/ 10 w 22"/>
                  <a:gd name="T99" fmla="*/ 18 h 32"/>
                  <a:gd name="T100" fmla="*/ 8 w 22"/>
                  <a:gd name="T101" fmla="*/ 17 h 32"/>
                  <a:gd name="T102" fmla="*/ 9 w 22"/>
                  <a:gd name="T103" fmla="*/ 17 h 32"/>
                  <a:gd name="T104" fmla="*/ 11 w 22"/>
                  <a:gd name="T105" fmla="*/ 14 h 32"/>
                  <a:gd name="T106" fmla="*/ 11 w 22"/>
                  <a:gd name="T107" fmla="*/ 14 h 32"/>
                  <a:gd name="T108" fmla="*/ 14 w 22"/>
                  <a:gd name="T109" fmla="*/ 12 h 32"/>
                  <a:gd name="T110" fmla="*/ 9 w 22"/>
                  <a:gd name="T111" fmla="*/ 6 h 32"/>
                  <a:gd name="T112" fmla="*/ 9 w 22"/>
                  <a:gd name="T113" fmla="*/ 4 h 32"/>
                  <a:gd name="T114" fmla="*/ 9 w 22"/>
                  <a:gd name="T115" fmla="*/ 4 h 32"/>
                  <a:gd name="T116" fmla="*/ 9 w 22"/>
                  <a:gd name="T117" fmla="*/ 3 h 32"/>
                  <a:gd name="T118" fmla="*/ 14 w 22"/>
                  <a:gd name="T119" fmla="*/ 3 h 3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2"/>
                  <a:gd name="T181" fmla="*/ 0 h 32"/>
                  <a:gd name="T182" fmla="*/ 22 w 22"/>
                  <a:gd name="T183" fmla="*/ 32 h 3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2" h="32">
                    <a:moveTo>
                      <a:pt x="19" y="27"/>
                    </a:moveTo>
                    <a:cubicBezTo>
                      <a:pt x="19" y="27"/>
                      <a:pt x="19" y="27"/>
                      <a:pt x="19" y="27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17"/>
                      <a:pt x="21" y="17"/>
                      <a:pt x="21" y="16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0" y="10"/>
                      <a:pt x="19" y="8"/>
                      <a:pt x="18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6"/>
                      <a:pt x="17" y="6"/>
                      <a:pt x="18" y="6"/>
                    </a:cubicBezTo>
                    <a:cubicBezTo>
                      <a:pt x="17" y="5"/>
                      <a:pt x="17" y="4"/>
                      <a:pt x="17" y="4"/>
                    </a:cubicBezTo>
                    <a:cubicBezTo>
                      <a:pt x="16" y="4"/>
                      <a:pt x="14" y="2"/>
                      <a:pt x="13" y="2"/>
                    </a:cubicBezTo>
                    <a:cubicBezTo>
                      <a:pt x="13" y="2"/>
                      <a:pt x="14" y="2"/>
                      <a:pt x="14" y="3"/>
                    </a:cubicBezTo>
                    <a:cubicBezTo>
                      <a:pt x="13" y="3"/>
                      <a:pt x="12" y="2"/>
                      <a:pt x="12" y="2"/>
                    </a:cubicBezTo>
                    <a:cubicBezTo>
                      <a:pt x="12" y="2"/>
                      <a:pt x="13" y="2"/>
                      <a:pt x="13" y="2"/>
                    </a:cubicBezTo>
                    <a:cubicBezTo>
                      <a:pt x="13" y="2"/>
                      <a:pt x="12" y="2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1" y="1"/>
                      <a:pt x="11" y="1"/>
                    </a:cubicBezTo>
                    <a:cubicBezTo>
                      <a:pt x="10" y="1"/>
                      <a:pt x="10" y="1"/>
                      <a:pt x="11" y="1"/>
                    </a:cubicBezTo>
                    <a:cubicBezTo>
                      <a:pt x="11" y="1"/>
                      <a:pt x="11" y="1"/>
                      <a:pt x="11" y="2"/>
                    </a:cubicBezTo>
                    <a:cubicBezTo>
                      <a:pt x="11" y="2"/>
                      <a:pt x="12" y="2"/>
                      <a:pt x="11" y="2"/>
                    </a:cubicBezTo>
                    <a:cubicBezTo>
                      <a:pt x="11" y="2"/>
                      <a:pt x="10" y="1"/>
                      <a:pt x="9" y="1"/>
                    </a:cubicBezTo>
                    <a:cubicBezTo>
                      <a:pt x="10" y="1"/>
                      <a:pt x="10" y="2"/>
                      <a:pt x="11" y="2"/>
                    </a:cubicBezTo>
                    <a:cubicBezTo>
                      <a:pt x="10" y="2"/>
                      <a:pt x="9" y="1"/>
                      <a:pt x="8" y="1"/>
                    </a:cubicBezTo>
                    <a:cubicBezTo>
                      <a:pt x="8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0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1"/>
                      <a:pt x="3" y="1"/>
                      <a:pt x="3" y="0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4" y="1"/>
                      <a:pt x="5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2"/>
                      <a:pt x="8" y="2"/>
                      <a:pt x="8" y="3"/>
                    </a:cubicBezTo>
                    <a:cubicBezTo>
                      <a:pt x="8" y="2"/>
                      <a:pt x="7" y="2"/>
                      <a:pt x="7" y="2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8" y="3"/>
                      <a:pt x="8" y="3"/>
                      <a:pt x="9" y="3"/>
                    </a:cubicBezTo>
                    <a:cubicBezTo>
                      <a:pt x="9" y="4"/>
                      <a:pt x="8" y="3"/>
                      <a:pt x="8" y="3"/>
                    </a:cubicBezTo>
                    <a:cubicBezTo>
                      <a:pt x="8" y="4"/>
                      <a:pt x="9" y="4"/>
                      <a:pt x="9" y="4"/>
                    </a:cubicBezTo>
                    <a:cubicBezTo>
                      <a:pt x="7" y="4"/>
                      <a:pt x="6" y="3"/>
                      <a:pt x="5" y="3"/>
                    </a:cubicBezTo>
                    <a:cubicBezTo>
                      <a:pt x="5" y="3"/>
                      <a:pt x="6" y="3"/>
                      <a:pt x="6" y="3"/>
                    </a:cubicBezTo>
                    <a:cubicBezTo>
                      <a:pt x="4" y="3"/>
                      <a:pt x="6" y="4"/>
                      <a:pt x="7" y="4"/>
                    </a:cubicBezTo>
                    <a:cubicBezTo>
                      <a:pt x="7" y="4"/>
                      <a:pt x="8" y="5"/>
                      <a:pt x="8" y="4"/>
                    </a:cubicBezTo>
                    <a:cubicBezTo>
                      <a:pt x="8" y="4"/>
                      <a:pt x="8" y="5"/>
                      <a:pt x="8" y="5"/>
                    </a:cubicBezTo>
                    <a:cubicBezTo>
                      <a:pt x="8" y="5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10" y="5"/>
                      <a:pt x="10" y="5"/>
                    </a:cubicBezTo>
                    <a:cubicBezTo>
                      <a:pt x="8" y="5"/>
                      <a:pt x="6" y="4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3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5" y="3"/>
                      <a:pt x="5" y="3"/>
                    </a:cubicBezTo>
                    <a:cubicBezTo>
                      <a:pt x="5" y="3"/>
                      <a:pt x="4" y="3"/>
                      <a:pt x="4" y="2"/>
                    </a:cubicBezTo>
                    <a:cubicBezTo>
                      <a:pt x="4" y="3"/>
                      <a:pt x="3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1" y="3"/>
                      <a:pt x="2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4"/>
                      <a:pt x="3" y="3"/>
                      <a:pt x="4" y="3"/>
                    </a:cubicBezTo>
                    <a:cubicBezTo>
                      <a:pt x="4" y="3"/>
                      <a:pt x="4" y="4"/>
                      <a:pt x="4" y="4"/>
                    </a:cubicBezTo>
                    <a:cubicBezTo>
                      <a:pt x="4" y="4"/>
                      <a:pt x="5" y="4"/>
                      <a:pt x="5" y="4"/>
                    </a:cubicBezTo>
                    <a:cubicBezTo>
                      <a:pt x="5" y="4"/>
                      <a:pt x="4" y="4"/>
                      <a:pt x="4" y="4"/>
                    </a:cubicBezTo>
                    <a:cubicBezTo>
                      <a:pt x="4" y="4"/>
                      <a:pt x="5" y="4"/>
                      <a:pt x="5" y="4"/>
                    </a:cubicBezTo>
                    <a:cubicBezTo>
                      <a:pt x="4" y="5"/>
                      <a:pt x="4" y="4"/>
                      <a:pt x="4" y="4"/>
                    </a:cubicBezTo>
                    <a:cubicBezTo>
                      <a:pt x="4" y="5"/>
                      <a:pt x="5" y="5"/>
                      <a:pt x="5" y="5"/>
                    </a:cubicBezTo>
                    <a:cubicBezTo>
                      <a:pt x="4" y="5"/>
                      <a:pt x="3" y="4"/>
                      <a:pt x="2" y="4"/>
                    </a:cubicBezTo>
                    <a:cubicBezTo>
                      <a:pt x="3" y="4"/>
                      <a:pt x="2" y="5"/>
                      <a:pt x="3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4" y="6"/>
                      <a:pt x="4" y="5"/>
                    </a:cubicBezTo>
                    <a:cubicBezTo>
                      <a:pt x="4" y="5"/>
                      <a:pt x="3" y="5"/>
                      <a:pt x="3" y="5"/>
                    </a:cubicBezTo>
                    <a:cubicBezTo>
                      <a:pt x="4" y="5"/>
                      <a:pt x="5" y="5"/>
                      <a:pt x="5" y="6"/>
                    </a:cubicBezTo>
                    <a:cubicBezTo>
                      <a:pt x="5" y="6"/>
                      <a:pt x="5" y="5"/>
                      <a:pt x="5" y="5"/>
                    </a:cubicBezTo>
                    <a:cubicBezTo>
                      <a:pt x="6" y="6"/>
                      <a:pt x="7" y="6"/>
                      <a:pt x="7" y="6"/>
                    </a:cubicBezTo>
                    <a:cubicBezTo>
                      <a:pt x="7" y="6"/>
                      <a:pt x="7" y="7"/>
                      <a:pt x="8" y="6"/>
                    </a:cubicBezTo>
                    <a:cubicBezTo>
                      <a:pt x="8" y="7"/>
                      <a:pt x="9" y="8"/>
                      <a:pt x="9" y="7"/>
                    </a:cubicBezTo>
                    <a:cubicBezTo>
                      <a:pt x="9" y="7"/>
                      <a:pt x="8" y="7"/>
                      <a:pt x="8" y="6"/>
                    </a:cubicBezTo>
                    <a:cubicBezTo>
                      <a:pt x="9" y="7"/>
                      <a:pt x="9" y="7"/>
                      <a:pt x="10" y="6"/>
                    </a:cubicBezTo>
                    <a:cubicBezTo>
                      <a:pt x="8" y="6"/>
                      <a:pt x="7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5" y="5"/>
                    </a:cubicBezTo>
                    <a:cubicBezTo>
                      <a:pt x="6" y="5"/>
                      <a:pt x="6" y="5"/>
                      <a:pt x="6" y="4"/>
                    </a:cubicBezTo>
                    <a:cubicBezTo>
                      <a:pt x="6" y="4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8" y="5"/>
                    </a:cubicBezTo>
                    <a:cubicBezTo>
                      <a:pt x="8" y="5"/>
                      <a:pt x="8" y="5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10" y="6"/>
                      <a:pt x="12" y="7"/>
                      <a:pt x="13" y="7"/>
                    </a:cubicBezTo>
                    <a:cubicBezTo>
                      <a:pt x="13" y="7"/>
                      <a:pt x="12" y="7"/>
                      <a:pt x="12" y="7"/>
                    </a:cubicBezTo>
                    <a:cubicBezTo>
                      <a:pt x="12" y="7"/>
                      <a:pt x="13" y="7"/>
                      <a:pt x="13" y="7"/>
                    </a:cubicBezTo>
                    <a:cubicBezTo>
                      <a:pt x="13" y="8"/>
                      <a:pt x="13" y="7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9"/>
                      <a:pt x="13" y="8"/>
                    </a:cubicBezTo>
                    <a:cubicBezTo>
                      <a:pt x="13" y="8"/>
                      <a:pt x="14" y="9"/>
                      <a:pt x="14" y="8"/>
                    </a:cubicBezTo>
                    <a:cubicBezTo>
                      <a:pt x="13" y="8"/>
                      <a:pt x="13" y="9"/>
                      <a:pt x="13" y="8"/>
                    </a:cubicBezTo>
                    <a:cubicBezTo>
                      <a:pt x="14" y="8"/>
                      <a:pt x="14" y="8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5" y="9"/>
                      <a:pt x="15" y="10"/>
                      <a:pt x="15" y="1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10"/>
                      <a:pt x="11" y="9"/>
                      <a:pt x="11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10"/>
                      <a:pt x="13" y="10"/>
                      <a:pt x="13" y="11"/>
                    </a:cubicBezTo>
                    <a:cubicBezTo>
                      <a:pt x="12" y="12"/>
                      <a:pt x="7" y="10"/>
                      <a:pt x="6" y="11"/>
                    </a:cubicBezTo>
                    <a:cubicBezTo>
                      <a:pt x="6" y="11"/>
                      <a:pt x="10" y="11"/>
                      <a:pt x="10" y="12"/>
                    </a:cubicBezTo>
                    <a:cubicBezTo>
                      <a:pt x="9" y="12"/>
                      <a:pt x="8" y="11"/>
                      <a:pt x="8" y="12"/>
                    </a:cubicBezTo>
                    <a:cubicBezTo>
                      <a:pt x="8" y="12"/>
                      <a:pt x="10" y="13"/>
                      <a:pt x="10" y="13"/>
                    </a:cubicBezTo>
                    <a:cubicBezTo>
                      <a:pt x="11" y="13"/>
                      <a:pt x="8" y="14"/>
                      <a:pt x="8" y="15"/>
                    </a:cubicBezTo>
                    <a:cubicBezTo>
                      <a:pt x="8" y="15"/>
                      <a:pt x="8" y="14"/>
                      <a:pt x="8" y="14"/>
                    </a:cubicBezTo>
                    <a:cubicBezTo>
                      <a:pt x="8" y="15"/>
                      <a:pt x="7" y="14"/>
                      <a:pt x="8" y="15"/>
                    </a:cubicBezTo>
                    <a:cubicBezTo>
                      <a:pt x="7" y="16"/>
                      <a:pt x="7" y="15"/>
                      <a:pt x="7" y="16"/>
                    </a:cubicBezTo>
                    <a:cubicBezTo>
                      <a:pt x="7" y="16"/>
                      <a:pt x="8" y="16"/>
                      <a:pt x="8" y="15"/>
                    </a:cubicBezTo>
                    <a:cubicBezTo>
                      <a:pt x="8" y="15"/>
                      <a:pt x="8" y="15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10" y="15"/>
                      <a:pt x="11" y="16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3" y="15"/>
                      <a:pt x="13" y="15"/>
                      <a:pt x="13" y="16"/>
                    </a:cubicBezTo>
                    <a:cubicBezTo>
                      <a:pt x="11" y="16"/>
                      <a:pt x="10" y="16"/>
                      <a:pt x="9" y="16"/>
                    </a:cubicBezTo>
                    <a:cubicBezTo>
                      <a:pt x="8" y="17"/>
                      <a:pt x="6" y="17"/>
                      <a:pt x="7" y="18"/>
                    </a:cubicBezTo>
                    <a:cubicBezTo>
                      <a:pt x="7" y="18"/>
                      <a:pt x="5" y="18"/>
                      <a:pt x="4" y="18"/>
                    </a:cubicBezTo>
                    <a:cubicBezTo>
                      <a:pt x="5" y="19"/>
                      <a:pt x="7" y="19"/>
                      <a:pt x="7" y="19"/>
                    </a:cubicBezTo>
                    <a:cubicBezTo>
                      <a:pt x="7" y="18"/>
                      <a:pt x="7" y="19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7" y="19"/>
                      <a:pt x="8" y="19"/>
                      <a:pt x="7" y="19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8" y="19"/>
                      <a:pt x="6" y="19"/>
                      <a:pt x="5" y="20"/>
                    </a:cubicBezTo>
                    <a:cubicBezTo>
                      <a:pt x="5" y="20"/>
                      <a:pt x="7" y="20"/>
                      <a:pt x="7" y="20"/>
                    </a:cubicBezTo>
                    <a:cubicBezTo>
                      <a:pt x="7" y="20"/>
                      <a:pt x="9" y="20"/>
                      <a:pt x="9" y="19"/>
                    </a:cubicBezTo>
                    <a:cubicBezTo>
                      <a:pt x="10" y="19"/>
                      <a:pt x="11" y="18"/>
                      <a:pt x="12" y="18"/>
                    </a:cubicBezTo>
                    <a:cubicBezTo>
                      <a:pt x="12" y="18"/>
                      <a:pt x="12" y="18"/>
                      <a:pt x="13" y="17"/>
                    </a:cubicBezTo>
                    <a:cubicBezTo>
                      <a:pt x="13" y="17"/>
                      <a:pt x="14" y="16"/>
                      <a:pt x="14" y="17"/>
                    </a:cubicBezTo>
                    <a:cubicBezTo>
                      <a:pt x="14" y="17"/>
                      <a:pt x="13" y="18"/>
                      <a:pt x="12" y="18"/>
                    </a:cubicBezTo>
                    <a:cubicBezTo>
                      <a:pt x="12" y="18"/>
                      <a:pt x="12" y="18"/>
                      <a:pt x="12" y="19"/>
                    </a:cubicBezTo>
                    <a:cubicBezTo>
                      <a:pt x="12" y="19"/>
                      <a:pt x="11" y="19"/>
                      <a:pt x="11" y="20"/>
                    </a:cubicBezTo>
                    <a:cubicBezTo>
                      <a:pt x="11" y="20"/>
                      <a:pt x="11" y="19"/>
                      <a:pt x="11" y="19"/>
                    </a:cubicBezTo>
                    <a:cubicBezTo>
                      <a:pt x="11" y="20"/>
                      <a:pt x="10" y="20"/>
                      <a:pt x="10" y="20"/>
                    </a:cubicBezTo>
                    <a:cubicBezTo>
                      <a:pt x="10" y="20"/>
                      <a:pt x="11" y="20"/>
                      <a:pt x="11" y="20"/>
                    </a:cubicBezTo>
                    <a:cubicBezTo>
                      <a:pt x="12" y="20"/>
                      <a:pt x="12" y="19"/>
                      <a:pt x="13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20"/>
                      <a:pt x="13" y="20"/>
                      <a:pt x="13" y="20"/>
                    </a:cubicBezTo>
                    <a:cubicBezTo>
                      <a:pt x="13" y="20"/>
                      <a:pt x="13" y="20"/>
                      <a:pt x="14" y="20"/>
                    </a:cubicBezTo>
                    <a:cubicBezTo>
                      <a:pt x="13" y="20"/>
                      <a:pt x="14" y="19"/>
                      <a:pt x="14" y="19"/>
                    </a:cubicBezTo>
                    <a:cubicBezTo>
                      <a:pt x="14" y="19"/>
                      <a:pt x="14" y="19"/>
                      <a:pt x="14" y="20"/>
                    </a:cubicBezTo>
                    <a:cubicBezTo>
                      <a:pt x="14" y="19"/>
                      <a:pt x="15" y="19"/>
                      <a:pt x="15" y="19"/>
                    </a:cubicBezTo>
                    <a:cubicBezTo>
                      <a:pt x="15" y="20"/>
                      <a:pt x="14" y="20"/>
                      <a:pt x="14" y="20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3" y="21"/>
                      <a:pt x="12" y="22"/>
                      <a:pt x="11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1" y="22"/>
                      <a:pt x="11" y="22"/>
                      <a:pt x="12" y="22"/>
                    </a:cubicBezTo>
                    <a:cubicBezTo>
                      <a:pt x="12" y="22"/>
                      <a:pt x="12" y="21"/>
                      <a:pt x="13" y="21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3" y="22"/>
                      <a:pt x="13" y="22"/>
                      <a:pt x="13" y="21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4" y="21"/>
                      <a:pt x="16" y="20"/>
                      <a:pt x="17" y="20"/>
                    </a:cubicBezTo>
                    <a:cubicBezTo>
                      <a:pt x="16" y="20"/>
                      <a:pt x="15" y="21"/>
                      <a:pt x="15" y="21"/>
                    </a:cubicBezTo>
                    <a:cubicBezTo>
                      <a:pt x="15" y="22"/>
                      <a:pt x="14" y="22"/>
                      <a:pt x="13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2" y="23"/>
                      <a:pt x="12" y="24"/>
                    </a:cubicBezTo>
                    <a:cubicBezTo>
                      <a:pt x="12" y="24"/>
                      <a:pt x="12" y="23"/>
                      <a:pt x="12" y="23"/>
                    </a:cubicBezTo>
                    <a:cubicBezTo>
                      <a:pt x="12" y="24"/>
                      <a:pt x="11" y="24"/>
                      <a:pt x="12" y="24"/>
                    </a:cubicBezTo>
                    <a:cubicBezTo>
                      <a:pt x="12" y="24"/>
                      <a:pt x="13" y="23"/>
                      <a:pt x="14" y="23"/>
                    </a:cubicBezTo>
                    <a:cubicBezTo>
                      <a:pt x="13" y="23"/>
                      <a:pt x="13" y="24"/>
                      <a:pt x="12" y="24"/>
                    </a:cubicBezTo>
                    <a:cubicBezTo>
                      <a:pt x="12" y="25"/>
                      <a:pt x="11" y="25"/>
                      <a:pt x="12" y="25"/>
                    </a:cubicBezTo>
                    <a:cubicBezTo>
                      <a:pt x="12" y="25"/>
                      <a:pt x="12" y="24"/>
                      <a:pt x="12" y="24"/>
                    </a:cubicBezTo>
                    <a:cubicBezTo>
                      <a:pt x="12" y="25"/>
                      <a:pt x="12" y="25"/>
                      <a:pt x="11" y="26"/>
                    </a:cubicBezTo>
                    <a:cubicBezTo>
                      <a:pt x="11" y="26"/>
                      <a:pt x="12" y="26"/>
                      <a:pt x="12" y="26"/>
                    </a:cubicBezTo>
                    <a:cubicBezTo>
                      <a:pt x="11" y="26"/>
                      <a:pt x="11" y="26"/>
                      <a:pt x="11" y="26"/>
                    </a:cubicBezTo>
                    <a:cubicBezTo>
                      <a:pt x="11" y="26"/>
                      <a:pt x="11" y="27"/>
                      <a:pt x="10" y="27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9" y="29"/>
                      <a:pt x="8" y="30"/>
                      <a:pt x="8" y="30"/>
                    </a:cubicBezTo>
                    <a:cubicBezTo>
                      <a:pt x="8" y="30"/>
                      <a:pt x="9" y="29"/>
                      <a:pt x="9" y="30"/>
                    </a:cubicBezTo>
                    <a:cubicBezTo>
                      <a:pt x="8" y="30"/>
                      <a:pt x="7" y="31"/>
                      <a:pt x="7" y="31"/>
                    </a:cubicBezTo>
                    <a:cubicBezTo>
                      <a:pt x="7" y="31"/>
                      <a:pt x="7" y="32"/>
                      <a:pt x="7" y="32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7" y="32"/>
                      <a:pt x="8" y="32"/>
                      <a:pt x="8" y="31"/>
                    </a:cubicBezTo>
                    <a:cubicBezTo>
                      <a:pt x="8" y="32"/>
                      <a:pt x="8" y="31"/>
                      <a:pt x="9" y="31"/>
                    </a:cubicBezTo>
                    <a:cubicBezTo>
                      <a:pt x="8" y="32"/>
                      <a:pt x="9" y="32"/>
                      <a:pt x="9" y="32"/>
                    </a:cubicBezTo>
                    <a:cubicBezTo>
                      <a:pt x="8" y="31"/>
                      <a:pt x="9" y="31"/>
                      <a:pt x="10" y="31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10" y="31"/>
                      <a:pt x="11" y="31"/>
                      <a:pt x="10" y="31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11" y="30"/>
                      <a:pt x="11" y="30"/>
                      <a:pt x="12" y="29"/>
                    </a:cubicBezTo>
                    <a:cubicBezTo>
                      <a:pt x="11" y="30"/>
                      <a:pt x="13" y="29"/>
                      <a:pt x="13" y="30"/>
                    </a:cubicBezTo>
                    <a:cubicBezTo>
                      <a:pt x="13" y="29"/>
                      <a:pt x="15" y="28"/>
                      <a:pt x="15" y="27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6" y="27"/>
                      <a:pt x="17" y="27"/>
                      <a:pt x="17" y="26"/>
                    </a:cubicBezTo>
                    <a:cubicBezTo>
                      <a:pt x="17" y="27"/>
                      <a:pt x="17" y="26"/>
                      <a:pt x="17" y="26"/>
                    </a:cubicBezTo>
                    <a:cubicBezTo>
                      <a:pt x="17" y="27"/>
                      <a:pt x="16" y="27"/>
                      <a:pt x="16" y="28"/>
                    </a:cubicBezTo>
                    <a:cubicBezTo>
                      <a:pt x="16" y="28"/>
                      <a:pt x="16" y="27"/>
                      <a:pt x="17" y="27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16" y="28"/>
                      <a:pt x="15" y="28"/>
                      <a:pt x="15" y="29"/>
                    </a:cubicBezTo>
                    <a:cubicBezTo>
                      <a:pt x="16" y="28"/>
                      <a:pt x="17" y="28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9" y="27"/>
                      <a:pt x="19" y="27"/>
                    </a:cubicBezTo>
                    <a:close/>
                    <a:moveTo>
                      <a:pt x="17" y="4"/>
                    </a:moveTo>
                    <a:cubicBezTo>
                      <a:pt x="16" y="3"/>
                      <a:pt x="16" y="3"/>
                      <a:pt x="15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4" y="2"/>
                      <a:pt x="13" y="2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3" y="2"/>
                      <a:pt x="15" y="2"/>
                      <a:pt x="15" y="3"/>
                    </a:cubicBezTo>
                    <a:cubicBezTo>
                      <a:pt x="15" y="2"/>
                      <a:pt x="15" y="2"/>
                      <a:pt x="15" y="3"/>
                    </a:cubicBezTo>
                    <a:cubicBezTo>
                      <a:pt x="16" y="2"/>
                      <a:pt x="15" y="2"/>
                      <a:pt x="15" y="2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2"/>
                      <a:pt x="16" y="3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3"/>
                      <a:pt x="17" y="3"/>
                      <a:pt x="17" y="4"/>
                    </a:cubicBezTo>
                    <a:close/>
                    <a:moveTo>
                      <a:pt x="11" y="29"/>
                    </a:moveTo>
                    <a:cubicBezTo>
                      <a:pt x="10" y="29"/>
                      <a:pt x="10" y="29"/>
                      <a:pt x="10" y="29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10" y="29"/>
                      <a:pt x="10" y="29"/>
                      <a:pt x="10" y="30"/>
                    </a:cubicBezTo>
                    <a:cubicBezTo>
                      <a:pt x="10" y="30"/>
                      <a:pt x="10" y="29"/>
                      <a:pt x="10" y="29"/>
                    </a:cubicBezTo>
                    <a:cubicBezTo>
                      <a:pt x="10" y="29"/>
                      <a:pt x="10" y="30"/>
                      <a:pt x="9" y="30"/>
                    </a:cubicBezTo>
                    <a:cubicBezTo>
                      <a:pt x="10" y="30"/>
                      <a:pt x="9" y="30"/>
                      <a:pt x="9" y="30"/>
                    </a:cubicBezTo>
                    <a:cubicBezTo>
                      <a:pt x="9" y="30"/>
                      <a:pt x="10" y="30"/>
                      <a:pt x="9" y="30"/>
                    </a:cubicBezTo>
                    <a:cubicBezTo>
                      <a:pt x="10" y="29"/>
                      <a:pt x="10" y="29"/>
                      <a:pt x="11" y="29"/>
                    </a:cubicBezTo>
                    <a:cubicBezTo>
                      <a:pt x="11" y="29"/>
                      <a:pt x="11" y="29"/>
                      <a:pt x="11" y="29"/>
                    </a:cubicBezTo>
                    <a:close/>
                    <a:moveTo>
                      <a:pt x="18" y="26"/>
                    </a:moveTo>
                    <a:cubicBezTo>
                      <a:pt x="18" y="26"/>
                      <a:pt x="18" y="27"/>
                      <a:pt x="17" y="27"/>
                    </a:cubicBezTo>
                    <a:cubicBezTo>
                      <a:pt x="17" y="26"/>
                      <a:pt x="18" y="26"/>
                      <a:pt x="18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8" y="26"/>
                      <a:pt x="18" y="26"/>
                      <a:pt x="18" y="26"/>
                    </a:cubicBezTo>
                    <a:close/>
                    <a:moveTo>
                      <a:pt x="13" y="28"/>
                    </a:moveTo>
                    <a:cubicBezTo>
                      <a:pt x="13" y="28"/>
                      <a:pt x="12" y="28"/>
                      <a:pt x="11" y="29"/>
                    </a:cubicBezTo>
                    <a:cubicBezTo>
                      <a:pt x="12" y="28"/>
                      <a:pt x="12" y="28"/>
                      <a:pt x="13" y="28"/>
                    </a:cubicBezTo>
                    <a:cubicBezTo>
                      <a:pt x="13" y="28"/>
                      <a:pt x="13" y="28"/>
                      <a:pt x="13" y="28"/>
                    </a:cubicBezTo>
                    <a:close/>
                    <a:moveTo>
                      <a:pt x="9" y="29"/>
                    </a:moveTo>
                    <a:cubicBezTo>
                      <a:pt x="9" y="29"/>
                      <a:pt x="10" y="28"/>
                      <a:pt x="11" y="28"/>
                    </a:cubicBezTo>
                    <a:cubicBezTo>
                      <a:pt x="11" y="28"/>
                      <a:pt x="9" y="29"/>
                      <a:pt x="9" y="29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9" y="29"/>
                      <a:pt x="9" y="29"/>
                      <a:pt x="9" y="29"/>
                    </a:cubicBezTo>
                    <a:close/>
                    <a:moveTo>
                      <a:pt x="14" y="22"/>
                    </a:moveTo>
                    <a:cubicBezTo>
                      <a:pt x="14" y="23"/>
                      <a:pt x="13" y="23"/>
                      <a:pt x="13" y="23"/>
                    </a:cubicBezTo>
                    <a:cubicBezTo>
                      <a:pt x="13" y="23"/>
                      <a:pt x="13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lose/>
                    <a:moveTo>
                      <a:pt x="17" y="21"/>
                    </a:moveTo>
                    <a:cubicBezTo>
                      <a:pt x="17" y="22"/>
                      <a:pt x="17" y="22"/>
                      <a:pt x="17" y="22"/>
                    </a:cubicBezTo>
                    <a:cubicBezTo>
                      <a:pt x="16" y="22"/>
                      <a:pt x="16" y="22"/>
                      <a:pt x="16" y="21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7" y="21"/>
                      <a:pt x="17" y="21"/>
                      <a:pt x="17" y="21"/>
                    </a:cubicBezTo>
                    <a:close/>
                    <a:moveTo>
                      <a:pt x="16" y="21"/>
                    </a:moveTo>
                    <a:cubicBezTo>
                      <a:pt x="16" y="21"/>
                      <a:pt x="16" y="22"/>
                      <a:pt x="15" y="22"/>
                    </a:cubicBezTo>
                    <a:cubicBezTo>
                      <a:pt x="15" y="21"/>
                      <a:pt x="16" y="22"/>
                      <a:pt x="16" y="2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6" y="21"/>
                      <a:pt x="16" y="21"/>
                      <a:pt x="16" y="21"/>
                    </a:cubicBezTo>
                    <a:close/>
                    <a:moveTo>
                      <a:pt x="18" y="19"/>
                    </a:move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19"/>
                      <a:pt x="17" y="20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lose/>
                    <a:moveTo>
                      <a:pt x="14" y="19"/>
                    </a:moveTo>
                    <a:cubicBezTo>
                      <a:pt x="14" y="19"/>
                      <a:pt x="13" y="19"/>
                      <a:pt x="13" y="20"/>
                    </a:cubicBezTo>
                    <a:cubicBezTo>
                      <a:pt x="12" y="20"/>
                      <a:pt x="13" y="19"/>
                      <a:pt x="13" y="19"/>
                    </a:cubicBezTo>
                    <a:cubicBezTo>
                      <a:pt x="13" y="19"/>
                      <a:pt x="13" y="19"/>
                      <a:pt x="14" y="19"/>
                    </a:cubicBezTo>
                    <a:cubicBezTo>
                      <a:pt x="14" y="19"/>
                      <a:pt x="14" y="19"/>
                      <a:pt x="14" y="19"/>
                    </a:cubicBezTo>
                    <a:close/>
                    <a:moveTo>
                      <a:pt x="9" y="19"/>
                    </a:moveTo>
                    <a:cubicBezTo>
                      <a:pt x="8" y="19"/>
                      <a:pt x="8" y="19"/>
                      <a:pt x="8" y="20"/>
                    </a:cubicBezTo>
                    <a:cubicBezTo>
                      <a:pt x="8" y="19"/>
                      <a:pt x="8" y="19"/>
                      <a:pt x="9" y="19"/>
                    </a:cubicBezTo>
                    <a:cubicBezTo>
                      <a:pt x="9" y="19"/>
                      <a:pt x="9" y="19"/>
                      <a:pt x="9" y="19"/>
                    </a:cubicBezTo>
                    <a:close/>
                    <a:moveTo>
                      <a:pt x="10" y="18"/>
                    </a:moveTo>
                    <a:cubicBezTo>
                      <a:pt x="10" y="19"/>
                      <a:pt x="10" y="19"/>
                      <a:pt x="9" y="19"/>
                    </a:cubicBezTo>
                    <a:cubicBezTo>
                      <a:pt x="9" y="18"/>
                      <a:pt x="10" y="18"/>
                      <a:pt x="10" y="18"/>
                    </a:cubicBezTo>
                    <a:cubicBezTo>
                      <a:pt x="10" y="18"/>
                      <a:pt x="10" y="18"/>
                      <a:pt x="10" y="18"/>
                    </a:cubicBezTo>
                    <a:close/>
                    <a:moveTo>
                      <a:pt x="8" y="18"/>
                    </a:moveTo>
                    <a:cubicBezTo>
                      <a:pt x="9" y="18"/>
                      <a:pt x="9" y="19"/>
                      <a:pt x="8" y="19"/>
                    </a:cubicBezTo>
                    <a:cubicBezTo>
                      <a:pt x="8" y="19"/>
                      <a:pt x="8" y="19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lose/>
                    <a:moveTo>
                      <a:pt x="10" y="18"/>
                    </a:moveTo>
                    <a:cubicBezTo>
                      <a:pt x="10" y="18"/>
                      <a:pt x="9" y="19"/>
                      <a:pt x="9" y="18"/>
                    </a:cubicBezTo>
                    <a:cubicBezTo>
                      <a:pt x="9" y="18"/>
                      <a:pt x="10" y="18"/>
                      <a:pt x="10" y="18"/>
                    </a:cubicBezTo>
                    <a:cubicBezTo>
                      <a:pt x="10" y="18"/>
                      <a:pt x="10" y="18"/>
                      <a:pt x="10" y="18"/>
                    </a:cubicBezTo>
                    <a:close/>
                    <a:moveTo>
                      <a:pt x="8" y="18"/>
                    </a:moveTo>
                    <a:cubicBezTo>
                      <a:pt x="8" y="18"/>
                      <a:pt x="8" y="18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lose/>
                    <a:moveTo>
                      <a:pt x="7" y="18"/>
                    </a:moveTo>
                    <a:cubicBezTo>
                      <a:pt x="7" y="18"/>
                      <a:pt x="7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8"/>
                      <a:pt x="7" y="18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lose/>
                    <a:moveTo>
                      <a:pt x="9" y="17"/>
                    </a:moveTo>
                    <a:cubicBezTo>
                      <a:pt x="9" y="17"/>
                      <a:pt x="10" y="16"/>
                      <a:pt x="10" y="17"/>
                    </a:cubicBezTo>
                    <a:cubicBezTo>
                      <a:pt x="10" y="17"/>
                      <a:pt x="9" y="17"/>
                      <a:pt x="9" y="18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lose/>
                    <a:moveTo>
                      <a:pt x="10" y="14"/>
                    </a:moveTo>
                    <a:cubicBezTo>
                      <a:pt x="10" y="15"/>
                      <a:pt x="9" y="15"/>
                      <a:pt x="9" y="15"/>
                    </a:cubicBezTo>
                    <a:cubicBezTo>
                      <a:pt x="9" y="15"/>
                      <a:pt x="9" y="15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lose/>
                    <a:moveTo>
                      <a:pt x="10" y="14"/>
                    </a:moveTo>
                    <a:cubicBezTo>
                      <a:pt x="10" y="14"/>
                      <a:pt x="10" y="14"/>
                      <a:pt x="11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1" y="13"/>
                      <a:pt x="11" y="14"/>
                      <a:pt x="12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3"/>
                      <a:pt x="13" y="12"/>
                      <a:pt x="13" y="12"/>
                    </a:cubicBezTo>
                    <a:cubicBezTo>
                      <a:pt x="13" y="13"/>
                      <a:pt x="13" y="13"/>
                      <a:pt x="14" y="13"/>
                    </a:cubicBezTo>
                    <a:cubicBezTo>
                      <a:pt x="14" y="13"/>
                      <a:pt x="13" y="13"/>
                      <a:pt x="13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14"/>
                      <a:pt x="11" y="14"/>
                      <a:pt x="11" y="14"/>
                    </a:cubicBezTo>
                    <a:cubicBezTo>
                      <a:pt x="11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lose/>
                    <a:moveTo>
                      <a:pt x="15" y="13"/>
                    </a:moveTo>
                    <a:cubicBezTo>
                      <a:pt x="15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lose/>
                    <a:moveTo>
                      <a:pt x="15" y="12"/>
                    </a:moveTo>
                    <a:cubicBezTo>
                      <a:pt x="15" y="12"/>
                      <a:pt x="14" y="13"/>
                      <a:pt x="14" y="12"/>
                    </a:cubicBezTo>
                    <a:cubicBezTo>
                      <a:pt x="14" y="12"/>
                      <a:pt x="14" y="12"/>
                      <a:pt x="15" y="12"/>
                    </a:cubicBezTo>
                    <a:cubicBezTo>
                      <a:pt x="15" y="12"/>
                      <a:pt x="15" y="12"/>
                      <a:pt x="15" y="12"/>
                    </a:cubicBezTo>
                    <a:close/>
                    <a:moveTo>
                      <a:pt x="9" y="3"/>
                    </a:moveTo>
                    <a:cubicBezTo>
                      <a:pt x="9" y="3"/>
                      <a:pt x="8" y="3"/>
                      <a:pt x="8" y="2"/>
                    </a:cubicBezTo>
                    <a:cubicBezTo>
                      <a:pt x="8" y="2"/>
                      <a:pt x="9" y="2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  <a:moveTo>
                      <a:pt x="11" y="6"/>
                    </a:moveTo>
                    <a:cubicBezTo>
                      <a:pt x="10" y="6"/>
                      <a:pt x="9" y="6"/>
                      <a:pt x="9" y="6"/>
                    </a:cubicBezTo>
                    <a:cubicBezTo>
                      <a:pt x="10" y="6"/>
                      <a:pt x="10" y="6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lose/>
                    <a:moveTo>
                      <a:pt x="12" y="6"/>
                    </a:moveTo>
                    <a:cubicBezTo>
                      <a:pt x="12" y="6"/>
                      <a:pt x="11" y="6"/>
                      <a:pt x="10" y="5"/>
                    </a:cubicBezTo>
                    <a:cubicBezTo>
                      <a:pt x="11" y="5"/>
                      <a:pt x="12" y="5"/>
                      <a:pt x="12" y="6"/>
                    </a:cubicBezTo>
                    <a:cubicBezTo>
                      <a:pt x="12" y="6"/>
                      <a:pt x="12" y="6"/>
                      <a:pt x="12" y="6"/>
                    </a:cubicBezTo>
                    <a:close/>
                    <a:moveTo>
                      <a:pt x="9" y="4"/>
                    </a:moveTo>
                    <a:cubicBezTo>
                      <a:pt x="9" y="4"/>
                      <a:pt x="10" y="5"/>
                      <a:pt x="10" y="5"/>
                    </a:cubicBezTo>
                    <a:cubicBezTo>
                      <a:pt x="10" y="5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lose/>
                    <a:moveTo>
                      <a:pt x="10" y="4"/>
                    </a:moveTo>
                    <a:cubicBezTo>
                      <a:pt x="11" y="4"/>
                      <a:pt x="11" y="5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  <a:moveTo>
                      <a:pt x="10" y="4"/>
                    </a:moveTo>
                    <a:cubicBezTo>
                      <a:pt x="10" y="4"/>
                      <a:pt x="9" y="4"/>
                      <a:pt x="10" y="4"/>
                    </a:cubicBezTo>
                    <a:cubicBezTo>
                      <a:pt x="10" y="4"/>
                      <a:pt x="9" y="4"/>
                      <a:pt x="9" y="4"/>
                    </a:cubicBezTo>
                    <a:cubicBezTo>
                      <a:pt x="9" y="4"/>
                      <a:pt x="10" y="4"/>
                      <a:pt x="9" y="4"/>
                    </a:cubicBezTo>
                    <a:cubicBezTo>
                      <a:pt x="10" y="4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4"/>
                      <a:pt x="10" y="3"/>
                      <a:pt x="10" y="3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  <a:moveTo>
                      <a:pt x="9" y="3"/>
                    </a:moveTo>
                    <a:cubicBezTo>
                      <a:pt x="8" y="3"/>
                      <a:pt x="8" y="3"/>
                      <a:pt x="7" y="3"/>
                    </a:cubicBezTo>
                    <a:cubicBezTo>
                      <a:pt x="8" y="3"/>
                      <a:pt x="8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  <a:moveTo>
                      <a:pt x="8" y="2"/>
                    </a:moveTo>
                    <a:cubicBezTo>
                      <a:pt x="8" y="2"/>
                      <a:pt x="7" y="2"/>
                      <a:pt x="7" y="2"/>
                    </a:cubicBezTo>
                    <a:cubicBezTo>
                      <a:pt x="7" y="1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lose/>
                    <a:moveTo>
                      <a:pt x="16" y="4"/>
                    </a:moveTo>
                    <a:cubicBezTo>
                      <a:pt x="16" y="4"/>
                      <a:pt x="16" y="4"/>
                      <a:pt x="15" y="4"/>
                    </a:cubicBezTo>
                    <a:cubicBezTo>
                      <a:pt x="15" y="3"/>
                      <a:pt x="14" y="4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5" y="3"/>
                      <a:pt x="15" y="3"/>
                    </a:cubicBezTo>
                    <a:cubicBezTo>
                      <a:pt x="15" y="3"/>
                      <a:pt x="15" y="3"/>
                      <a:pt x="15" y="4"/>
                    </a:cubicBezTo>
                    <a:cubicBezTo>
                      <a:pt x="15" y="4"/>
                      <a:pt x="16" y="4"/>
                      <a:pt x="16" y="4"/>
                    </a:cubicBezTo>
                    <a:close/>
                  </a:path>
                </a:pathLst>
              </a:custGeom>
              <a:solidFill>
                <a:srgbClr val="708A8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53276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  <a:sym typeface="宋体" panose="02010600030101010101" pitchFamily="2" charset="-122"/>
                </a:endParaRPr>
              </a:p>
            </p:txBody>
          </p:sp>
          <p:sp>
            <p:nvSpPr>
              <p:cNvPr id="60648" name="Freeform 14"/>
              <p:cNvSpPr>
                <a:spLocks noEditPoints="1" noChangeArrowheads="1"/>
              </p:cNvSpPr>
              <p:nvPr/>
            </p:nvSpPr>
            <p:spPr bwMode="auto">
              <a:xfrm>
                <a:off x="2" y="-6"/>
                <a:ext cx="112" cy="172"/>
              </a:xfrm>
              <a:custGeom>
                <a:avLst/>
                <a:gdLst>
                  <a:gd name="T0" fmla="*/ 2 w 47"/>
                  <a:gd name="T1" fmla="*/ 31 h 73"/>
                  <a:gd name="T2" fmla="*/ 8 w 47"/>
                  <a:gd name="T3" fmla="*/ 43 h 73"/>
                  <a:gd name="T4" fmla="*/ 11 w 47"/>
                  <a:gd name="T5" fmla="*/ 59 h 73"/>
                  <a:gd name="T6" fmla="*/ 24 w 47"/>
                  <a:gd name="T7" fmla="*/ 71 h 73"/>
                  <a:gd name="T8" fmla="*/ 47 w 47"/>
                  <a:gd name="T9" fmla="*/ 45 h 73"/>
                  <a:gd name="T10" fmla="*/ 3 w 47"/>
                  <a:gd name="T11" fmla="*/ 8 h 73"/>
                  <a:gd name="T12" fmla="*/ 2 w 47"/>
                  <a:gd name="T13" fmla="*/ 16 h 73"/>
                  <a:gd name="T14" fmla="*/ 43 w 47"/>
                  <a:gd name="T15" fmla="*/ 53 h 73"/>
                  <a:gd name="T16" fmla="*/ 24 w 47"/>
                  <a:gd name="T17" fmla="*/ 69 h 73"/>
                  <a:gd name="T18" fmla="*/ 44 w 47"/>
                  <a:gd name="T19" fmla="*/ 49 h 73"/>
                  <a:gd name="T20" fmla="*/ 26 w 47"/>
                  <a:gd name="T21" fmla="*/ 30 h 73"/>
                  <a:gd name="T22" fmla="*/ 2 w 47"/>
                  <a:gd name="T23" fmla="*/ 23 h 73"/>
                  <a:gd name="T24" fmla="*/ 33 w 47"/>
                  <a:gd name="T25" fmla="*/ 30 h 73"/>
                  <a:gd name="T26" fmla="*/ 26 w 47"/>
                  <a:gd name="T27" fmla="*/ 30 h 73"/>
                  <a:gd name="T28" fmla="*/ 7 w 47"/>
                  <a:gd name="T29" fmla="*/ 14 h 73"/>
                  <a:gd name="T30" fmla="*/ 19 w 47"/>
                  <a:gd name="T31" fmla="*/ 19 h 73"/>
                  <a:gd name="T32" fmla="*/ 16 w 47"/>
                  <a:gd name="T33" fmla="*/ 29 h 73"/>
                  <a:gd name="T34" fmla="*/ 3 w 47"/>
                  <a:gd name="T35" fmla="*/ 30 h 73"/>
                  <a:gd name="T36" fmla="*/ 3 w 47"/>
                  <a:gd name="T37" fmla="*/ 27 h 73"/>
                  <a:gd name="T38" fmla="*/ 35 w 47"/>
                  <a:gd name="T39" fmla="*/ 30 h 73"/>
                  <a:gd name="T40" fmla="*/ 28 w 47"/>
                  <a:gd name="T41" fmla="*/ 24 h 73"/>
                  <a:gd name="T42" fmla="*/ 16 w 47"/>
                  <a:gd name="T43" fmla="*/ 16 h 73"/>
                  <a:gd name="T44" fmla="*/ 6 w 47"/>
                  <a:gd name="T45" fmla="*/ 7 h 73"/>
                  <a:gd name="T46" fmla="*/ 45 w 47"/>
                  <a:gd name="T47" fmla="*/ 41 h 73"/>
                  <a:gd name="T48" fmla="*/ 3 w 47"/>
                  <a:gd name="T49" fmla="*/ 32 h 73"/>
                  <a:gd name="T50" fmla="*/ 5 w 47"/>
                  <a:gd name="T51" fmla="*/ 38 h 73"/>
                  <a:gd name="T52" fmla="*/ 33 w 47"/>
                  <a:gd name="T53" fmla="*/ 35 h 73"/>
                  <a:gd name="T54" fmla="*/ 5 w 47"/>
                  <a:gd name="T55" fmla="*/ 40 h 73"/>
                  <a:gd name="T56" fmla="*/ 29 w 47"/>
                  <a:gd name="T57" fmla="*/ 47 h 73"/>
                  <a:gd name="T58" fmla="*/ 15 w 47"/>
                  <a:gd name="T59" fmla="*/ 48 h 73"/>
                  <a:gd name="T60" fmla="*/ 40 w 47"/>
                  <a:gd name="T61" fmla="*/ 43 h 73"/>
                  <a:gd name="T62" fmla="*/ 29 w 47"/>
                  <a:gd name="T63" fmla="*/ 47 h 73"/>
                  <a:gd name="T64" fmla="*/ 16 w 47"/>
                  <a:gd name="T65" fmla="*/ 52 h 73"/>
                  <a:gd name="T66" fmla="*/ 17 w 47"/>
                  <a:gd name="T67" fmla="*/ 52 h 73"/>
                  <a:gd name="T68" fmla="*/ 12 w 47"/>
                  <a:gd name="T69" fmla="*/ 58 h 73"/>
                  <a:gd name="T70" fmla="*/ 25 w 47"/>
                  <a:gd name="T71" fmla="*/ 54 h 73"/>
                  <a:gd name="T72" fmla="*/ 12 w 47"/>
                  <a:gd name="T73" fmla="*/ 59 h 73"/>
                  <a:gd name="T74" fmla="*/ 21 w 47"/>
                  <a:gd name="T75" fmla="*/ 49 h 73"/>
                  <a:gd name="T76" fmla="*/ 39 w 47"/>
                  <a:gd name="T77" fmla="*/ 48 h 73"/>
                  <a:gd name="T78" fmla="*/ 14 w 47"/>
                  <a:gd name="T79" fmla="*/ 49 h 73"/>
                  <a:gd name="T80" fmla="*/ 22 w 47"/>
                  <a:gd name="T81" fmla="*/ 60 h 73"/>
                  <a:gd name="T82" fmla="*/ 16 w 47"/>
                  <a:gd name="T83" fmla="*/ 67 h 73"/>
                  <a:gd name="T84" fmla="*/ 22 w 47"/>
                  <a:gd name="T85" fmla="*/ 60 h 73"/>
                  <a:gd name="T86" fmla="*/ 41 w 47"/>
                  <a:gd name="T87" fmla="*/ 41 h 73"/>
                  <a:gd name="T88" fmla="*/ 27 w 47"/>
                  <a:gd name="T89" fmla="*/ 69 h 73"/>
                  <a:gd name="T90" fmla="*/ 39 w 47"/>
                  <a:gd name="T91" fmla="*/ 59 h 73"/>
                  <a:gd name="T92" fmla="*/ 27 w 47"/>
                  <a:gd name="T93" fmla="*/ 69 h 73"/>
                  <a:gd name="T94" fmla="*/ 42 w 47"/>
                  <a:gd name="T95" fmla="*/ 58 h 73"/>
                  <a:gd name="T96" fmla="*/ 44 w 47"/>
                  <a:gd name="T97" fmla="*/ 44 h 73"/>
                  <a:gd name="T98" fmla="*/ 41 w 47"/>
                  <a:gd name="T99" fmla="*/ 46 h 7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7"/>
                  <a:gd name="T151" fmla="*/ 0 h 73"/>
                  <a:gd name="T152" fmla="*/ 47 w 47"/>
                  <a:gd name="T153" fmla="*/ 73 h 73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7" h="73">
                    <a:moveTo>
                      <a:pt x="2" y="19"/>
                    </a:moveTo>
                    <a:cubicBezTo>
                      <a:pt x="0" y="20"/>
                      <a:pt x="0" y="24"/>
                      <a:pt x="2" y="26"/>
                    </a:cubicBezTo>
                    <a:cubicBezTo>
                      <a:pt x="1" y="27"/>
                      <a:pt x="1" y="31"/>
                      <a:pt x="2" y="31"/>
                    </a:cubicBezTo>
                    <a:cubicBezTo>
                      <a:pt x="2" y="32"/>
                      <a:pt x="2" y="33"/>
                      <a:pt x="2" y="34"/>
                    </a:cubicBezTo>
                    <a:cubicBezTo>
                      <a:pt x="2" y="35"/>
                      <a:pt x="3" y="36"/>
                      <a:pt x="3" y="36"/>
                    </a:cubicBezTo>
                    <a:cubicBezTo>
                      <a:pt x="3" y="40"/>
                      <a:pt x="4" y="43"/>
                      <a:pt x="8" y="43"/>
                    </a:cubicBezTo>
                    <a:cubicBezTo>
                      <a:pt x="9" y="45"/>
                      <a:pt x="9" y="46"/>
                      <a:pt x="11" y="47"/>
                    </a:cubicBezTo>
                    <a:cubicBezTo>
                      <a:pt x="8" y="49"/>
                      <a:pt x="9" y="51"/>
                      <a:pt x="9" y="52"/>
                    </a:cubicBezTo>
                    <a:cubicBezTo>
                      <a:pt x="8" y="53"/>
                      <a:pt x="6" y="57"/>
                      <a:pt x="11" y="59"/>
                    </a:cubicBezTo>
                    <a:cubicBezTo>
                      <a:pt x="10" y="60"/>
                      <a:pt x="11" y="62"/>
                      <a:pt x="13" y="63"/>
                    </a:cubicBezTo>
                    <a:cubicBezTo>
                      <a:pt x="12" y="66"/>
                      <a:pt x="14" y="68"/>
                      <a:pt x="17" y="69"/>
                    </a:cubicBezTo>
                    <a:cubicBezTo>
                      <a:pt x="18" y="71"/>
                      <a:pt x="21" y="72"/>
                      <a:pt x="24" y="71"/>
                    </a:cubicBezTo>
                    <a:cubicBezTo>
                      <a:pt x="32" y="73"/>
                      <a:pt x="40" y="63"/>
                      <a:pt x="43" y="56"/>
                    </a:cubicBezTo>
                    <a:cubicBezTo>
                      <a:pt x="44" y="53"/>
                      <a:pt x="45" y="50"/>
                      <a:pt x="46" y="47"/>
                    </a:cubicBezTo>
                    <a:cubicBezTo>
                      <a:pt x="46" y="46"/>
                      <a:pt x="47" y="46"/>
                      <a:pt x="47" y="45"/>
                    </a:cubicBezTo>
                    <a:cubicBezTo>
                      <a:pt x="47" y="44"/>
                      <a:pt x="47" y="44"/>
                      <a:pt x="47" y="43"/>
                    </a:cubicBezTo>
                    <a:cubicBezTo>
                      <a:pt x="38" y="22"/>
                      <a:pt x="33" y="11"/>
                      <a:pt x="16" y="4"/>
                    </a:cubicBezTo>
                    <a:cubicBezTo>
                      <a:pt x="12" y="3"/>
                      <a:pt x="3" y="0"/>
                      <a:pt x="3" y="8"/>
                    </a:cubicBezTo>
                    <a:cubicBezTo>
                      <a:pt x="3" y="9"/>
                      <a:pt x="3" y="9"/>
                      <a:pt x="3" y="10"/>
                    </a:cubicBezTo>
                    <a:cubicBezTo>
                      <a:pt x="4" y="11"/>
                      <a:pt x="4" y="11"/>
                      <a:pt x="4" y="12"/>
                    </a:cubicBezTo>
                    <a:cubicBezTo>
                      <a:pt x="4" y="13"/>
                      <a:pt x="2" y="14"/>
                      <a:pt x="2" y="16"/>
                    </a:cubicBezTo>
                    <a:cubicBezTo>
                      <a:pt x="2" y="17"/>
                      <a:pt x="2" y="18"/>
                      <a:pt x="2" y="19"/>
                    </a:cubicBezTo>
                    <a:close/>
                    <a:moveTo>
                      <a:pt x="43" y="53"/>
                    </a:moveTo>
                    <a:cubicBezTo>
                      <a:pt x="43" y="53"/>
                      <a:pt x="43" y="53"/>
                      <a:pt x="43" y="53"/>
                    </a:cubicBezTo>
                    <a:cubicBezTo>
                      <a:pt x="41" y="55"/>
                      <a:pt x="38" y="56"/>
                      <a:pt x="36" y="58"/>
                    </a:cubicBezTo>
                    <a:cubicBezTo>
                      <a:pt x="32" y="61"/>
                      <a:pt x="29" y="66"/>
                      <a:pt x="26" y="69"/>
                    </a:cubicBezTo>
                    <a:cubicBezTo>
                      <a:pt x="25" y="69"/>
                      <a:pt x="25" y="69"/>
                      <a:pt x="24" y="69"/>
                    </a:cubicBezTo>
                    <a:cubicBezTo>
                      <a:pt x="23" y="69"/>
                      <a:pt x="22" y="69"/>
                      <a:pt x="21" y="69"/>
                    </a:cubicBezTo>
                    <a:cubicBezTo>
                      <a:pt x="21" y="68"/>
                      <a:pt x="20" y="68"/>
                      <a:pt x="20" y="68"/>
                    </a:cubicBezTo>
                    <a:cubicBezTo>
                      <a:pt x="29" y="65"/>
                      <a:pt x="35" y="55"/>
                      <a:pt x="44" y="49"/>
                    </a:cubicBezTo>
                    <a:cubicBezTo>
                      <a:pt x="44" y="50"/>
                      <a:pt x="43" y="52"/>
                      <a:pt x="43" y="53"/>
                    </a:cubicBezTo>
                    <a:close/>
                    <a:moveTo>
                      <a:pt x="26" y="30"/>
                    </a:moveTo>
                    <a:cubicBezTo>
                      <a:pt x="26" y="30"/>
                      <a:pt x="26" y="30"/>
                      <a:pt x="26" y="30"/>
                    </a:cubicBezTo>
                    <a:cubicBezTo>
                      <a:pt x="22" y="29"/>
                      <a:pt x="16" y="28"/>
                      <a:pt x="11" y="28"/>
                    </a:cubicBezTo>
                    <a:cubicBezTo>
                      <a:pt x="8" y="27"/>
                      <a:pt x="5" y="27"/>
                      <a:pt x="3" y="25"/>
                    </a:cubicBezTo>
                    <a:cubicBezTo>
                      <a:pt x="2" y="24"/>
                      <a:pt x="2" y="23"/>
                      <a:pt x="2" y="23"/>
                    </a:cubicBezTo>
                    <a:cubicBezTo>
                      <a:pt x="2" y="22"/>
                      <a:pt x="3" y="22"/>
                      <a:pt x="3" y="21"/>
                    </a:cubicBezTo>
                    <a:cubicBezTo>
                      <a:pt x="4" y="21"/>
                      <a:pt x="4" y="21"/>
                      <a:pt x="5" y="21"/>
                    </a:cubicBezTo>
                    <a:cubicBezTo>
                      <a:pt x="13" y="23"/>
                      <a:pt x="25" y="25"/>
                      <a:pt x="33" y="30"/>
                    </a:cubicBezTo>
                    <a:cubicBezTo>
                      <a:pt x="36" y="32"/>
                      <a:pt x="40" y="36"/>
                      <a:pt x="41" y="39"/>
                    </a:cubicBezTo>
                    <a:cubicBezTo>
                      <a:pt x="42" y="39"/>
                      <a:pt x="42" y="40"/>
                      <a:pt x="42" y="40"/>
                    </a:cubicBezTo>
                    <a:cubicBezTo>
                      <a:pt x="38" y="36"/>
                      <a:pt x="32" y="33"/>
                      <a:pt x="26" y="30"/>
                    </a:cubicBezTo>
                    <a:close/>
                    <a:moveTo>
                      <a:pt x="19" y="23"/>
                    </a:moveTo>
                    <a:cubicBezTo>
                      <a:pt x="13" y="22"/>
                      <a:pt x="8" y="21"/>
                      <a:pt x="4" y="19"/>
                    </a:cubicBezTo>
                    <a:cubicBezTo>
                      <a:pt x="3" y="17"/>
                      <a:pt x="4" y="14"/>
                      <a:pt x="7" y="14"/>
                    </a:cubicBezTo>
                    <a:cubicBezTo>
                      <a:pt x="7" y="16"/>
                      <a:pt x="10" y="17"/>
                      <a:pt x="12" y="16"/>
                    </a:cubicBezTo>
                    <a:cubicBezTo>
                      <a:pt x="13" y="16"/>
                      <a:pt x="14" y="17"/>
                      <a:pt x="15" y="17"/>
                    </a:cubicBezTo>
                    <a:cubicBezTo>
                      <a:pt x="15" y="19"/>
                      <a:pt x="17" y="20"/>
                      <a:pt x="19" y="19"/>
                    </a:cubicBezTo>
                    <a:cubicBezTo>
                      <a:pt x="23" y="21"/>
                      <a:pt x="28" y="24"/>
                      <a:pt x="31" y="28"/>
                    </a:cubicBezTo>
                    <a:cubicBezTo>
                      <a:pt x="27" y="26"/>
                      <a:pt x="23" y="24"/>
                      <a:pt x="19" y="23"/>
                    </a:cubicBezTo>
                    <a:close/>
                    <a:moveTo>
                      <a:pt x="16" y="29"/>
                    </a:moveTo>
                    <a:cubicBezTo>
                      <a:pt x="16" y="29"/>
                      <a:pt x="16" y="29"/>
                      <a:pt x="16" y="29"/>
                    </a:cubicBezTo>
                    <a:cubicBezTo>
                      <a:pt x="13" y="30"/>
                      <a:pt x="9" y="32"/>
                      <a:pt x="6" y="32"/>
                    </a:cubicBezTo>
                    <a:cubicBezTo>
                      <a:pt x="4" y="32"/>
                      <a:pt x="4" y="31"/>
                      <a:pt x="3" y="30"/>
                    </a:cubicBezTo>
                    <a:cubicBezTo>
                      <a:pt x="3" y="29"/>
                      <a:pt x="2" y="29"/>
                      <a:pt x="2" y="28"/>
                    </a:cubicBezTo>
                    <a:cubicBezTo>
                      <a:pt x="3" y="28"/>
                      <a:pt x="3" y="27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7" y="29"/>
                      <a:pt x="11" y="28"/>
                      <a:pt x="16" y="29"/>
                    </a:cubicBezTo>
                    <a:close/>
                    <a:moveTo>
                      <a:pt x="45" y="41"/>
                    </a:moveTo>
                    <a:cubicBezTo>
                      <a:pt x="44" y="39"/>
                      <a:pt x="37" y="31"/>
                      <a:pt x="35" y="30"/>
                    </a:cubicBezTo>
                    <a:cubicBezTo>
                      <a:pt x="35" y="29"/>
                      <a:pt x="36" y="29"/>
                      <a:pt x="35" y="27"/>
                    </a:cubicBezTo>
                    <a:cubicBezTo>
                      <a:pt x="35" y="27"/>
                      <a:pt x="33" y="27"/>
                      <a:pt x="34" y="25"/>
                    </a:cubicBezTo>
                    <a:cubicBezTo>
                      <a:pt x="33" y="23"/>
                      <a:pt x="30" y="22"/>
                      <a:pt x="28" y="24"/>
                    </a:cubicBezTo>
                    <a:cubicBezTo>
                      <a:pt x="27" y="22"/>
                      <a:pt x="20" y="18"/>
                      <a:pt x="19" y="18"/>
                    </a:cubicBezTo>
                    <a:cubicBezTo>
                      <a:pt x="18" y="17"/>
                      <a:pt x="18" y="17"/>
                      <a:pt x="17" y="16"/>
                    </a:cubicBezTo>
                    <a:cubicBezTo>
                      <a:pt x="17" y="16"/>
                      <a:pt x="16" y="16"/>
                      <a:pt x="16" y="16"/>
                    </a:cubicBezTo>
                    <a:cubicBezTo>
                      <a:pt x="15" y="16"/>
                      <a:pt x="12" y="15"/>
                      <a:pt x="12" y="15"/>
                    </a:cubicBezTo>
                    <a:cubicBezTo>
                      <a:pt x="12" y="13"/>
                      <a:pt x="9" y="12"/>
                      <a:pt x="7" y="13"/>
                    </a:cubicBezTo>
                    <a:cubicBezTo>
                      <a:pt x="6" y="12"/>
                      <a:pt x="5" y="11"/>
                      <a:pt x="6" y="7"/>
                    </a:cubicBezTo>
                    <a:cubicBezTo>
                      <a:pt x="8" y="1"/>
                      <a:pt x="16" y="5"/>
                      <a:pt x="20" y="7"/>
                    </a:cubicBezTo>
                    <a:cubicBezTo>
                      <a:pt x="23" y="8"/>
                      <a:pt x="26" y="11"/>
                      <a:pt x="29" y="14"/>
                    </a:cubicBezTo>
                    <a:cubicBezTo>
                      <a:pt x="38" y="24"/>
                      <a:pt x="42" y="34"/>
                      <a:pt x="45" y="41"/>
                    </a:cubicBezTo>
                    <a:close/>
                    <a:moveTo>
                      <a:pt x="12" y="35"/>
                    </a:moveTo>
                    <a:cubicBezTo>
                      <a:pt x="10" y="36"/>
                      <a:pt x="8" y="37"/>
                      <a:pt x="6" y="37"/>
                    </a:cubicBezTo>
                    <a:cubicBezTo>
                      <a:pt x="4" y="36"/>
                      <a:pt x="2" y="34"/>
                      <a:pt x="3" y="32"/>
                    </a:cubicBezTo>
                    <a:cubicBezTo>
                      <a:pt x="10" y="34"/>
                      <a:pt x="15" y="27"/>
                      <a:pt x="25" y="31"/>
                    </a:cubicBezTo>
                    <a:cubicBezTo>
                      <a:pt x="20" y="31"/>
                      <a:pt x="16" y="33"/>
                      <a:pt x="12" y="35"/>
                    </a:cubicBezTo>
                    <a:close/>
                    <a:moveTo>
                      <a:pt x="5" y="38"/>
                    </a:moveTo>
                    <a:cubicBezTo>
                      <a:pt x="5" y="38"/>
                      <a:pt x="5" y="38"/>
                      <a:pt x="5" y="38"/>
                    </a:cubicBezTo>
                    <a:cubicBezTo>
                      <a:pt x="10" y="39"/>
                      <a:pt x="13" y="35"/>
                      <a:pt x="17" y="33"/>
                    </a:cubicBezTo>
                    <a:cubicBezTo>
                      <a:pt x="22" y="31"/>
                      <a:pt x="28" y="31"/>
                      <a:pt x="33" y="35"/>
                    </a:cubicBezTo>
                    <a:cubicBezTo>
                      <a:pt x="29" y="34"/>
                      <a:pt x="27" y="35"/>
                      <a:pt x="23" y="36"/>
                    </a:cubicBezTo>
                    <a:cubicBezTo>
                      <a:pt x="19" y="38"/>
                      <a:pt x="15" y="41"/>
                      <a:pt x="10" y="42"/>
                    </a:cubicBezTo>
                    <a:cubicBezTo>
                      <a:pt x="9" y="42"/>
                      <a:pt x="6" y="42"/>
                      <a:pt x="5" y="40"/>
                    </a:cubicBezTo>
                    <a:cubicBezTo>
                      <a:pt x="4" y="39"/>
                      <a:pt x="4" y="39"/>
                      <a:pt x="4" y="37"/>
                    </a:cubicBezTo>
                    <a:cubicBezTo>
                      <a:pt x="5" y="37"/>
                      <a:pt x="5" y="37"/>
                      <a:pt x="5" y="38"/>
                    </a:cubicBezTo>
                    <a:close/>
                    <a:moveTo>
                      <a:pt x="29" y="47"/>
                    </a:moveTo>
                    <a:cubicBezTo>
                      <a:pt x="29" y="47"/>
                      <a:pt x="29" y="47"/>
                      <a:pt x="29" y="47"/>
                    </a:cubicBezTo>
                    <a:cubicBezTo>
                      <a:pt x="27" y="47"/>
                      <a:pt x="25" y="47"/>
                      <a:pt x="23" y="47"/>
                    </a:cubicBezTo>
                    <a:cubicBezTo>
                      <a:pt x="20" y="48"/>
                      <a:pt x="18" y="48"/>
                      <a:pt x="15" y="48"/>
                    </a:cubicBezTo>
                    <a:cubicBezTo>
                      <a:pt x="12" y="48"/>
                      <a:pt x="9" y="46"/>
                      <a:pt x="10" y="43"/>
                    </a:cubicBezTo>
                    <a:cubicBezTo>
                      <a:pt x="13" y="42"/>
                      <a:pt x="16" y="40"/>
                      <a:pt x="19" y="39"/>
                    </a:cubicBezTo>
                    <a:cubicBezTo>
                      <a:pt x="19" y="45"/>
                      <a:pt x="34" y="41"/>
                      <a:pt x="40" y="43"/>
                    </a:cubicBezTo>
                    <a:cubicBezTo>
                      <a:pt x="38" y="43"/>
                      <a:pt x="37" y="45"/>
                      <a:pt x="37" y="46"/>
                    </a:cubicBezTo>
                    <a:cubicBezTo>
                      <a:pt x="37" y="47"/>
                      <a:pt x="40" y="47"/>
                      <a:pt x="41" y="47"/>
                    </a:cubicBezTo>
                    <a:cubicBezTo>
                      <a:pt x="38" y="48"/>
                      <a:pt x="33" y="47"/>
                      <a:pt x="29" y="47"/>
                    </a:cubicBezTo>
                    <a:close/>
                    <a:moveTo>
                      <a:pt x="11" y="48"/>
                    </a:moveTo>
                    <a:cubicBezTo>
                      <a:pt x="12" y="48"/>
                      <a:pt x="12" y="48"/>
                      <a:pt x="13" y="48"/>
                    </a:cubicBezTo>
                    <a:cubicBezTo>
                      <a:pt x="14" y="50"/>
                      <a:pt x="14" y="51"/>
                      <a:pt x="16" y="52"/>
                    </a:cubicBezTo>
                    <a:cubicBezTo>
                      <a:pt x="14" y="52"/>
                      <a:pt x="12" y="52"/>
                      <a:pt x="10" y="52"/>
                    </a:cubicBezTo>
                    <a:cubicBezTo>
                      <a:pt x="9" y="51"/>
                      <a:pt x="9" y="49"/>
                      <a:pt x="11" y="48"/>
                    </a:cubicBezTo>
                    <a:close/>
                    <a:moveTo>
                      <a:pt x="17" y="52"/>
                    </a:moveTo>
                    <a:cubicBezTo>
                      <a:pt x="17" y="52"/>
                      <a:pt x="17" y="52"/>
                      <a:pt x="17" y="52"/>
                    </a:cubicBezTo>
                    <a:cubicBezTo>
                      <a:pt x="19" y="53"/>
                      <a:pt x="21" y="53"/>
                      <a:pt x="23" y="53"/>
                    </a:cubicBezTo>
                    <a:cubicBezTo>
                      <a:pt x="19" y="57"/>
                      <a:pt x="14" y="58"/>
                      <a:pt x="12" y="58"/>
                    </a:cubicBezTo>
                    <a:cubicBezTo>
                      <a:pt x="10" y="57"/>
                      <a:pt x="8" y="55"/>
                      <a:pt x="10" y="53"/>
                    </a:cubicBezTo>
                    <a:cubicBezTo>
                      <a:pt x="12" y="54"/>
                      <a:pt x="15" y="53"/>
                      <a:pt x="17" y="52"/>
                    </a:cubicBezTo>
                    <a:close/>
                    <a:moveTo>
                      <a:pt x="25" y="54"/>
                    </a:moveTo>
                    <a:cubicBezTo>
                      <a:pt x="27" y="52"/>
                      <a:pt x="32" y="52"/>
                      <a:pt x="33" y="52"/>
                    </a:cubicBezTo>
                    <a:cubicBezTo>
                      <a:pt x="30" y="54"/>
                      <a:pt x="26" y="57"/>
                      <a:pt x="23" y="59"/>
                    </a:cubicBezTo>
                    <a:cubicBezTo>
                      <a:pt x="18" y="63"/>
                      <a:pt x="13" y="64"/>
                      <a:pt x="12" y="59"/>
                    </a:cubicBezTo>
                    <a:cubicBezTo>
                      <a:pt x="17" y="58"/>
                      <a:pt x="21" y="56"/>
                      <a:pt x="25" y="54"/>
                    </a:cubicBezTo>
                    <a:close/>
                    <a:moveTo>
                      <a:pt x="21" y="49"/>
                    </a:moveTo>
                    <a:cubicBezTo>
                      <a:pt x="21" y="49"/>
                      <a:pt x="21" y="49"/>
                      <a:pt x="21" y="49"/>
                    </a:cubicBezTo>
                    <a:cubicBezTo>
                      <a:pt x="23" y="49"/>
                      <a:pt x="24" y="48"/>
                      <a:pt x="26" y="48"/>
                    </a:cubicBezTo>
                    <a:cubicBezTo>
                      <a:pt x="27" y="48"/>
                      <a:pt x="29" y="48"/>
                      <a:pt x="31" y="48"/>
                    </a:cubicBezTo>
                    <a:cubicBezTo>
                      <a:pt x="33" y="48"/>
                      <a:pt x="36" y="48"/>
                      <a:pt x="39" y="48"/>
                    </a:cubicBezTo>
                    <a:cubicBezTo>
                      <a:pt x="36" y="49"/>
                      <a:pt x="33" y="50"/>
                      <a:pt x="30" y="51"/>
                    </a:cubicBezTo>
                    <a:cubicBezTo>
                      <a:pt x="28" y="52"/>
                      <a:pt x="23" y="52"/>
                      <a:pt x="21" y="52"/>
                    </a:cubicBezTo>
                    <a:cubicBezTo>
                      <a:pt x="20" y="52"/>
                      <a:pt x="15" y="52"/>
                      <a:pt x="14" y="49"/>
                    </a:cubicBezTo>
                    <a:cubicBezTo>
                      <a:pt x="16" y="49"/>
                      <a:pt x="19" y="49"/>
                      <a:pt x="21" y="49"/>
                    </a:cubicBezTo>
                    <a:close/>
                    <a:moveTo>
                      <a:pt x="22" y="60"/>
                    </a:moveTo>
                    <a:cubicBezTo>
                      <a:pt x="22" y="60"/>
                      <a:pt x="22" y="60"/>
                      <a:pt x="22" y="60"/>
                    </a:cubicBezTo>
                    <a:cubicBezTo>
                      <a:pt x="29" y="56"/>
                      <a:pt x="36" y="49"/>
                      <a:pt x="44" y="48"/>
                    </a:cubicBezTo>
                    <a:cubicBezTo>
                      <a:pt x="37" y="52"/>
                      <a:pt x="27" y="67"/>
                      <a:pt x="18" y="67"/>
                    </a:cubicBezTo>
                    <a:cubicBezTo>
                      <a:pt x="17" y="67"/>
                      <a:pt x="17" y="67"/>
                      <a:pt x="16" y="67"/>
                    </a:cubicBezTo>
                    <a:cubicBezTo>
                      <a:pt x="16" y="66"/>
                      <a:pt x="16" y="66"/>
                      <a:pt x="15" y="65"/>
                    </a:cubicBezTo>
                    <a:cubicBezTo>
                      <a:pt x="15" y="64"/>
                      <a:pt x="14" y="64"/>
                      <a:pt x="15" y="63"/>
                    </a:cubicBezTo>
                    <a:cubicBezTo>
                      <a:pt x="18" y="63"/>
                      <a:pt x="20" y="61"/>
                      <a:pt x="22" y="60"/>
                    </a:cubicBezTo>
                    <a:close/>
                    <a:moveTo>
                      <a:pt x="20" y="38"/>
                    </a:moveTo>
                    <a:cubicBezTo>
                      <a:pt x="25" y="35"/>
                      <a:pt x="32" y="35"/>
                      <a:pt x="37" y="38"/>
                    </a:cubicBezTo>
                    <a:cubicBezTo>
                      <a:pt x="39" y="39"/>
                      <a:pt x="40" y="40"/>
                      <a:pt x="41" y="41"/>
                    </a:cubicBezTo>
                    <a:cubicBezTo>
                      <a:pt x="41" y="41"/>
                      <a:pt x="43" y="42"/>
                      <a:pt x="43" y="43"/>
                    </a:cubicBezTo>
                    <a:cubicBezTo>
                      <a:pt x="35" y="40"/>
                      <a:pt x="20" y="45"/>
                      <a:pt x="20" y="38"/>
                    </a:cubicBezTo>
                    <a:close/>
                    <a:moveTo>
                      <a:pt x="27" y="69"/>
                    </a:moveTo>
                    <a:cubicBezTo>
                      <a:pt x="27" y="69"/>
                      <a:pt x="27" y="69"/>
                      <a:pt x="27" y="69"/>
                    </a:cubicBezTo>
                    <a:cubicBezTo>
                      <a:pt x="29" y="67"/>
                      <a:pt x="33" y="59"/>
                      <a:pt x="43" y="55"/>
                    </a:cubicBezTo>
                    <a:cubicBezTo>
                      <a:pt x="43" y="57"/>
                      <a:pt x="40" y="58"/>
                      <a:pt x="39" y="59"/>
                    </a:cubicBezTo>
                    <a:cubicBezTo>
                      <a:pt x="35" y="63"/>
                      <a:pt x="34" y="65"/>
                      <a:pt x="31" y="68"/>
                    </a:cubicBezTo>
                    <a:cubicBezTo>
                      <a:pt x="30" y="68"/>
                      <a:pt x="29" y="69"/>
                      <a:pt x="28" y="69"/>
                    </a:cubicBezTo>
                    <a:cubicBezTo>
                      <a:pt x="28" y="70"/>
                      <a:pt x="27" y="70"/>
                      <a:pt x="27" y="69"/>
                    </a:cubicBezTo>
                    <a:cubicBezTo>
                      <a:pt x="27" y="69"/>
                      <a:pt x="27" y="69"/>
                      <a:pt x="27" y="69"/>
                    </a:cubicBezTo>
                    <a:close/>
                    <a:moveTo>
                      <a:pt x="42" y="58"/>
                    </a:moveTo>
                    <a:cubicBezTo>
                      <a:pt x="42" y="58"/>
                      <a:pt x="42" y="58"/>
                      <a:pt x="42" y="58"/>
                    </a:cubicBezTo>
                    <a:cubicBezTo>
                      <a:pt x="40" y="62"/>
                      <a:pt x="36" y="66"/>
                      <a:pt x="33" y="68"/>
                    </a:cubicBezTo>
                    <a:cubicBezTo>
                      <a:pt x="35" y="63"/>
                      <a:pt x="38" y="60"/>
                      <a:pt x="42" y="58"/>
                    </a:cubicBezTo>
                    <a:close/>
                    <a:moveTo>
                      <a:pt x="44" y="44"/>
                    </a:moveTo>
                    <a:cubicBezTo>
                      <a:pt x="44" y="44"/>
                      <a:pt x="44" y="44"/>
                      <a:pt x="44" y="44"/>
                    </a:cubicBezTo>
                    <a:cubicBezTo>
                      <a:pt x="44" y="45"/>
                      <a:pt x="43" y="46"/>
                      <a:pt x="42" y="46"/>
                    </a:cubicBezTo>
                    <a:cubicBezTo>
                      <a:pt x="42" y="46"/>
                      <a:pt x="41" y="46"/>
                      <a:pt x="41" y="46"/>
                    </a:cubicBezTo>
                    <a:cubicBezTo>
                      <a:pt x="40" y="46"/>
                      <a:pt x="39" y="46"/>
                      <a:pt x="38" y="46"/>
                    </a:cubicBezTo>
                    <a:cubicBezTo>
                      <a:pt x="39" y="43"/>
                      <a:pt x="42" y="43"/>
                      <a:pt x="44" y="44"/>
                    </a:cubicBezTo>
                    <a:close/>
                  </a:path>
                </a:pathLst>
              </a:custGeom>
              <a:solidFill>
                <a:srgbClr val="7578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53276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  <a:sym typeface="宋体" panose="02010600030101010101" pitchFamily="2" charset="-122"/>
                </a:endParaRPr>
              </a:p>
            </p:txBody>
          </p:sp>
          <p:sp>
            <p:nvSpPr>
              <p:cNvPr id="60649" name="Freeform 15"/>
              <p:cNvSpPr>
                <a:spLocks noChangeArrowheads="1"/>
              </p:cNvSpPr>
              <p:nvPr/>
            </p:nvSpPr>
            <p:spPr bwMode="auto">
              <a:xfrm>
                <a:off x="108" y="40"/>
                <a:ext cx="139" cy="142"/>
              </a:xfrm>
              <a:custGeom>
                <a:avLst/>
                <a:gdLst>
                  <a:gd name="T0" fmla="*/ 52 w 59"/>
                  <a:gd name="T1" fmla="*/ 20 h 60"/>
                  <a:gd name="T2" fmla="*/ 49 w 59"/>
                  <a:gd name="T3" fmla="*/ 25 h 60"/>
                  <a:gd name="T4" fmla="*/ 47 w 59"/>
                  <a:gd name="T5" fmla="*/ 30 h 60"/>
                  <a:gd name="T6" fmla="*/ 46 w 59"/>
                  <a:gd name="T7" fmla="*/ 33 h 60"/>
                  <a:gd name="T8" fmla="*/ 44 w 59"/>
                  <a:gd name="T9" fmla="*/ 35 h 60"/>
                  <a:gd name="T10" fmla="*/ 37 w 59"/>
                  <a:gd name="T11" fmla="*/ 38 h 60"/>
                  <a:gd name="T12" fmla="*/ 33 w 59"/>
                  <a:gd name="T13" fmla="*/ 41 h 60"/>
                  <a:gd name="T14" fmla="*/ 32 w 59"/>
                  <a:gd name="T15" fmla="*/ 47 h 60"/>
                  <a:gd name="T16" fmla="*/ 28 w 59"/>
                  <a:gd name="T17" fmla="*/ 51 h 60"/>
                  <a:gd name="T18" fmla="*/ 24 w 59"/>
                  <a:gd name="T19" fmla="*/ 54 h 60"/>
                  <a:gd name="T20" fmla="*/ 19 w 59"/>
                  <a:gd name="T21" fmla="*/ 58 h 60"/>
                  <a:gd name="T22" fmla="*/ 12 w 59"/>
                  <a:gd name="T23" fmla="*/ 58 h 60"/>
                  <a:gd name="T24" fmla="*/ 0 w 59"/>
                  <a:gd name="T25" fmla="*/ 37 h 60"/>
                  <a:gd name="T26" fmla="*/ 3 w 59"/>
                  <a:gd name="T27" fmla="*/ 23 h 60"/>
                  <a:gd name="T28" fmla="*/ 46 w 59"/>
                  <a:gd name="T29" fmla="*/ 0 h 60"/>
                  <a:gd name="T30" fmla="*/ 56 w 59"/>
                  <a:gd name="T31" fmla="*/ 9 h 60"/>
                  <a:gd name="T32" fmla="*/ 53 w 59"/>
                  <a:gd name="T33" fmla="*/ 12 h 60"/>
                  <a:gd name="T34" fmla="*/ 54 w 59"/>
                  <a:gd name="T35" fmla="*/ 16 h 60"/>
                  <a:gd name="T36" fmla="*/ 52 w 59"/>
                  <a:gd name="T37" fmla="*/ 20 h 6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9"/>
                  <a:gd name="T58" fmla="*/ 0 h 60"/>
                  <a:gd name="T59" fmla="*/ 59 w 59"/>
                  <a:gd name="T60" fmla="*/ 60 h 6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9" h="60">
                    <a:moveTo>
                      <a:pt x="52" y="20"/>
                    </a:moveTo>
                    <a:cubicBezTo>
                      <a:pt x="53" y="22"/>
                      <a:pt x="52" y="25"/>
                      <a:pt x="49" y="25"/>
                    </a:cubicBezTo>
                    <a:cubicBezTo>
                      <a:pt x="50" y="27"/>
                      <a:pt x="48" y="30"/>
                      <a:pt x="47" y="30"/>
                    </a:cubicBezTo>
                    <a:cubicBezTo>
                      <a:pt x="47" y="31"/>
                      <a:pt x="47" y="32"/>
                      <a:pt x="46" y="33"/>
                    </a:cubicBezTo>
                    <a:cubicBezTo>
                      <a:pt x="46" y="34"/>
                      <a:pt x="45" y="34"/>
                      <a:pt x="44" y="35"/>
                    </a:cubicBezTo>
                    <a:cubicBezTo>
                      <a:pt x="43" y="38"/>
                      <a:pt x="40" y="40"/>
                      <a:pt x="37" y="38"/>
                    </a:cubicBezTo>
                    <a:cubicBezTo>
                      <a:pt x="36" y="40"/>
                      <a:pt x="34" y="41"/>
                      <a:pt x="33" y="41"/>
                    </a:cubicBezTo>
                    <a:cubicBezTo>
                      <a:pt x="34" y="44"/>
                      <a:pt x="34" y="46"/>
                      <a:pt x="32" y="47"/>
                    </a:cubicBezTo>
                    <a:cubicBezTo>
                      <a:pt x="33" y="48"/>
                      <a:pt x="33" y="52"/>
                      <a:pt x="28" y="51"/>
                    </a:cubicBezTo>
                    <a:cubicBezTo>
                      <a:pt x="28" y="53"/>
                      <a:pt x="26" y="55"/>
                      <a:pt x="24" y="54"/>
                    </a:cubicBezTo>
                    <a:cubicBezTo>
                      <a:pt x="24" y="57"/>
                      <a:pt x="22" y="59"/>
                      <a:pt x="19" y="58"/>
                    </a:cubicBezTo>
                    <a:cubicBezTo>
                      <a:pt x="17" y="60"/>
                      <a:pt x="14" y="60"/>
                      <a:pt x="12" y="58"/>
                    </a:cubicBezTo>
                    <a:cubicBezTo>
                      <a:pt x="4" y="56"/>
                      <a:pt x="0" y="43"/>
                      <a:pt x="0" y="37"/>
                    </a:cubicBezTo>
                    <a:cubicBezTo>
                      <a:pt x="0" y="35"/>
                      <a:pt x="3" y="23"/>
                      <a:pt x="3" y="23"/>
                    </a:cubicBezTo>
                    <a:cubicBezTo>
                      <a:pt x="19" y="8"/>
                      <a:pt x="28" y="0"/>
                      <a:pt x="46" y="0"/>
                    </a:cubicBezTo>
                    <a:cubicBezTo>
                      <a:pt x="50" y="1"/>
                      <a:pt x="59" y="1"/>
                      <a:pt x="56" y="9"/>
                    </a:cubicBezTo>
                    <a:cubicBezTo>
                      <a:pt x="55" y="10"/>
                      <a:pt x="53" y="12"/>
                      <a:pt x="53" y="12"/>
                    </a:cubicBezTo>
                    <a:cubicBezTo>
                      <a:pt x="53" y="13"/>
                      <a:pt x="54" y="15"/>
                      <a:pt x="54" y="16"/>
                    </a:cubicBezTo>
                    <a:cubicBezTo>
                      <a:pt x="54" y="17"/>
                      <a:pt x="53" y="19"/>
                      <a:pt x="52" y="20"/>
                    </a:cubicBezTo>
                    <a:close/>
                  </a:path>
                </a:pathLst>
              </a:custGeom>
              <a:solidFill>
                <a:srgbClr val="A3BBB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53276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  <a:sym typeface="宋体" panose="02010600030101010101" pitchFamily="2" charset="-122"/>
                </a:endParaRPr>
              </a:p>
            </p:txBody>
          </p:sp>
          <p:sp>
            <p:nvSpPr>
              <p:cNvPr id="60650" name="Freeform 16"/>
              <p:cNvSpPr>
                <a:spLocks noEditPoints="1" noChangeArrowheads="1"/>
              </p:cNvSpPr>
              <p:nvPr/>
            </p:nvSpPr>
            <p:spPr bwMode="auto">
              <a:xfrm>
                <a:off x="109" y="73"/>
                <a:ext cx="66" cy="73"/>
              </a:xfrm>
              <a:custGeom>
                <a:avLst/>
                <a:gdLst>
                  <a:gd name="T0" fmla="*/ 0 w 28"/>
                  <a:gd name="T1" fmla="*/ 21 h 31"/>
                  <a:gd name="T2" fmla="*/ 1 w 28"/>
                  <a:gd name="T3" fmla="*/ 20 h 31"/>
                  <a:gd name="T4" fmla="*/ 1 w 28"/>
                  <a:gd name="T5" fmla="*/ 18 h 31"/>
                  <a:gd name="T6" fmla="*/ 1 w 28"/>
                  <a:gd name="T7" fmla="*/ 17 h 31"/>
                  <a:gd name="T8" fmla="*/ 1 w 28"/>
                  <a:gd name="T9" fmla="*/ 16 h 31"/>
                  <a:gd name="T10" fmla="*/ 2 w 28"/>
                  <a:gd name="T11" fmla="*/ 15 h 31"/>
                  <a:gd name="T12" fmla="*/ 2 w 28"/>
                  <a:gd name="T13" fmla="*/ 14 h 31"/>
                  <a:gd name="T14" fmla="*/ 2 w 28"/>
                  <a:gd name="T15" fmla="*/ 13 h 31"/>
                  <a:gd name="T16" fmla="*/ 2 w 28"/>
                  <a:gd name="T17" fmla="*/ 11 h 31"/>
                  <a:gd name="T18" fmla="*/ 2 w 28"/>
                  <a:gd name="T19" fmla="*/ 10 h 31"/>
                  <a:gd name="T20" fmla="*/ 3 w 28"/>
                  <a:gd name="T21" fmla="*/ 9 h 31"/>
                  <a:gd name="T22" fmla="*/ 3 w 28"/>
                  <a:gd name="T23" fmla="*/ 9 h 31"/>
                  <a:gd name="T24" fmla="*/ 3 w 28"/>
                  <a:gd name="T25" fmla="*/ 9 h 31"/>
                  <a:gd name="T26" fmla="*/ 3 w 28"/>
                  <a:gd name="T27" fmla="*/ 9 h 31"/>
                  <a:gd name="T28" fmla="*/ 3 w 28"/>
                  <a:gd name="T29" fmla="*/ 9 h 31"/>
                  <a:gd name="T30" fmla="*/ 3 w 28"/>
                  <a:gd name="T31" fmla="*/ 8 h 31"/>
                  <a:gd name="T32" fmla="*/ 3 w 28"/>
                  <a:gd name="T33" fmla="*/ 8 h 31"/>
                  <a:gd name="T34" fmla="*/ 4 w 28"/>
                  <a:gd name="T35" fmla="*/ 8 h 31"/>
                  <a:gd name="T36" fmla="*/ 4 w 28"/>
                  <a:gd name="T37" fmla="*/ 8 h 31"/>
                  <a:gd name="T38" fmla="*/ 10 w 28"/>
                  <a:gd name="T39" fmla="*/ 2 h 31"/>
                  <a:gd name="T40" fmla="*/ 18 w 28"/>
                  <a:gd name="T41" fmla="*/ 1 h 31"/>
                  <a:gd name="T42" fmla="*/ 23 w 28"/>
                  <a:gd name="T43" fmla="*/ 3 h 31"/>
                  <a:gd name="T44" fmla="*/ 19 w 28"/>
                  <a:gd name="T45" fmla="*/ 4 h 31"/>
                  <a:gd name="T46" fmla="*/ 18 w 28"/>
                  <a:gd name="T47" fmla="*/ 5 h 31"/>
                  <a:gd name="T48" fmla="*/ 24 w 28"/>
                  <a:gd name="T49" fmla="*/ 6 h 31"/>
                  <a:gd name="T50" fmla="*/ 22 w 28"/>
                  <a:gd name="T51" fmla="*/ 6 h 31"/>
                  <a:gd name="T52" fmla="*/ 23 w 28"/>
                  <a:gd name="T53" fmla="*/ 8 h 31"/>
                  <a:gd name="T54" fmla="*/ 17 w 28"/>
                  <a:gd name="T55" fmla="*/ 6 h 31"/>
                  <a:gd name="T56" fmla="*/ 18 w 28"/>
                  <a:gd name="T57" fmla="*/ 6 h 31"/>
                  <a:gd name="T58" fmla="*/ 12 w 28"/>
                  <a:gd name="T59" fmla="*/ 7 h 31"/>
                  <a:gd name="T60" fmla="*/ 18 w 28"/>
                  <a:gd name="T61" fmla="*/ 11 h 31"/>
                  <a:gd name="T62" fmla="*/ 14 w 28"/>
                  <a:gd name="T63" fmla="*/ 14 h 31"/>
                  <a:gd name="T64" fmla="*/ 14 w 28"/>
                  <a:gd name="T65" fmla="*/ 18 h 31"/>
                  <a:gd name="T66" fmla="*/ 9 w 28"/>
                  <a:gd name="T67" fmla="*/ 15 h 31"/>
                  <a:gd name="T68" fmla="*/ 10 w 28"/>
                  <a:gd name="T69" fmla="*/ 18 h 31"/>
                  <a:gd name="T70" fmla="*/ 9 w 28"/>
                  <a:gd name="T71" fmla="*/ 20 h 31"/>
                  <a:gd name="T72" fmla="*/ 7 w 28"/>
                  <a:gd name="T73" fmla="*/ 20 h 31"/>
                  <a:gd name="T74" fmla="*/ 8 w 28"/>
                  <a:gd name="T75" fmla="*/ 23 h 31"/>
                  <a:gd name="T76" fmla="*/ 9 w 28"/>
                  <a:gd name="T77" fmla="*/ 30 h 31"/>
                  <a:gd name="T78" fmla="*/ 7 w 28"/>
                  <a:gd name="T79" fmla="*/ 28 h 31"/>
                  <a:gd name="T80" fmla="*/ 2 w 28"/>
                  <a:gd name="T81" fmla="*/ 22 h 31"/>
                  <a:gd name="T82" fmla="*/ 17 w 28"/>
                  <a:gd name="T83" fmla="*/ 0 h 31"/>
                  <a:gd name="T84" fmla="*/ 12 w 28"/>
                  <a:gd name="T85" fmla="*/ 1 h 31"/>
                  <a:gd name="T86" fmla="*/ 8 w 28"/>
                  <a:gd name="T87" fmla="*/ 28 h 31"/>
                  <a:gd name="T88" fmla="*/ 5 w 28"/>
                  <a:gd name="T89" fmla="*/ 24 h 31"/>
                  <a:gd name="T90" fmla="*/ 7 w 28"/>
                  <a:gd name="T91" fmla="*/ 19 h 31"/>
                  <a:gd name="T92" fmla="*/ 5 w 28"/>
                  <a:gd name="T93" fmla="*/ 17 h 31"/>
                  <a:gd name="T94" fmla="*/ 8 w 28"/>
                  <a:gd name="T95" fmla="*/ 16 h 31"/>
                  <a:gd name="T96" fmla="*/ 12 w 28"/>
                  <a:gd name="T97" fmla="*/ 17 h 31"/>
                  <a:gd name="T98" fmla="*/ 12 w 28"/>
                  <a:gd name="T99" fmla="*/ 17 h 31"/>
                  <a:gd name="T100" fmla="*/ 14 w 28"/>
                  <a:gd name="T101" fmla="*/ 17 h 31"/>
                  <a:gd name="T102" fmla="*/ 13 w 28"/>
                  <a:gd name="T103" fmla="*/ 17 h 31"/>
                  <a:gd name="T104" fmla="*/ 13 w 28"/>
                  <a:gd name="T105" fmla="*/ 12 h 31"/>
                  <a:gd name="T106" fmla="*/ 12 w 28"/>
                  <a:gd name="T107" fmla="*/ 13 h 31"/>
                  <a:gd name="T108" fmla="*/ 11 w 28"/>
                  <a:gd name="T109" fmla="*/ 10 h 31"/>
                  <a:gd name="T110" fmla="*/ 18 w 28"/>
                  <a:gd name="T111" fmla="*/ 6 h 31"/>
                  <a:gd name="T112" fmla="*/ 19 w 28"/>
                  <a:gd name="T113" fmla="*/ 5 h 31"/>
                  <a:gd name="T114" fmla="*/ 19 w 28"/>
                  <a:gd name="T115" fmla="*/ 4 h 31"/>
                  <a:gd name="T116" fmla="*/ 19 w 28"/>
                  <a:gd name="T117" fmla="*/ 4 h 31"/>
                  <a:gd name="T118" fmla="*/ 14 w 28"/>
                  <a:gd name="T119" fmla="*/ 1 h 3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8"/>
                  <a:gd name="T181" fmla="*/ 0 h 31"/>
                  <a:gd name="T182" fmla="*/ 28 w 28"/>
                  <a:gd name="T183" fmla="*/ 31 h 3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8" h="31">
                    <a:moveTo>
                      <a:pt x="0" y="21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6" y="6"/>
                      <a:pt x="8" y="4"/>
                      <a:pt x="10" y="2"/>
                    </a:cubicBezTo>
                    <a:cubicBezTo>
                      <a:pt x="10" y="2"/>
                      <a:pt x="10" y="3"/>
                      <a:pt x="11" y="3"/>
                    </a:cubicBezTo>
                    <a:cubicBezTo>
                      <a:pt x="11" y="2"/>
                      <a:pt x="10" y="2"/>
                      <a:pt x="10" y="2"/>
                    </a:cubicBezTo>
                    <a:cubicBezTo>
                      <a:pt x="11" y="2"/>
                      <a:pt x="11" y="1"/>
                      <a:pt x="12" y="1"/>
                    </a:cubicBezTo>
                    <a:cubicBezTo>
                      <a:pt x="12" y="2"/>
                      <a:pt x="14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6" y="2"/>
                      <a:pt x="17" y="2"/>
                      <a:pt x="17" y="1"/>
                    </a:cubicBezTo>
                    <a:cubicBezTo>
                      <a:pt x="17" y="1"/>
                      <a:pt x="16" y="1"/>
                      <a:pt x="16" y="1"/>
                    </a:cubicBezTo>
                    <a:cubicBezTo>
                      <a:pt x="16" y="1"/>
                      <a:pt x="16" y="1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1"/>
                      <a:pt x="18" y="1"/>
                      <a:pt x="18" y="1"/>
                    </a:cubicBezTo>
                    <a:cubicBezTo>
                      <a:pt x="19" y="1"/>
                      <a:pt x="19" y="1"/>
                      <a:pt x="18" y="1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8" y="2"/>
                      <a:pt x="19" y="1"/>
                      <a:pt x="20" y="2"/>
                    </a:cubicBezTo>
                    <a:cubicBezTo>
                      <a:pt x="19" y="2"/>
                      <a:pt x="18" y="2"/>
                      <a:pt x="18" y="2"/>
                    </a:cubicBezTo>
                    <a:cubicBezTo>
                      <a:pt x="19" y="2"/>
                      <a:pt x="20" y="2"/>
                      <a:pt x="21" y="2"/>
                    </a:cubicBezTo>
                    <a:cubicBezTo>
                      <a:pt x="21" y="2"/>
                      <a:pt x="22" y="3"/>
                      <a:pt x="22" y="2"/>
                    </a:cubicBezTo>
                    <a:cubicBezTo>
                      <a:pt x="22" y="2"/>
                      <a:pt x="21" y="2"/>
                      <a:pt x="21" y="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2" y="3"/>
                      <a:pt x="23" y="2"/>
                      <a:pt x="23" y="3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4" y="3"/>
                      <a:pt x="25" y="3"/>
                      <a:pt x="26" y="4"/>
                    </a:cubicBezTo>
                    <a:cubicBezTo>
                      <a:pt x="25" y="4"/>
                      <a:pt x="26" y="4"/>
                      <a:pt x="26" y="4"/>
                    </a:cubicBezTo>
                    <a:cubicBezTo>
                      <a:pt x="25" y="4"/>
                      <a:pt x="23" y="3"/>
                      <a:pt x="22" y="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2" y="3"/>
                      <a:pt x="21" y="3"/>
                      <a:pt x="20" y="3"/>
                    </a:cubicBezTo>
                    <a:cubicBezTo>
                      <a:pt x="21" y="4"/>
                      <a:pt x="21" y="3"/>
                      <a:pt x="21" y="4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0" y="4"/>
                      <a:pt x="20" y="4"/>
                      <a:pt x="19" y="4"/>
                    </a:cubicBezTo>
                    <a:cubicBezTo>
                      <a:pt x="19" y="4"/>
                      <a:pt x="20" y="4"/>
                      <a:pt x="20" y="4"/>
                    </a:cubicBezTo>
                    <a:cubicBezTo>
                      <a:pt x="19" y="4"/>
                      <a:pt x="19" y="4"/>
                      <a:pt x="19" y="5"/>
                    </a:cubicBezTo>
                    <a:cubicBezTo>
                      <a:pt x="20" y="5"/>
                      <a:pt x="21" y="5"/>
                      <a:pt x="22" y="5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1" y="5"/>
                      <a:pt x="20" y="5"/>
                    </a:cubicBezTo>
                    <a:cubicBezTo>
                      <a:pt x="21" y="6"/>
                      <a:pt x="19" y="5"/>
                      <a:pt x="20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5"/>
                      <a:pt x="18" y="5"/>
                      <a:pt x="18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5"/>
                      <a:pt x="17" y="5"/>
                      <a:pt x="17" y="5"/>
                    </a:cubicBezTo>
                    <a:cubicBezTo>
                      <a:pt x="19" y="6"/>
                      <a:pt x="22" y="6"/>
                      <a:pt x="23" y="6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4" y="5"/>
                      <a:pt x="24" y="6"/>
                      <a:pt x="24" y="6"/>
                    </a:cubicBezTo>
                    <a:cubicBezTo>
                      <a:pt x="24" y="6"/>
                      <a:pt x="23" y="6"/>
                      <a:pt x="24" y="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3" y="5"/>
                      <a:pt x="24" y="5"/>
                      <a:pt x="24" y="5"/>
                    </a:cubicBezTo>
                    <a:cubicBezTo>
                      <a:pt x="24" y="5"/>
                      <a:pt x="25" y="5"/>
                      <a:pt x="25" y="6"/>
                    </a:cubicBezTo>
                    <a:cubicBezTo>
                      <a:pt x="25" y="6"/>
                      <a:pt x="24" y="6"/>
                      <a:pt x="24" y="6"/>
                    </a:cubicBezTo>
                    <a:cubicBezTo>
                      <a:pt x="25" y="6"/>
                      <a:pt x="26" y="6"/>
                      <a:pt x="27" y="7"/>
                    </a:cubicBezTo>
                    <a:cubicBezTo>
                      <a:pt x="26" y="6"/>
                      <a:pt x="26" y="6"/>
                      <a:pt x="25" y="6"/>
                    </a:cubicBezTo>
                    <a:cubicBezTo>
                      <a:pt x="25" y="6"/>
                      <a:pt x="25" y="6"/>
                      <a:pt x="26" y="6"/>
                    </a:cubicBezTo>
                    <a:cubicBezTo>
                      <a:pt x="26" y="6"/>
                      <a:pt x="27" y="7"/>
                      <a:pt x="28" y="7"/>
                    </a:cubicBezTo>
                    <a:cubicBezTo>
                      <a:pt x="26" y="7"/>
                      <a:pt x="25" y="6"/>
                      <a:pt x="24" y="6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4" y="6"/>
                      <a:pt x="24" y="6"/>
                      <a:pt x="23" y="6"/>
                    </a:cubicBezTo>
                    <a:cubicBezTo>
                      <a:pt x="23" y="6"/>
                      <a:pt x="22" y="6"/>
                      <a:pt x="22" y="6"/>
                    </a:cubicBezTo>
                    <a:cubicBezTo>
                      <a:pt x="22" y="6"/>
                      <a:pt x="23" y="6"/>
                      <a:pt x="24" y="6"/>
                    </a:cubicBezTo>
                    <a:cubicBezTo>
                      <a:pt x="23" y="7"/>
                      <a:pt x="22" y="6"/>
                      <a:pt x="22" y="6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3" y="7"/>
                      <a:pt x="22" y="7"/>
                      <a:pt x="22" y="7"/>
                    </a:cubicBezTo>
                    <a:cubicBezTo>
                      <a:pt x="23" y="7"/>
                      <a:pt x="24" y="7"/>
                      <a:pt x="25" y="7"/>
                    </a:cubicBezTo>
                    <a:cubicBezTo>
                      <a:pt x="24" y="7"/>
                      <a:pt x="24" y="8"/>
                      <a:pt x="24" y="7"/>
                    </a:cubicBezTo>
                    <a:cubicBezTo>
                      <a:pt x="24" y="8"/>
                      <a:pt x="24" y="7"/>
                      <a:pt x="24" y="7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8"/>
                      <a:pt x="23" y="8"/>
                      <a:pt x="23" y="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3" y="7"/>
                      <a:pt x="23" y="8"/>
                      <a:pt x="24" y="7"/>
                    </a:cubicBezTo>
                    <a:cubicBezTo>
                      <a:pt x="23" y="7"/>
                      <a:pt x="22" y="7"/>
                      <a:pt x="22" y="8"/>
                    </a:cubicBezTo>
                    <a:cubicBezTo>
                      <a:pt x="21" y="8"/>
                      <a:pt x="22" y="7"/>
                      <a:pt x="21" y="7"/>
                    </a:cubicBezTo>
                    <a:cubicBezTo>
                      <a:pt x="21" y="7"/>
                      <a:pt x="20" y="7"/>
                      <a:pt x="20" y="7"/>
                    </a:cubicBezTo>
                    <a:cubicBezTo>
                      <a:pt x="20" y="7"/>
                      <a:pt x="19" y="7"/>
                      <a:pt x="18" y="7"/>
                    </a:cubicBezTo>
                    <a:cubicBezTo>
                      <a:pt x="18" y="7"/>
                      <a:pt x="18" y="8"/>
                      <a:pt x="17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7"/>
                      <a:pt x="17" y="6"/>
                    </a:cubicBezTo>
                    <a:cubicBezTo>
                      <a:pt x="18" y="6"/>
                      <a:pt x="20" y="7"/>
                      <a:pt x="21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6"/>
                      <a:pt x="21" y="7"/>
                      <a:pt x="22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6"/>
                      <a:pt x="21" y="6"/>
                      <a:pt x="20" y="6"/>
                    </a:cubicBezTo>
                    <a:cubicBezTo>
                      <a:pt x="20" y="6"/>
                      <a:pt x="21" y="6"/>
                      <a:pt x="21" y="6"/>
                    </a:cubicBezTo>
                    <a:cubicBezTo>
                      <a:pt x="20" y="6"/>
                      <a:pt x="20" y="6"/>
                      <a:pt x="19" y="6"/>
                    </a:cubicBezTo>
                    <a:cubicBezTo>
                      <a:pt x="19" y="6"/>
                      <a:pt x="19" y="6"/>
                      <a:pt x="18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7" y="6"/>
                      <a:pt x="15" y="6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6"/>
                      <a:pt x="14" y="6"/>
                      <a:pt x="13" y="6"/>
                    </a:cubicBezTo>
                    <a:cubicBezTo>
                      <a:pt x="13" y="6"/>
                      <a:pt x="14" y="6"/>
                      <a:pt x="14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7"/>
                      <a:pt x="12" y="7"/>
                      <a:pt x="12" y="6"/>
                    </a:cubicBezTo>
                    <a:cubicBezTo>
                      <a:pt x="13" y="6"/>
                      <a:pt x="13" y="7"/>
                      <a:pt x="13" y="6"/>
                    </a:cubicBezTo>
                    <a:cubicBezTo>
                      <a:pt x="13" y="6"/>
                      <a:pt x="12" y="6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7"/>
                      <a:pt x="12" y="7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8"/>
                      <a:pt x="15" y="8"/>
                      <a:pt x="14" y="8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2" y="8"/>
                      <a:pt x="12" y="9"/>
                    </a:cubicBezTo>
                    <a:cubicBezTo>
                      <a:pt x="12" y="10"/>
                      <a:pt x="18" y="11"/>
                      <a:pt x="18" y="11"/>
                    </a:cubicBezTo>
                    <a:cubicBezTo>
                      <a:pt x="18" y="12"/>
                      <a:pt x="15" y="10"/>
                      <a:pt x="15" y="11"/>
                    </a:cubicBezTo>
                    <a:cubicBezTo>
                      <a:pt x="15" y="12"/>
                      <a:pt x="16" y="11"/>
                      <a:pt x="16" y="12"/>
                    </a:cubicBezTo>
                    <a:cubicBezTo>
                      <a:pt x="16" y="12"/>
                      <a:pt x="14" y="12"/>
                      <a:pt x="14" y="12"/>
                    </a:cubicBezTo>
                    <a:cubicBezTo>
                      <a:pt x="13" y="12"/>
                      <a:pt x="16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5"/>
                      <a:pt x="16" y="15"/>
                      <a:pt x="15" y="15"/>
                    </a:cubicBezTo>
                    <a:cubicBezTo>
                      <a:pt x="15" y="16"/>
                      <a:pt x="16" y="15"/>
                      <a:pt x="16" y="16"/>
                    </a:cubicBezTo>
                    <a:cubicBezTo>
                      <a:pt x="16" y="16"/>
                      <a:pt x="15" y="16"/>
                      <a:pt x="15" y="15"/>
                    </a:cubicBezTo>
                    <a:cubicBezTo>
                      <a:pt x="15" y="15"/>
                      <a:pt x="15" y="15"/>
                      <a:pt x="14" y="14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3" y="14"/>
                      <a:pt x="12" y="14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3"/>
                      <a:pt x="10" y="13"/>
                      <a:pt x="10" y="13"/>
                    </a:cubicBezTo>
                    <a:cubicBezTo>
                      <a:pt x="11" y="14"/>
                      <a:pt x="13" y="15"/>
                      <a:pt x="14" y="16"/>
                    </a:cubicBezTo>
                    <a:cubicBezTo>
                      <a:pt x="14" y="16"/>
                      <a:pt x="16" y="17"/>
                      <a:pt x="15" y="18"/>
                    </a:cubicBezTo>
                    <a:cubicBezTo>
                      <a:pt x="15" y="18"/>
                      <a:pt x="17" y="19"/>
                      <a:pt x="17" y="19"/>
                    </a:cubicBezTo>
                    <a:cubicBezTo>
                      <a:pt x="16" y="20"/>
                      <a:pt x="15" y="19"/>
                      <a:pt x="15" y="19"/>
                    </a:cubicBezTo>
                    <a:cubicBezTo>
                      <a:pt x="15" y="18"/>
                      <a:pt x="14" y="18"/>
                      <a:pt x="14" y="18"/>
                    </a:cubicBezTo>
                    <a:cubicBezTo>
                      <a:pt x="14" y="18"/>
                      <a:pt x="14" y="19"/>
                      <a:pt x="14" y="19"/>
                    </a:cubicBezTo>
                    <a:cubicBezTo>
                      <a:pt x="14" y="19"/>
                      <a:pt x="14" y="18"/>
                      <a:pt x="14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3" y="19"/>
                      <a:pt x="15" y="20"/>
                      <a:pt x="16" y="20"/>
                    </a:cubicBezTo>
                    <a:cubicBezTo>
                      <a:pt x="15" y="20"/>
                      <a:pt x="14" y="20"/>
                      <a:pt x="14" y="20"/>
                    </a:cubicBezTo>
                    <a:cubicBezTo>
                      <a:pt x="13" y="20"/>
                      <a:pt x="12" y="19"/>
                      <a:pt x="12" y="18"/>
                    </a:cubicBezTo>
                    <a:cubicBezTo>
                      <a:pt x="11" y="18"/>
                      <a:pt x="11" y="17"/>
                      <a:pt x="10" y="16"/>
                    </a:cubicBezTo>
                    <a:cubicBezTo>
                      <a:pt x="11" y="16"/>
                      <a:pt x="10" y="15"/>
                      <a:pt x="9" y="15"/>
                    </a:cubicBezTo>
                    <a:cubicBezTo>
                      <a:pt x="9" y="15"/>
                      <a:pt x="9" y="14"/>
                      <a:pt x="9" y="14"/>
                    </a:cubicBezTo>
                    <a:cubicBezTo>
                      <a:pt x="9" y="14"/>
                      <a:pt x="9" y="15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7"/>
                      <a:pt x="10" y="17"/>
                      <a:pt x="10" y="18"/>
                    </a:cubicBezTo>
                    <a:cubicBezTo>
                      <a:pt x="10" y="18"/>
                      <a:pt x="10" y="18"/>
                      <a:pt x="10" y="17"/>
                    </a:cubicBezTo>
                    <a:cubicBezTo>
                      <a:pt x="10" y="18"/>
                      <a:pt x="11" y="18"/>
                      <a:pt x="11" y="19"/>
                    </a:cubicBezTo>
                    <a:cubicBezTo>
                      <a:pt x="11" y="18"/>
                      <a:pt x="10" y="18"/>
                      <a:pt x="10" y="18"/>
                    </a:cubicBezTo>
                    <a:cubicBezTo>
                      <a:pt x="10" y="18"/>
                      <a:pt x="9" y="17"/>
                      <a:pt x="9" y="17"/>
                    </a:cubicBezTo>
                    <a:cubicBezTo>
                      <a:pt x="9" y="17"/>
                      <a:pt x="9" y="18"/>
                      <a:pt x="10" y="18"/>
                    </a:cubicBezTo>
                    <a:cubicBezTo>
                      <a:pt x="9" y="18"/>
                      <a:pt x="9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7" y="16"/>
                      <a:pt x="7" y="16"/>
                    </a:cubicBezTo>
                    <a:cubicBezTo>
                      <a:pt x="7" y="16"/>
                      <a:pt x="7" y="17"/>
                      <a:pt x="8" y="17"/>
                    </a:cubicBezTo>
                    <a:cubicBezTo>
                      <a:pt x="8" y="17"/>
                      <a:pt x="8" y="17"/>
                      <a:pt x="8" y="18"/>
                    </a:cubicBezTo>
                    <a:cubicBezTo>
                      <a:pt x="8" y="18"/>
                      <a:pt x="9" y="19"/>
                      <a:pt x="10" y="20"/>
                    </a:cubicBezTo>
                    <a:cubicBezTo>
                      <a:pt x="10" y="20"/>
                      <a:pt x="10" y="20"/>
                      <a:pt x="9" y="20"/>
                    </a:cubicBezTo>
                    <a:cubicBezTo>
                      <a:pt x="10" y="20"/>
                      <a:pt x="9" y="19"/>
                      <a:pt x="9" y="19"/>
                    </a:cubicBezTo>
                    <a:cubicBezTo>
                      <a:pt x="9" y="20"/>
                      <a:pt x="8" y="19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9"/>
                      <a:pt x="8" y="19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8"/>
                      <a:pt x="8" y="18"/>
                      <a:pt x="8" y="19"/>
                    </a:cubicBezTo>
                    <a:cubicBezTo>
                      <a:pt x="7" y="17"/>
                      <a:pt x="6" y="16"/>
                      <a:pt x="5" y="16"/>
                    </a:cubicBezTo>
                    <a:cubicBezTo>
                      <a:pt x="5" y="16"/>
                      <a:pt x="6" y="17"/>
                      <a:pt x="6" y="17"/>
                    </a:cubicBezTo>
                    <a:cubicBezTo>
                      <a:pt x="6" y="18"/>
                      <a:pt x="7" y="19"/>
                      <a:pt x="7" y="20"/>
                    </a:cubicBezTo>
                    <a:cubicBezTo>
                      <a:pt x="7" y="20"/>
                      <a:pt x="8" y="20"/>
                      <a:pt x="7" y="20"/>
                    </a:cubicBezTo>
                    <a:cubicBezTo>
                      <a:pt x="7" y="20"/>
                      <a:pt x="7" y="21"/>
                      <a:pt x="8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21"/>
                      <a:pt x="8" y="22"/>
                      <a:pt x="8" y="22"/>
                    </a:cubicBezTo>
                    <a:cubicBezTo>
                      <a:pt x="7" y="21"/>
                      <a:pt x="7" y="20"/>
                      <a:pt x="6" y="19"/>
                    </a:cubicBezTo>
                    <a:cubicBezTo>
                      <a:pt x="7" y="20"/>
                      <a:pt x="7" y="21"/>
                      <a:pt x="8" y="22"/>
                    </a:cubicBezTo>
                    <a:cubicBezTo>
                      <a:pt x="7" y="22"/>
                      <a:pt x="8" y="22"/>
                      <a:pt x="8" y="22"/>
                    </a:cubicBezTo>
                    <a:cubicBezTo>
                      <a:pt x="8" y="22"/>
                      <a:pt x="7" y="22"/>
                      <a:pt x="7" y="22"/>
                    </a:cubicBezTo>
                    <a:cubicBezTo>
                      <a:pt x="7" y="22"/>
                      <a:pt x="7" y="23"/>
                      <a:pt x="8" y="23"/>
                    </a:cubicBezTo>
                    <a:cubicBezTo>
                      <a:pt x="8" y="23"/>
                      <a:pt x="7" y="23"/>
                      <a:pt x="7" y="23"/>
                    </a:cubicBezTo>
                    <a:cubicBezTo>
                      <a:pt x="7" y="23"/>
                      <a:pt x="7" y="23"/>
                      <a:pt x="8" y="23"/>
                    </a:cubicBezTo>
                    <a:cubicBezTo>
                      <a:pt x="8" y="24"/>
                      <a:pt x="8" y="24"/>
                      <a:pt x="8" y="25"/>
                    </a:cubicBezTo>
                    <a:cubicBezTo>
                      <a:pt x="8" y="25"/>
                      <a:pt x="8" y="25"/>
                      <a:pt x="9" y="25"/>
                    </a:cubicBezTo>
                    <a:cubicBezTo>
                      <a:pt x="9" y="26"/>
                      <a:pt x="8" y="26"/>
                      <a:pt x="9" y="27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9" y="27"/>
                      <a:pt x="9" y="28"/>
                      <a:pt x="9" y="28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8" y="29"/>
                      <a:pt x="9" y="29"/>
                      <a:pt x="9" y="30"/>
                    </a:cubicBezTo>
                    <a:cubicBezTo>
                      <a:pt x="9" y="30"/>
                      <a:pt x="9" y="30"/>
                      <a:pt x="9" y="31"/>
                    </a:cubicBezTo>
                    <a:cubicBezTo>
                      <a:pt x="9" y="30"/>
                      <a:pt x="9" y="31"/>
                      <a:pt x="9" y="31"/>
                    </a:cubicBezTo>
                    <a:cubicBezTo>
                      <a:pt x="9" y="30"/>
                      <a:pt x="9" y="30"/>
                      <a:pt x="8" y="30"/>
                    </a:cubicBezTo>
                    <a:cubicBezTo>
                      <a:pt x="8" y="30"/>
                      <a:pt x="8" y="29"/>
                      <a:pt x="8" y="30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29"/>
                      <a:pt x="7" y="29"/>
                      <a:pt x="7" y="28"/>
                    </a:cubicBezTo>
                    <a:cubicBezTo>
                      <a:pt x="7" y="28"/>
                      <a:pt x="7" y="29"/>
                      <a:pt x="7" y="29"/>
                    </a:cubicBezTo>
                    <a:cubicBezTo>
                      <a:pt x="7" y="28"/>
                      <a:pt x="6" y="28"/>
                      <a:pt x="6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6" y="28"/>
                      <a:pt x="6" y="27"/>
                      <a:pt x="6" y="26"/>
                    </a:cubicBezTo>
                    <a:cubicBezTo>
                      <a:pt x="6" y="27"/>
                      <a:pt x="5" y="26"/>
                      <a:pt x="5" y="26"/>
                    </a:cubicBezTo>
                    <a:cubicBezTo>
                      <a:pt x="5" y="25"/>
                      <a:pt x="3" y="24"/>
                      <a:pt x="3" y="23"/>
                    </a:cubicBezTo>
                    <a:cubicBezTo>
                      <a:pt x="3" y="23"/>
                      <a:pt x="3" y="23"/>
                      <a:pt x="3" y="22"/>
                    </a:cubicBezTo>
                    <a:cubicBezTo>
                      <a:pt x="3" y="22"/>
                      <a:pt x="2" y="22"/>
                      <a:pt x="3" y="21"/>
                    </a:cubicBezTo>
                    <a:cubicBezTo>
                      <a:pt x="2" y="22"/>
                      <a:pt x="2" y="21"/>
                      <a:pt x="2" y="21"/>
                    </a:cubicBezTo>
                    <a:cubicBezTo>
                      <a:pt x="2" y="22"/>
                      <a:pt x="3" y="23"/>
                      <a:pt x="3" y="23"/>
                    </a:cubicBezTo>
                    <a:cubicBezTo>
                      <a:pt x="2" y="23"/>
                      <a:pt x="2" y="22"/>
                      <a:pt x="2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" y="23"/>
                      <a:pt x="3" y="24"/>
                      <a:pt x="3" y="25"/>
                    </a:cubicBezTo>
                    <a:cubicBezTo>
                      <a:pt x="3" y="24"/>
                      <a:pt x="2" y="23"/>
                      <a:pt x="1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" y="22"/>
                      <a:pt x="1" y="22"/>
                      <a:pt x="1" y="21"/>
                    </a:cubicBezTo>
                    <a:cubicBezTo>
                      <a:pt x="1" y="21"/>
                      <a:pt x="0" y="21"/>
                      <a:pt x="0" y="21"/>
                    </a:cubicBezTo>
                    <a:close/>
                    <a:moveTo>
                      <a:pt x="12" y="1"/>
                    </a:moveTo>
                    <a:cubicBezTo>
                      <a:pt x="12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4" y="0"/>
                      <a:pt x="16" y="1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1"/>
                      <a:pt x="14" y="0"/>
                      <a:pt x="14" y="0"/>
                    </a:cubicBezTo>
                    <a:cubicBezTo>
                      <a:pt x="14" y="0"/>
                      <a:pt x="13" y="0"/>
                      <a:pt x="13" y="0"/>
                    </a:cubicBezTo>
                    <a:cubicBezTo>
                      <a:pt x="13" y="0"/>
                      <a:pt x="14" y="0"/>
                      <a:pt x="14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2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2" y="0"/>
                      <a:pt x="12" y="0"/>
                    </a:cubicBezTo>
                    <a:cubicBezTo>
                      <a:pt x="12" y="1"/>
                      <a:pt x="12" y="1"/>
                      <a:pt x="12" y="1"/>
                    </a:cubicBezTo>
                    <a:close/>
                    <a:moveTo>
                      <a:pt x="7" y="26"/>
                    </a:moveTo>
                    <a:cubicBezTo>
                      <a:pt x="7" y="26"/>
                      <a:pt x="7" y="27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7" y="27"/>
                      <a:pt x="8" y="28"/>
                      <a:pt x="8" y="28"/>
                    </a:cubicBezTo>
                    <a:cubicBezTo>
                      <a:pt x="8" y="28"/>
                      <a:pt x="7" y="28"/>
                      <a:pt x="8" y="28"/>
                    </a:cubicBezTo>
                    <a:cubicBezTo>
                      <a:pt x="8" y="27"/>
                      <a:pt x="7" y="26"/>
                      <a:pt x="7" y="26"/>
                    </a:cubicBezTo>
                    <a:cubicBezTo>
                      <a:pt x="7" y="26"/>
                      <a:pt x="7" y="26"/>
                      <a:pt x="7" y="26"/>
                    </a:cubicBezTo>
                    <a:close/>
                    <a:moveTo>
                      <a:pt x="2" y="20"/>
                    </a:moveTo>
                    <a:cubicBezTo>
                      <a:pt x="1" y="21"/>
                      <a:pt x="1" y="21"/>
                      <a:pt x="2" y="22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lose/>
                    <a:moveTo>
                      <a:pt x="5" y="24"/>
                    </a:moveTo>
                    <a:cubicBezTo>
                      <a:pt x="5" y="25"/>
                      <a:pt x="6" y="25"/>
                      <a:pt x="7" y="26"/>
                    </a:cubicBezTo>
                    <a:cubicBezTo>
                      <a:pt x="6" y="25"/>
                      <a:pt x="6" y="25"/>
                      <a:pt x="5" y="24"/>
                    </a:cubicBezTo>
                    <a:cubicBezTo>
                      <a:pt x="5" y="24"/>
                      <a:pt x="5" y="24"/>
                      <a:pt x="5" y="24"/>
                    </a:cubicBezTo>
                    <a:close/>
                    <a:moveTo>
                      <a:pt x="9" y="27"/>
                    </a:moveTo>
                    <a:cubicBezTo>
                      <a:pt x="8" y="27"/>
                      <a:pt x="8" y="25"/>
                      <a:pt x="7" y="25"/>
                    </a:cubicBezTo>
                    <a:cubicBezTo>
                      <a:pt x="7" y="26"/>
                      <a:pt x="8" y="27"/>
                      <a:pt x="8" y="27"/>
                    </a:cubicBezTo>
                    <a:cubicBezTo>
                      <a:pt x="8" y="27"/>
                      <a:pt x="8" y="27"/>
                      <a:pt x="9" y="27"/>
                    </a:cubicBezTo>
                    <a:cubicBezTo>
                      <a:pt x="9" y="27"/>
                      <a:pt x="9" y="27"/>
                      <a:pt x="9" y="27"/>
                    </a:cubicBezTo>
                    <a:close/>
                    <a:moveTo>
                      <a:pt x="7" y="19"/>
                    </a:moveTo>
                    <a:cubicBezTo>
                      <a:pt x="7" y="19"/>
                      <a:pt x="7" y="20"/>
                      <a:pt x="7" y="20"/>
                    </a:cubicBezTo>
                    <a:cubicBezTo>
                      <a:pt x="7" y="20"/>
                      <a:pt x="7" y="19"/>
                      <a:pt x="7" y="19"/>
                    </a:cubicBezTo>
                    <a:cubicBezTo>
                      <a:pt x="7" y="19"/>
                      <a:pt x="7" y="19"/>
                      <a:pt x="7" y="19"/>
                    </a:cubicBezTo>
                    <a:close/>
                    <a:moveTo>
                      <a:pt x="4" y="17"/>
                    </a:moveTo>
                    <a:cubicBezTo>
                      <a:pt x="4" y="17"/>
                      <a:pt x="4" y="17"/>
                      <a:pt x="4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lose/>
                    <a:moveTo>
                      <a:pt x="5" y="17"/>
                    </a:moveTo>
                    <a:cubicBezTo>
                      <a:pt x="5" y="17"/>
                      <a:pt x="5" y="18"/>
                      <a:pt x="6" y="18"/>
                    </a:cubicBezTo>
                    <a:cubicBezTo>
                      <a:pt x="6" y="18"/>
                      <a:pt x="5" y="17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lose/>
                    <a:moveTo>
                      <a:pt x="4" y="15"/>
                    </a:moveTo>
                    <a:cubicBezTo>
                      <a:pt x="5" y="15"/>
                      <a:pt x="5" y="16"/>
                      <a:pt x="5" y="16"/>
                    </a:cubicBezTo>
                    <a:cubicBezTo>
                      <a:pt x="5" y="15"/>
                      <a:pt x="5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lose/>
                    <a:moveTo>
                      <a:pt x="8" y="16"/>
                    </a:moveTo>
                    <a:cubicBezTo>
                      <a:pt x="8" y="16"/>
                      <a:pt x="8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lose/>
                    <a:moveTo>
                      <a:pt x="13" y="18"/>
                    </a:moveTo>
                    <a:cubicBezTo>
                      <a:pt x="13" y="18"/>
                      <a:pt x="13" y="19"/>
                      <a:pt x="13" y="19"/>
                    </a:cubicBezTo>
                    <a:cubicBezTo>
                      <a:pt x="13" y="19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lose/>
                    <a:moveTo>
                      <a:pt x="12" y="17"/>
                    </a:moveTo>
                    <a:cubicBezTo>
                      <a:pt x="11" y="17"/>
                      <a:pt x="12" y="18"/>
                      <a:pt x="13" y="18"/>
                    </a:cubicBezTo>
                    <a:cubicBezTo>
                      <a:pt x="13" y="18"/>
                      <a:pt x="12" y="17"/>
                      <a:pt x="12" y="17"/>
                    </a:cubicBezTo>
                    <a:cubicBezTo>
                      <a:pt x="12" y="17"/>
                      <a:pt x="12" y="17"/>
                      <a:pt x="12" y="17"/>
                    </a:cubicBezTo>
                    <a:close/>
                    <a:moveTo>
                      <a:pt x="13" y="18"/>
                    </a:moveTo>
                    <a:cubicBezTo>
                      <a:pt x="13" y="17"/>
                      <a:pt x="13" y="18"/>
                      <a:pt x="13" y="18"/>
                    </a:cubicBezTo>
                    <a:cubicBezTo>
                      <a:pt x="13" y="18"/>
                      <a:pt x="14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lose/>
                    <a:moveTo>
                      <a:pt x="12" y="17"/>
                    </a:moveTo>
                    <a:cubicBezTo>
                      <a:pt x="12" y="17"/>
                      <a:pt x="12" y="18"/>
                      <a:pt x="13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7"/>
                      <a:pt x="12" y="17"/>
                      <a:pt x="12" y="17"/>
                    </a:cubicBezTo>
                    <a:close/>
                    <a:moveTo>
                      <a:pt x="13" y="17"/>
                    </a:moveTo>
                    <a:cubicBezTo>
                      <a:pt x="13" y="17"/>
                      <a:pt x="13" y="18"/>
                      <a:pt x="14" y="18"/>
                    </a:cubicBezTo>
                    <a:cubicBezTo>
                      <a:pt x="14" y="18"/>
                      <a:pt x="14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lose/>
                    <a:moveTo>
                      <a:pt x="15" y="18"/>
                    </a:moveTo>
                    <a:cubicBezTo>
                      <a:pt x="15" y="17"/>
                      <a:pt x="14" y="17"/>
                      <a:pt x="14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4" y="18"/>
                      <a:pt x="14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lose/>
                    <a:moveTo>
                      <a:pt x="14" y="16"/>
                    </a:moveTo>
                    <a:cubicBezTo>
                      <a:pt x="14" y="16"/>
                      <a:pt x="13" y="15"/>
                      <a:pt x="12" y="15"/>
                    </a:cubicBezTo>
                    <a:cubicBezTo>
                      <a:pt x="13" y="16"/>
                      <a:pt x="13" y="16"/>
                      <a:pt x="13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4" y="16"/>
                      <a:pt x="14" y="17"/>
                      <a:pt x="13" y="17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lose/>
                    <a:moveTo>
                      <a:pt x="14" y="14"/>
                    </a:move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lose/>
                    <a:moveTo>
                      <a:pt x="13" y="13"/>
                    </a:moveTo>
                    <a:cubicBezTo>
                      <a:pt x="14" y="13"/>
                      <a:pt x="13" y="13"/>
                      <a:pt x="13" y="12"/>
                    </a:cubicBezTo>
                    <a:cubicBezTo>
                      <a:pt x="13" y="13"/>
                      <a:pt x="13" y="12"/>
                      <a:pt x="12" y="12"/>
                    </a:cubicBezTo>
                    <a:cubicBezTo>
                      <a:pt x="13" y="12"/>
                      <a:pt x="12" y="12"/>
                      <a:pt x="12" y="12"/>
                    </a:cubicBezTo>
                    <a:cubicBezTo>
                      <a:pt x="12" y="12"/>
                      <a:pt x="12" y="12"/>
                      <a:pt x="12" y="11"/>
                    </a:cubicBezTo>
                    <a:cubicBezTo>
                      <a:pt x="12" y="11"/>
                      <a:pt x="12" y="12"/>
                      <a:pt x="12" y="12"/>
                    </a:cubicBezTo>
                    <a:cubicBezTo>
                      <a:pt x="12" y="11"/>
                      <a:pt x="12" y="10"/>
                      <a:pt x="11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2"/>
                      <a:pt x="12" y="12"/>
                      <a:pt x="12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13"/>
                      <a:pt x="13" y="13"/>
                      <a:pt x="13" y="13"/>
                    </a:cubicBezTo>
                    <a:close/>
                    <a:moveTo>
                      <a:pt x="10" y="10"/>
                    </a:moveTo>
                    <a:cubicBezTo>
                      <a:pt x="10" y="10"/>
                      <a:pt x="10" y="10"/>
                      <a:pt x="10" y="11"/>
                    </a:cubicBezTo>
                    <a:cubicBezTo>
                      <a:pt x="10" y="11"/>
                      <a:pt x="10" y="10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lose/>
                    <a:moveTo>
                      <a:pt x="10" y="9"/>
                    </a:moveTo>
                    <a:cubicBezTo>
                      <a:pt x="10" y="10"/>
                      <a:pt x="10" y="11"/>
                      <a:pt x="11" y="10"/>
                    </a:cubicBezTo>
                    <a:cubicBezTo>
                      <a:pt x="11" y="10"/>
                      <a:pt x="10" y="10"/>
                      <a:pt x="10" y="9"/>
                    </a:cubicBezTo>
                    <a:cubicBezTo>
                      <a:pt x="10" y="9"/>
                      <a:pt x="10" y="9"/>
                      <a:pt x="10" y="9"/>
                    </a:cubicBezTo>
                    <a:close/>
                    <a:moveTo>
                      <a:pt x="19" y="3"/>
                    </a:moveTo>
                    <a:cubicBezTo>
                      <a:pt x="20" y="3"/>
                      <a:pt x="20" y="3"/>
                      <a:pt x="20" y="3"/>
                    </a:cubicBezTo>
                    <a:cubicBezTo>
                      <a:pt x="20" y="3"/>
                      <a:pt x="19" y="3"/>
                      <a:pt x="19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9" y="3"/>
                      <a:pt x="19" y="3"/>
                      <a:pt x="19" y="3"/>
                    </a:cubicBezTo>
                    <a:close/>
                    <a:moveTo>
                      <a:pt x="16" y="6"/>
                    </a:moveTo>
                    <a:cubicBezTo>
                      <a:pt x="17" y="6"/>
                      <a:pt x="17" y="6"/>
                      <a:pt x="18" y="6"/>
                    </a:cubicBezTo>
                    <a:cubicBezTo>
                      <a:pt x="17" y="5"/>
                      <a:pt x="17" y="5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lose/>
                    <a:moveTo>
                      <a:pt x="15" y="5"/>
                    </a:moveTo>
                    <a:cubicBezTo>
                      <a:pt x="15" y="5"/>
                      <a:pt x="16" y="5"/>
                      <a:pt x="17" y="5"/>
                    </a:cubicBezTo>
                    <a:cubicBezTo>
                      <a:pt x="16" y="5"/>
                      <a:pt x="15" y="4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lose/>
                    <a:moveTo>
                      <a:pt x="19" y="4"/>
                    </a:moveTo>
                    <a:cubicBezTo>
                      <a:pt x="18" y="4"/>
                      <a:pt x="18" y="4"/>
                      <a:pt x="17" y="5"/>
                    </a:cubicBezTo>
                    <a:cubicBezTo>
                      <a:pt x="18" y="5"/>
                      <a:pt x="18" y="5"/>
                      <a:pt x="19" y="5"/>
                    </a:cubicBezTo>
                    <a:cubicBezTo>
                      <a:pt x="19" y="5"/>
                      <a:pt x="19" y="5"/>
                      <a:pt x="18" y="5"/>
                    </a:cubicBezTo>
                    <a:cubicBezTo>
                      <a:pt x="18" y="5"/>
                      <a:pt x="18" y="4"/>
                      <a:pt x="19" y="4"/>
                    </a:cubicBezTo>
                    <a:cubicBezTo>
                      <a:pt x="19" y="4"/>
                      <a:pt x="19" y="4"/>
                      <a:pt x="19" y="4"/>
                    </a:cubicBezTo>
                    <a:close/>
                    <a:moveTo>
                      <a:pt x="18" y="4"/>
                    </a:moveTo>
                    <a:cubicBezTo>
                      <a:pt x="17" y="4"/>
                      <a:pt x="16" y="4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lose/>
                    <a:moveTo>
                      <a:pt x="18" y="4"/>
                    </a:moveTo>
                    <a:cubicBezTo>
                      <a:pt x="18" y="4"/>
                      <a:pt x="18" y="4"/>
                      <a:pt x="18" y="4"/>
                    </a:cubicBezTo>
                    <a:cubicBezTo>
                      <a:pt x="18" y="4"/>
                      <a:pt x="18" y="4"/>
                      <a:pt x="19" y="4"/>
                    </a:cubicBezTo>
                    <a:cubicBezTo>
                      <a:pt x="19" y="4"/>
                      <a:pt x="18" y="4"/>
                      <a:pt x="18" y="4"/>
                    </a:cubicBezTo>
                    <a:cubicBezTo>
                      <a:pt x="18" y="4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lose/>
                    <a:moveTo>
                      <a:pt x="19" y="4"/>
                    </a:moveTo>
                    <a:cubicBezTo>
                      <a:pt x="20" y="4"/>
                      <a:pt x="20" y="4"/>
                      <a:pt x="20" y="4"/>
                    </a:cubicBezTo>
                    <a:cubicBezTo>
                      <a:pt x="20" y="3"/>
                      <a:pt x="20" y="4"/>
                      <a:pt x="19" y="4"/>
                    </a:cubicBezTo>
                    <a:cubicBezTo>
                      <a:pt x="19" y="4"/>
                      <a:pt x="19" y="4"/>
                      <a:pt x="19" y="4"/>
                    </a:cubicBezTo>
                    <a:close/>
                    <a:moveTo>
                      <a:pt x="20" y="3"/>
                    </a:moveTo>
                    <a:cubicBezTo>
                      <a:pt x="21" y="3"/>
                      <a:pt x="21" y="3"/>
                      <a:pt x="22" y="3"/>
                    </a:cubicBezTo>
                    <a:cubicBezTo>
                      <a:pt x="21" y="3"/>
                      <a:pt x="20" y="3"/>
                      <a:pt x="20" y="3"/>
                    </a:cubicBezTo>
                    <a:cubicBezTo>
                      <a:pt x="20" y="3"/>
                      <a:pt x="20" y="3"/>
                      <a:pt x="20" y="3"/>
                    </a:cubicBezTo>
                    <a:close/>
                    <a:moveTo>
                      <a:pt x="12" y="1"/>
                    </a:moveTo>
                    <a:cubicBezTo>
                      <a:pt x="12" y="1"/>
                      <a:pt x="13" y="2"/>
                      <a:pt x="13" y="2"/>
                    </a:cubicBezTo>
                    <a:cubicBezTo>
                      <a:pt x="13" y="1"/>
                      <a:pt x="14" y="2"/>
                      <a:pt x="14" y="2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3" y="1"/>
                    </a:cubicBezTo>
                    <a:cubicBezTo>
                      <a:pt x="13" y="1"/>
                      <a:pt x="13" y="1"/>
                      <a:pt x="13" y="2"/>
                    </a:cubicBezTo>
                    <a:cubicBezTo>
                      <a:pt x="13" y="2"/>
                      <a:pt x="13" y="1"/>
                      <a:pt x="12" y="1"/>
                    </a:cubicBezTo>
                    <a:close/>
                  </a:path>
                </a:pathLst>
              </a:custGeom>
              <a:solidFill>
                <a:srgbClr val="708A8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53276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  <a:sym typeface="宋体" panose="02010600030101010101" pitchFamily="2" charset="-122"/>
                </a:endParaRPr>
              </a:p>
            </p:txBody>
          </p:sp>
          <p:sp>
            <p:nvSpPr>
              <p:cNvPr id="60651" name="Freeform 17"/>
              <p:cNvSpPr>
                <a:spLocks noEditPoints="1" noChangeArrowheads="1"/>
              </p:cNvSpPr>
              <p:nvPr/>
            </p:nvSpPr>
            <p:spPr bwMode="auto">
              <a:xfrm>
                <a:off x="109" y="40"/>
                <a:ext cx="141" cy="142"/>
              </a:xfrm>
              <a:custGeom>
                <a:avLst/>
                <a:gdLst>
                  <a:gd name="T0" fmla="*/ 48 w 60"/>
                  <a:gd name="T1" fmla="*/ 31 h 60"/>
                  <a:gd name="T2" fmla="*/ 38 w 60"/>
                  <a:gd name="T3" fmla="*/ 39 h 60"/>
                  <a:gd name="T4" fmla="*/ 29 w 60"/>
                  <a:gd name="T5" fmla="*/ 52 h 60"/>
                  <a:gd name="T6" fmla="*/ 12 w 60"/>
                  <a:gd name="T7" fmla="*/ 58 h 60"/>
                  <a:gd name="T8" fmla="*/ 2 w 60"/>
                  <a:gd name="T9" fmla="*/ 25 h 60"/>
                  <a:gd name="T10" fmla="*/ 56 w 60"/>
                  <a:gd name="T11" fmla="*/ 9 h 60"/>
                  <a:gd name="T12" fmla="*/ 55 w 60"/>
                  <a:gd name="T13" fmla="*/ 17 h 60"/>
                  <a:gd name="T14" fmla="*/ 2 w 60"/>
                  <a:gd name="T15" fmla="*/ 34 h 60"/>
                  <a:gd name="T16" fmla="*/ 12 w 60"/>
                  <a:gd name="T17" fmla="*/ 57 h 60"/>
                  <a:gd name="T18" fmla="*/ 3 w 60"/>
                  <a:gd name="T19" fmla="*/ 30 h 60"/>
                  <a:gd name="T20" fmla="*/ 26 w 60"/>
                  <a:gd name="T21" fmla="*/ 20 h 60"/>
                  <a:gd name="T22" fmla="*/ 51 w 60"/>
                  <a:gd name="T23" fmla="*/ 23 h 60"/>
                  <a:gd name="T24" fmla="*/ 20 w 60"/>
                  <a:gd name="T25" fmla="*/ 17 h 60"/>
                  <a:gd name="T26" fmla="*/ 26 w 60"/>
                  <a:gd name="T27" fmla="*/ 20 h 60"/>
                  <a:gd name="T28" fmla="*/ 51 w 60"/>
                  <a:gd name="T29" fmla="*/ 13 h 60"/>
                  <a:gd name="T30" fmla="*/ 38 w 60"/>
                  <a:gd name="T31" fmla="*/ 13 h 60"/>
                  <a:gd name="T32" fmla="*/ 36 w 60"/>
                  <a:gd name="T33" fmla="*/ 23 h 60"/>
                  <a:gd name="T34" fmla="*/ 48 w 60"/>
                  <a:gd name="T35" fmla="*/ 29 h 60"/>
                  <a:gd name="T36" fmla="*/ 49 w 60"/>
                  <a:gd name="T37" fmla="*/ 26 h 60"/>
                  <a:gd name="T38" fmla="*/ 18 w 60"/>
                  <a:gd name="T39" fmla="*/ 16 h 60"/>
                  <a:gd name="T40" fmla="*/ 27 w 60"/>
                  <a:gd name="T41" fmla="*/ 13 h 60"/>
                  <a:gd name="T42" fmla="*/ 42 w 60"/>
                  <a:gd name="T43" fmla="*/ 12 h 60"/>
                  <a:gd name="T44" fmla="*/ 54 w 60"/>
                  <a:gd name="T45" fmla="*/ 7 h 60"/>
                  <a:gd name="T46" fmla="*/ 5 w 60"/>
                  <a:gd name="T47" fmla="*/ 22 h 60"/>
                  <a:gd name="T48" fmla="*/ 47 w 60"/>
                  <a:gd name="T49" fmla="*/ 31 h 60"/>
                  <a:gd name="T50" fmla="*/ 43 w 60"/>
                  <a:gd name="T51" fmla="*/ 35 h 60"/>
                  <a:gd name="T52" fmla="*/ 19 w 60"/>
                  <a:gd name="T53" fmla="*/ 21 h 60"/>
                  <a:gd name="T54" fmla="*/ 41 w 60"/>
                  <a:gd name="T55" fmla="*/ 38 h 60"/>
                  <a:gd name="T56" fmla="*/ 17 w 60"/>
                  <a:gd name="T57" fmla="*/ 34 h 60"/>
                  <a:gd name="T58" fmla="*/ 29 w 60"/>
                  <a:gd name="T59" fmla="*/ 41 h 60"/>
                  <a:gd name="T60" fmla="*/ 9 w 60"/>
                  <a:gd name="T61" fmla="*/ 26 h 60"/>
                  <a:gd name="T62" fmla="*/ 17 w 60"/>
                  <a:gd name="T63" fmla="*/ 34 h 60"/>
                  <a:gd name="T64" fmla="*/ 27 w 60"/>
                  <a:gd name="T65" fmla="*/ 44 h 60"/>
                  <a:gd name="T66" fmla="*/ 26 w 60"/>
                  <a:gd name="T67" fmla="*/ 44 h 60"/>
                  <a:gd name="T68" fmla="*/ 28 w 60"/>
                  <a:gd name="T69" fmla="*/ 51 h 60"/>
                  <a:gd name="T70" fmla="*/ 18 w 60"/>
                  <a:gd name="T71" fmla="*/ 42 h 60"/>
                  <a:gd name="T72" fmla="*/ 27 w 60"/>
                  <a:gd name="T73" fmla="*/ 52 h 60"/>
                  <a:gd name="T74" fmla="*/ 24 w 60"/>
                  <a:gd name="T75" fmla="*/ 39 h 60"/>
                  <a:gd name="T76" fmla="*/ 7 w 60"/>
                  <a:gd name="T77" fmla="*/ 31 h 60"/>
                  <a:gd name="T78" fmla="*/ 30 w 60"/>
                  <a:gd name="T79" fmla="*/ 42 h 60"/>
                  <a:gd name="T80" fmla="*/ 18 w 60"/>
                  <a:gd name="T81" fmla="*/ 49 h 60"/>
                  <a:gd name="T82" fmla="*/ 20 w 60"/>
                  <a:gd name="T83" fmla="*/ 57 h 60"/>
                  <a:gd name="T84" fmla="*/ 18 w 60"/>
                  <a:gd name="T85" fmla="*/ 49 h 60"/>
                  <a:gd name="T86" fmla="*/ 9 w 60"/>
                  <a:gd name="T87" fmla="*/ 23 h 60"/>
                  <a:gd name="T88" fmla="*/ 10 w 60"/>
                  <a:gd name="T89" fmla="*/ 55 h 60"/>
                  <a:gd name="T90" fmla="*/ 3 w 60"/>
                  <a:gd name="T91" fmla="*/ 40 h 60"/>
                  <a:gd name="T92" fmla="*/ 10 w 60"/>
                  <a:gd name="T93" fmla="*/ 55 h 60"/>
                  <a:gd name="T94" fmla="*/ 1 w 60"/>
                  <a:gd name="T95" fmla="*/ 39 h 60"/>
                  <a:gd name="T96" fmla="*/ 4 w 60"/>
                  <a:gd name="T97" fmla="*/ 25 h 60"/>
                  <a:gd name="T98" fmla="*/ 7 w 60"/>
                  <a:gd name="T99" fmla="*/ 28 h 6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0"/>
                  <a:gd name="T151" fmla="*/ 0 h 60"/>
                  <a:gd name="T152" fmla="*/ 60 w 60"/>
                  <a:gd name="T153" fmla="*/ 60 h 6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0" h="60">
                    <a:moveTo>
                      <a:pt x="53" y="20"/>
                    </a:moveTo>
                    <a:cubicBezTo>
                      <a:pt x="55" y="22"/>
                      <a:pt x="53" y="25"/>
                      <a:pt x="50" y="26"/>
                    </a:cubicBezTo>
                    <a:cubicBezTo>
                      <a:pt x="51" y="28"/>
                      <a:pt x="49" y="31"/>
                      <a:pt x="48" y="31"/>
                    </a:cubicBezTo>
                    <a:cubicBezTo>
                      <a:pt x="48" y="32"/>
                      <a:pt x="48" y="32"/>
                      <a:pt x="47" y="33"/>
                    </a:cubicBezTo>
                    <a:cubicBezTo>
                      <a:pt x="46" y="34"/>
                      <a:pt x="46" y="35"/>
                      <a:pt x="45" y="35"/>
                    </a:cubicBezTo>
                    <a:cubicBezTo>
                      <a:pt x="44" y="39"/>
                      <a:pt x="41" y="40"/>
                      <a:pt x="38" y="39"/>
                    </a:cubicBezTo>
                    <a:cubicBezTo>
                      <a:pt x="37" y="40"/>
                      <a:pt x="35" y="42"/>
                      <a:pt x="34" y="42"/>
                    </a:cubicBezTo>
                    <a:cubicBezTo>
                      <a:pt x="35" y="44"/>
                      <a:pt x="34" y="46"/>
                      <a:pt x="33" y="47"/>
                    </a:cubicBezTo>
                    <a:cubicBezTo>
                      <a:pt x="34" y="48"/>
                      <a:pt x="34" y="52"/>
                      <a:pt x="29" y="52"/>
                    </a:cubicBezTo>
                    <a:cubicBezTo>
                      <a:pt x="29" y="54"/>
                      <a:pt x="27" y="55"/>
                      <a:pt x="25" y="55"/>
                    </a:cubicBezTo>
                    <a:cubicBezTo>
                      <a:pt x="25" y="58"/>
                      <a:pt x="22" y="60"/>
                      <a:pt x="19" y="59"/>
                    </a:cubicBezTo>
                    <a:cubicBezTo>
                      <a:pt x="17" y="60"/>
                      <a:pt x="14" y="60"/>
                      <a:pt x="12" y="58"/>
                    </a:cubicBezTo>
                    <a:cubicBezTo>
                      <a:pt x="4" y="57"/>
                      <a:pt x="0" y="44"/>
                      <a:pt x="0" y="37"/>
                    </a:cubicBezTo>
                    <a:cubicBezTo>
                      <a:pt x="0" y="34"/>
                      <a:pt x="1" y="30"/>
                      <a:pt x="2" y="27"/>
                    </a:cubicBezTo>
                    <a:cubicBezTo>
                      <a:pt x="2" y="26"/>
                      <a:pt x="2" y="26"/>
                      <a:pt x="2" y="25"/>
                    </a:cubicBezTo>
                    <a:cubicBezTo>
                      <a:pt x="2" y="24"/>
                      <a:pt x="2" y="24"/>
                      <a:pt x="2" y="23"/>
                    </a:cubicBezTo>
                    <a:cubicBezTo>
                      <a:pt x="19" y="8"/>
                      <a:pt x="28" y="0"/>
                      <a:pt x="46" y="0"/>
                    </a:cubicBezTo>
                    <a:cubicBezTo>
                      <a:pt x="51" y="1"/>
                      <a:pt x="60" y="2"/>
                      <a:pt x="56" y="9"/>
                    </a:cubicBezTo>
                    <a:cubicBezTo>
                      <a:pt x="56" y="10"/>
                      <a:pt x="56" y="10"/>
                      <a:pt x="55" y="11"/>
                    </a:cubicBezTo>
                    <a:cubicBezTo>
                      <a:pt x="55" y="11"/>
                      <a:pt x="54" y="12"/>
                      <a:pt x="54" y="12"/>
                    </a:cubicBezTo>
                    <a:cubicBezTo>
                      <a:pt x="54" y="13"/>
                      <a:pt x="55" y="15"/>
                      <a:pt x="55" y="17"/>
                    </a:cubicBezTo>
                    <a:cubicBezTo>
                      <a:pt x="54" y="18"/>
                      <a:pt x="54" y="19"/>
                      <a:pt x="53" y="20"/>
                    </a:cubicBezTo>
                    <a:close/>
                    <a:moveTo>
                      <a:pt x="2" y="34"/>
                    </a:moveTo>
                    <a:cubicBezTo>
                      <a:pt x="2" y="34"/>
                      <a:pt x="2" y="34"/>
                      <a:pt x="2" y="34"/>
                    </a:cubicBezTo>
                    <a:cubicBezTo>
                      <a:pt x="3" y="36"/>
                      <a:pt x="5" y="39"/>
                      <a:pt x="6" y="42"/>
                    </a:cubicBezTo>
                    <a:cubicBezTo>
                      <a:pt x="8" y="46"/>
                      <a:pt x="9" y="51"/>
                      <a:pt x="11" y="56"/>
                    </a:cubicBezTo>
                    <a:cubicBezTo>
                      <a:pt x="12" y="56"/>
                      <a:pt x="12" y="56"/>
                      <a:pt x="12" y="57"/>
                    </a:cubicBezTo>
                    <a:cubicBezTo>
                      <a:pt x="14" y="56"/>
                      <a:pt x="14" y="57"/>
                      <a:pt x="15" y="57"/>
                    </a:cubicBezTo>
                    <a:cubicBezTo>
                      <a:pt x="16" y="56"/>
                      <a:pt x="16" y="57"/>
                      <a:pt x="17" y="57"/>
                    </a:cubicBezTo>
                    <a:cubicBezTo>
                      <a:pt x="10" y="50"/>
                      <a:pt x="8" y="38"/>
                      <a:pt x="3" y="30"/>
                    </a:cubicBezTo>
                    <a:cubicBezTo>
                      <a:pt x="2" y="30"/>
                      <a:pt x="2" y="33"/>
                      <a:pt x="2" y="34"/>
                    </a:cubicBezTo>
                    <a:close/>
                    <a:moveTo>
                      <a:pt x="26" y="20"/>
                    </a:moveTo>
                    <a:cubicBezTo>
                      <a:pt x="26" y="20"/>
                      <a:pt x="26" y="20"/>
                      <a:pt x="26" y="20"/>
                    </a:cubicBezTo>
                    <a:cubicBezTo>
                      <a:pt x="31" y="20"/>
                      <a:pt x="36" y="22"/>
                      <a:pt x="41" y="24"/>
                    </a:cubicBezTo>
                    <a:cubicBezTo>
                      <a:pt x="44" y="25"/>
                      <a:pt x="47" y="26"/>
                      <a:pt x="50" y="25"/>
                    </a:cubicBezTo>
                    <a:cubicBezTo>
                      <a:pt x="51" y="24"/>
                      <a:pt x="51" y="23"/>
                      <a:pt x="51" y="23"/>
                    </a:cubicBezTo>
                    <a:cubicBezTo>
                      <a:pt x="51" y="23"/>
                      <a:pt x="51" y="22"/>
                      <a:pt x="51" y="21"/>
                    </a:cubicBezTo>
                    <a:cubicBezTo>
                      <a:pt x="50" y="21"/>
                      <a:pt x="50" y="21"/>
                      <a:pt x="50" y="20"/>
                    </a:cubicBezTo>
                    <a:cubicBezTo>
                      <a:pt x="42" y="19"/>
                      <a:pt x="29" y="16"/>
                      <a:pt x="20" y="17"/>
                    </a:cubicBezTo>
                    <a:cubicBezTo>
                      <a:pt x="17" y="17"/>
                      <a:pt x="12" y="20"/>
                      <a:pt x="9" y="21"/>
                    </a:cubicBezTo>
                    <a:cubicBezTo>
                      <a:pt x="9" y="22"/>
                      <a:pt x="8" y="22"/>
                      <a:pt x="8" y="22"/>
                    </a:cubicBezTo>
                    <a:cubicBezTo>
                      <a:pt x="14" y="21"/>
                      <a:pt x="20" y="20"/>
                      <a:pt x="26" y="20"/>
                    </a:cubicBezTo>
                    <a:close/>
                    <a:moveTo>
                      <a:pt x="36" y="17"/>
                    </a:moveTo>
                    <a:cubicBezTo>
                      <a:pt x="41" y="18"/>
                      <a:pt x="46" y="19"/>
                      <a:pt x="52" y="19"/>
                    </a:cubicBezTo>
                    <a:cubicBezTo>
                      <a:pt x="54" y="17"/>
                      <a:pt x="53" y="14"/>
                      <a:pt x="51" y="13"/>
                    </a:cubicBezTo>
                    <a:cubicBezTo>
                      <a:pt x="50" y="15"/>
                      <a:pt x="46" y="14"/>
                      <a:pt x="45" y="13"/>
                    </a:cubicBezTo>
                    <a:cubicBezTo>
                      <a:pt x="44" y="13"/>
                      <a:pt x="43" y="13"/>
                      <a:pt x="42" y="13"/>
                    </a:cubicBezTo>
                    <a:cubicBezTo>
                      <a:pt x="41" y="14"/>
                      <a:pt x="39" y="14"/>
                      <a:pt x="38" y="13"/>
                    </a:cubicBezTo>
                    <a:cubicBezTo>
                      <a:pt x="33" y="13"/>
                      <a:pt x="27" y="14"/>
                      <a:pt x="23" y="16"/>
                    </a:cubicBezTo>
                    <a:cubicBezTo>
                      <a:pt x="27" y="16"/>
                      <a:pt x="32" y="16"/>
                      <a:pt x="36" y="17"/>
                    </a:cubicBezTo>
                    <a:close/>
                    <a:moveTo>
                      <a:pt x="36" y="23"/>
                    </a:moveTo>
                    <a:cubicBezTo>
                      <a:pt x="36" y="23"/>
                      <a:pt x="36" y="23"/>
                      <a:pt x="36" y="23"/>
                    </a:cubicBezTo>
                    <a:cubicBezTo>
                      <a:pt x="39" y="25"/>
                      <a:pt x="41" y="28"/>
                      <a:pt x="44" y="30"/>
                    </a:cubicBezTo>
                    <a:cubicBezTo>
                      <a:pt x="46" y="30"/>
                      <a:pt x="47" y="30"/>
                      <a:pt x="48" y="29"/>
                    </a:cubicBezTo>
                    <a:cubicBezTo>
                      <a:pt x="48" y="28"/>
                      <a:pt x="49" y="28"/>
                      <a:pt x="49" y="28"/>
                    </a:cubicBezTo>
                    <a:cubicBezTo>
                      <a:pt x="49" y="27"/>
                      <a:pt x="49" y="27"/>
                      <a:pt x="49" y="26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44" y="26"/>
                      <a:pt x="41" y="24"/>
                      <a:pt x="36" y="23"/>
                    </a:cubicBezTo>
                    <a:close/>
                    <a:moveTo>
                      <a:pt x="5" y="22"/>
                    </a:moveTo>
                    <a:cubicBezTo>
                      <a:pt x="7" y="21"/>
                      <a:pt x="16" y="17"/>
                      <a:pt x="18" y="16"/>
                    </a:cubicBezTo>
                    <a:cubicBezTo>
                      <a:pt x="18" y="15"/>
                      <a:pt x="18" y="15"/>
                      <a:pt x="19" y="13"/>
                    </a:cubicBezTo>
                    <a:cubicBezTo>
                      <a:pt x="20" y="13"/>
                      <a:pt x="21" y="14"/>
                      <a:pt x="21" y="12"/>
                    </a:cubicBezTo>
                    <a:cubicBezTo>
                      <a:pt x="23" y="11"/>
                      <a:pt x="27" y="11"/>
                      <a:pt x="27" y="13"/>
                    </a:cubicBezTo>
                    <a:cubicBezTo>
                      <a:pt x="29" y="13"/>
                      <a:pt x="37" y="11"/>
                      <a:pt x="38" y="12"/>
                    </a:cubicBezTo>
                    <a:cubicBezTo>
                      <a:pt x="39" y="11"/>
                      <a:pt x="40" y="11"/>
                      <a:pt x="40" y="11"/>
                    </a:cubicBezTo>
                    <a:cubicBezTo>
                      <a:pt x="41" y="11"/>
                      <a:pt x="41" y="11"/>
                      <a:pt x="42" y="12"/>
                    </a:cubicBezTo>
                    <a:cubicBezTo>
                      <a:pt x="42" y="12"/>
                      <a:pt x="45" y="12"/>
                      <a:pt x="45" y="12"/>
                    </a:cubicBezTo>
                    <a:cubicBezTo>
                      <a:pt x="47" y="10"/>
                      <a:pt x="49" y="10"/>
                      <a:pt x="51" y="12"/>
                    </a:cubicBezTo>
                    <a:cubicBezTo>
                      <a:pt x="52" y="12"/>
                      <a:pt x="54" y="11"/>
                      <a:pt x="54" y="7"/>
                    </a:cubicBezTo>
                    <a:cubicBezTo>
                      <a:pt x="55" y="1"/>
                      <a:pt x="46" y="1"/>
                      <a:pt x="42" y="1"/>
                    </a:cubicBezTo>
                    <a:cubicBezTo>
                      <a:pt x="38" y="1"/>
                      <a:pt x="34" y="2"/>
                      <a:pt x="31" y="4"/>
                    </a:cubicBezTo>
                    <a:cubicBezTo>
                      <a:pt x="18" y="9"/>
                      <a:pt x="10" y="17"/>
                      <a:pt x="5" y="22"/>
                    </a:cubicBezTo>
                    <a:close/>
                    <a:moveTo>
                      <a:pt x="38" y="31"/>
                    </a:moveTo>
                    <a:cubicBezTo>
                      <a:pt x="39" y="32"/>
                      <a:pt x="40" y="34"/>
                      <a:pt x="42" y="34"/>
                    </a:cubicBezTo>
                    <a:cubicBezTo>
                      <a:pt x="44" y="35"/>
                      <a:pt x="47" y="33"/>
                      <a:pt x="47" y="31"/>
                    </a:cubicBezTo>
                    <a:cubicBezTo>
                      <a:pt x="40" y="30"/>
                      <a:pt x="37" y="22"/>
                      <a:pt x="27" y="21"/>
                    </a:cubicBezTo>
                    <a:cubicBezTo>
                      <a:pt x="32" y="24"/>
                      <a:pt x="34" y="27"/>
                      <a:pt x="38" y="31"/>
                    </a:cubicBezTo>
                    <a:close/>
                    <a:moveTo>
                      <a:pt x="43" y="35"/>
                    </a:moveTo>
                    <a:cubicBezTo>
                      <a:pt x="43" y="35"/>
                      <a:pt x="43" y="35"/>
                      <a:pt x="43" y="35"/>
                    </a:cubicBezTo>
                    <a:cubicBezTo>
                      <a:pt x="38" y="34"/>
                      <a:pt x="36" y="30"/>
                      <a:pt x="34" y="27"/>
                    </a:cubicBezTo>
                    <a:cubicBezTo>
                      <a:pt x="30" y="22"/>
                      <a:pt x="24" y="20"/>
                      <a:pt x="19" y="21"/>
                    </a:cubicBezTo>
                    <a:cubicBezTo>
                      <a:pt x="22" y="22"/>
                      <a:pt x="24" y="24"/>
                      <a:pt x="27" y="26"/>
                    </a:cubicBezTo>
                    <a:cubicBezTo>
                      <a:pt x="30" y="30"/>
                      <a:pt x="32" y="34"/>
                      <a:pt x="36" y="37"/>
                    </a:cubicBezTo>
                    <a:cubicBezTo>
                      <a:pt x="37" y="38"/>
                      <a:pt x="40" y="39"/>
                      <a:pt x="41" y="38"/>
                    </a:cubicBezTo>
                    <a:cubicBezTo>
                      <a:pt x="43" y="37"/>
                      <a:pt x="43" y="37"/>
                      <a:pt x="43" y="35"/>
                    </a:cubicBezTo>
                    <a:cubicBezTo>
                      <a:pt x="43" y="35"/>
                      <a:pt x="43" y="35"/>
                      <a:pt x="43" y="35"/>
                    </a:cubicBezTo>
                    <a:close/>
                    <a:moveTo>
                      <a:pt x="17" y="34"/>
                    </a:moveTo>
                    <a:cubicBezTo>
                      <a:pt x="17" y="34"/>
                      <a:pt x="17" y="34"/>
                      <a:pt x="17" y="34"/>
                    </a:cubicBezTo>
                    <a:cubicBezTo>
                      <a:pt x="19" y="35"/>
                      <a:pt x="21" y="36"/>
                      <a:pt x="22" y="37"/>
                    </a:cubicBezTo>
                    <a:cubicBezTo>
                      <a:pt x="25" y="38"/>
                      <a:pt x="27" y="40"/>
                      <a:pt x="29" y="41"/>
                    </a:cubicBezTo>
                    <a:cubicBezTo>
                      <a:pt x="32" y="41"/>
                      <a:pt x="35" y="41"/>
                      <a:pt x="36" y="38"/>
                    </a:cubicBezTo>
                    <a:cubicBezTo>
                      <a:pt x="33" y="36"/>
                      <a:pt x="31" y="33"/>
                      <a:pt x="29" y="31"/>
                    </a:cubicBezTo>
                    <a:cubicBezTo>
                      <a:pt x="27" y="37"/>
                      <a:pt x="15" y="26"/>
                      <a:pt x="9" y="26"/>
                    </a:cubicBezTo>
                    <a:cubicBezTo>
                      <a:pt x="10" y="27"/>
                      <a:pt x="10" y="28"/>
                      <a:pt x="10" y="30"/>
                    </a:cubicBezTo>
                    <a:cubicBezTo>
                      <a:pt x="9" y="31"/>
                      <a:pt x="7" y="30"/>
                      <a:pt x="6" y="29"/>
                    </a:cubicBezTo>
                    <a:cubicBezTo>
                      <a:pt x="9" y="31"/>
                      <a:pt x="14" y="32"/>
                      <a:pt x="17" y="34"/>
                    </a:cubicBezTo>
                    <a:close/>
                    <a:moveTo>
                      <a:pt x="33" y="42"/>
                    </a:moveTo>
                    <a:cubicBezTo>
                      <a:pt x="32" y="42"/>
                      <a:pt x="32" y="42"/>
                      <a:pt x="31" y="42"/>
                    </a:cubicBezTo>
                    <a:cubicBezTo>
                      <a:pt x="30" y="43"/>
                      <a:pt x="29" y="44"/>
                      <a:pt x="27" y="44"/>
                    </a:cubicBezTo>
                    <a:cubicBezTo>
                      <a:pt x="28" y="45"/>
                      <a:pt x="31" y="46"/>
                      <a:pt x="32" y="47"/>
                    </a:cubicBezTo>
                    <a:cubicBezTo>
                      <a:pt x="33" y="46"/>
                      <a:pt x="34" y="44"/>
                      <a:pt x="33" y="42"/>
                    </a:cubicBezTo>
                    <a:close/>
                    <a:moveTo>
                      <a:pt x="26" y="44"/>
                    </a:moveTo>
                    <a:cubicBezTo>
                      <a:pt x="26" y="44"/>
                      <a:pt x="26" y="44"/>
                      <a:pt x="26" y="44"/>
                    </a:cubicBezTo>
                    <a:cubicBezTo>
                      <a:pt x="23" y="43"/>
                      <a:pt x="21" y="43"/>
                      <a:pt x="20" y="42"/>
                    </a:cubicBezTo>
                    <a:cubicBezTo>
                      <a:pt x="22" y="47"/>
                      <a:pt x="26" y="50"/>
                      <a:pt x="28" y="51"/>
                    </a:cubicBezTo>
                    <a:cubicBezTo>
                      <a:pt x="30" y="51"/>
                      <a:pt x="33" y="50"/>
                      <a:pt x="32" y="47"/>
                    </a:cubicBezTo>
                    <a:cubicBezTo>
                      <a:pt x="29" y="47"/>
                      <a:pt x="27" y="46"/>
                      <a:pt x="26" y="44"/>
                    </a:cubicBezTo>
                    <a:close/>
                    <a:moveTo>
                      <a:pt x="18" y="42"/>
                    </a:moveTo>
                    <a:cubicBezTo>
                      <a:pt x="17" y="40"/>
                      <a:pt x="12" y="37"/>
                      <a:pt x="11" y="37"/>
                    </a:cubicBezTo>
                    <a:cubicBezTo>
                      <a:pt x="13" y="40"/>
                      <a:pt x="16" y="44"/>
                      <a:pt x="18" y="48"/>
                    </a:cubicBezTo>
                    <a:cubicBezTo>
                      <a:pt x="20" y="53"/>
                      <a:pt x="25" y="56"/>
                      <a:pt x="27" y="52"/>
                    </a:cubicBezTo>
                    <a:cubicBezTo>
                      <a:pt x="23" y="49"/>
                      <a:pt x="21" y="45"/>
                      <a:pt x="18" y="42"/>
                    </a:cubicBezTo>
                    <a:close/>
                    <a:moveTo>
                      <a:pt x="24" y="39"/>
                    </a:moveTo>
                    <a:cubicBezTo>
                      <a:pt x="24" y="39"/>
                      <a:pt x="24" y="39"/>
                      <a:pt x="24" y="39"/>
                    </a:cubicBezTo>
                    <a:cubicBezTo>
                      <a:pt x="22" y="38"/>
                      <a:pt x="21" y="37"/>
                      <a:pt x="19" y="36"/>
                    </a:cubicBezTo>
                    <a:cubicBezTo>
                      <a:pt x="18" y="36"/>
                      <a:pt x="16" y="35"/>
                      <a:pt x="15" y="34"/>
                    </a:cubicBezTo>
                    <a:cubicBezTo>
                      <a:pt x="12" y="33"/>
                      <a:pt x="10" y="32"/>
                      <a:pt x="7" y="31"/>
                    </a:cubicBezTo>
                    <a:cubicBezTo>
                      <a:pt x="9" y="33"/>
                      <a:pt x="12" y="35"/>
                      <a:pt x="14" y="37"/>
                    </a:cubicBezTo>
                    <a:cubicBezTo>
                      <a:pt x="16" y="39"/>
                      <a:pt x="20" y="42"/>
                      <a:pt x="22" y="42"/>
                    </a:cubicBezTo>
                    <a:cubicBezTo>
                      <a:pt x="23" y="42"/>
                      <a:pt x="28" y="44"/>
                      <a:pt x="30" y="42"/>
                    </a:cubicBezTo>
                    <a:cubicBezTo>
                      <a:pt x="28" y="42"/>
                      <a:pt x="26" y="40"/>
                      <a:pt x="24" y="39"/>
                    </a:cubicBezTo>
                    <a:close/>
                    <a:moveTo>
                      <a:pt x="18" y="49"/>
                    </a:moveTo>
                    <a:cubicBezTo>
                      <a:pt x="18" y="49"/>
                      <a:pt x="18" y="49"/>
                      <a:pt x="18" y="49"/>
                    </a:cubicBezTo>
                    <a:cubicBezTo>
                      <a:pt x="13" y="42"/>
                      <a:pt x="10" y="33"/>
                      <a:pt x="3" y="29"/>
                    </a:cubicBezTo>
                    <a:cubicBezTo>
                      <a:pt x="8" y="35"/>
                      <a:pt x="11" y="53"/>
                      <a:pt x="19" y="57"/>
                    </a:cubicBezTo>
                    <a:cubicBezTo>
                      <a:pt x="19" y="57"/>
                      <a:pt x="20" y="57"/>
                      <a:pt x="20" y="57"/>
                    </a:cubicBezTo>
                    <a:cubicBezTo>
                      <a:pt x="21" y="57"/>
                      <a:pt x="22" y="57"/>
                      <a:pt x="22" y="57"/>
                    </a:cubicBezTo>
                    <a:cubicBezTo>
                      <a:pt x="23" y="55"/>
                      <a:pt x="23" y="56"/>
                      <a:pt x="23" y="55"/>
                    </a:cubicBezTo>
                    <a:cubicBezTo>
                      <a:pt x="20" y="54"/>
                      <a:pt x="19" y="51"/>
                      <a:pt x="18" y="49"/>
                    </a:cubicBezTo>
                    <a:close/>
                    <a:moveTo>
                      <a:pt x="29" y="30"/>
                    </a:moveTo>
                    <a:cubicBezTo>
                      <a:pt x="26" y="24"/>
                      <a:pt x="19" y="22"/>
                      <a:pt x="13" y="22"/>
                    </a:cubicBezTo>
                    <a:cubicBezTo>
                      <a:pt x="11" y="22"/>
                      <a:pt x="10" y="23"/>
                      <a:pt x="9" y="23"/>
                    </a:cubicBezTo>
                    <a:cubicBezTo>
                      <a:pt x="8" y="24"/>
                      <a:pt x="7" y="24"/>
                      <a:pt x="6" y="24"/>
                    </a:cubicBezTo>
                    <a:cubicBezTo>
                      <a:pt x="14" y="25"/>
                      <a:pt x="26" y="36"/>
                      <a:pt x="29" y="30"/>
                    </a:cubicBezTo>
                    <a:close/>
                    <a:moveTo>
                      <a:pt x="10" y="55"/>
                    </a:moveTo>
                    <a:cubicBezTo>
                      <a:pt x="10" y="55"/>
                      <a:pt x="10" y="55"/>
                      <a:pt x="10" y="55"/>
                    </a:cubicBezTo>
                    <a:cubicBezTo>
                      <a:pt x="9" y="52"/>
                      <a:pt x="8" y="44"/>
                      <a:pt x="1" y="35"/>
                    </a:cubicBezTo>
                    <a:cubicBezTo>
                      <a:pt x="0" y="38"/>
                      <a:pt x="2" y="39"/>
                      <a:pt x="3" y="40"/>
                    </a:cubicBezTo>
                    <a:cubicBezTo>
                      <a:pt x="6" y="46"/>
                      <a:pt x="5" y="48"/>
                      <a:pt x="7" y="53"/>
                    </a:cubicBezTo>
                    <a:cubicBezTo>
                      <a:pt x="8" y="53"/>
                      <a:pt x="8" y="54"/>
                      <a:pt x="9" y="55"/>
                    </a:cubicBezTo>
                    <a:cubicBezTo>
                      <a:pt x="9" y="55"/>
                      <a:pt x="10" y="56"/>
                      <a:pt x="10" y="55"/>
                    </a:cubicBezTo>
                    <a:cubicBezTo>
                      <a:pt x="10" y="55"/>
                      <a:pt x="10" y="55"/>
                      <a:pt x="10" y="55"/>
                    </a:cubicBezTo>
                    <a:close/>
                    <a:moveTo>
                      <a:pt x="1" y="39"/>
                    </a:moveTo>
                    <a:cubicBezTo>
                      <a:pt x="1" y="39"/>
                      <a:pt x="1" y="39"/>
                      <a:pt x="1" y="39"/>
                    </a:cubicBezTo>
                    <a:cubicBezTo>
                      <a:pt x="1" y="44"/>
                      <a:pt x="3" y="48"/>
                      <a:pt x="5" y="52"/>
                    </a:cubicBezTo>
                    <a:cubicBezTo>
                      <a:pt x="5" y="46"/>
                      <a:pt x="3" y="42"/>
                      <a:pt x="1" y="39"/>
                    </a:cubicBezTo>
                    <a:close/>
                    <a:moveTo>
                      <a:pt x="4" y="25"/>
                    </a:moveTo>
                    <a:cubicBezTo>
                      <a:pt x="4" y="25"/>
                      <a:pt x="4" y="25"/>
                      <a:pt x="4" y="25"/>
                    </a:cubicBezTo>
                    <a:cubicBezTo>
                      <a:pt x="4" y="26"/>
                      <a:pt x="4" y="27"/>
                      <a:pt x="5" y="27"/>
                    </a:cubicBezTo>
                    <a:cubicBezTo>
                      <a:pt x="6" y="28"/>
                      <a:pt x="6" y="28"/>
                      <a:pt x="7" y="28"/>
                    </a:cubicBezTo>
                    <a:cubicBezTo>
                      <a:pt x="8" y="28"/>
                      <a:pt x="8" y="29"/>
                      <a:pt x="9" y="29"/>
                    </a:cubicBezTo>
                    <a:cubicBezTo>
                      <a:pt x="9" y="26"/>
                      <a:pt x="6" y="25"/>
                      <a:pt x="4" y="25"/>
                    </a:cubicBezTo>
                    <a:close/>
                  </a:path>
                </a:pathLst>
              </a:custGeom>
              <a:solidFill>
                <a:srgbClr val="7578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53276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  <a:sym typeface="宋体" panose="02010600030101010101" pitchFamily="2" charset="-122"/>
                </a:endParaRPr>
              </a:p>
            </p:txBody>
          </p:sp>
        </p:grpSp>
      </p:grp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自定义设计方案_3">
  <a:themeElements>
    <a:clrScheme name="自定义设计方案_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FDEF3"/>
      </a:accent1>
      <a:accent2>
        <a:srgbClr val="333399"/>
      </a:accent2>
      <a:accent3>
        <a:srgbClr val="FFFFFF"/>
      </a:accent3>
      <a:accent4>
        <a:srgbClr val="000000"/>
      </a:accent4>
      <a:accent5>
        <a:srgbClr val="E4ECF8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_3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53882" dir="13500000" algn="ctr" rotWithShape="0">
            <a:schemeClr val="tx1">
              <a:gamma/>
              <a:shade val="60000"/>
              <a:invGamma/>
              <a:alpha val="50000"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53882" dir="13500000" algn="ctr" rotWithShape="0">
            <a:schemeClr val="tx1">
              <a:gamma/>
              <a:shade val="60000"/>
              <a:invGamma/>
              <a:alpha val="50000"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lnDef>
  </a:objectDefaults>
  <a:extraClrSchemeLst>
    <a:extraClrScheme>
      <a:clrScheme name="自定义设计方案_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自定义设计方案_3">
  <a:themeElements>
    <a:clrScheme name="自定义设计方案_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FDEF3"/>
      </a:accent1>
      <a:accent2>
        <a:srgbClr val="333399"/>
      </a:accent2>
      <a:accent3>
        <a:srgbClr val="FFFFFF"/>
      </a:accent3>
      <a:accent4>
        <a:srgbClr val="000000"/>
      </a:accent4>
      <a:accent5>
        <a:srgbClr val="E4ECF8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_3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53882" dir="13500000" algn="ctr" rotWithShape="0">
            <a:schemeClr val="tx1">
              <a:gamma/>
              <a:shade val="60000"/>
              <a:invGamma/>
              <a:alpha val="50000"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53882" dir="13500000" algn="ctr" rotWithShape="0">
            <a:schemeClr val="tx1">
              <a:gamma/>
              <a:shade val="60000"/>
              <a:invGamma/>
              <a:alpha val="50000"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lnDef>
  </a:objectDefaults>
  <a:extraClrSchemeLst>
    <a:extraClrScheme>
      <a:clrScheme name="自定义设计方案_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0_自定义设计方案_3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2_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9_自定义设计方案_3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20_自定义设计方案_3">
  <a:themeElements>
    <a:clrScheme name="自定义设计方案_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FDEF3"/>
      </a:accent1>
      <a:accent2>
        <a:srgbClr val="333399"/>
      </a:accent2>
      <a:accent3>
        <a:srgbClr val="FFFFFF"/>
      </a:accent3>
      <a:accent4>
        <a:srgbClr val="000000"/>
      </a:accent4>
      <a:accent5>
        <a:srgbClr val="E4ECF8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_3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53882" dir="13500000" algn="ctr" rotWithShape="0">
            <a:schemeClr val="tx1">
              <a:gamma/>
              <a:shade val="60000"/>
              <a:invGamma/>
              <a:alpha val="50000"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53882" dir="13500000" algn="ctr" rotWithShape="0">
            <a:schemeClr val="tx1">
              <a:gamma/>
              <a:shade val="60000"/>
              <a:invGamma/>
              <a:alpha val="50000"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lnDef>
  </a:objectDefaults>
  <a:extraClrSchemeLst>
    <a:extraClrScheme>
      <a:clrScheme name="自定义设计方案_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_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C00000"/>
      </a:dk2>
      <a:lt2>
        <a:srgbClr val="FF0000"/>
      </a:lt2>
      <a:accent1>
        <a:srgbClr val="FF6600"/>
      </a:accent1>
      <a:accent2>
        <a:srgbClr val="FFC0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AE00"/>
      </a:accent6>
      <a:hlink>
        <a:srgbClr val="262626"/>
      </a:hlink>
      <a:folHlink>
        <a:srgbClr val="7F7F7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_3">
  <a:themeElements>
    <a:clrScheme name="自定义设计方案_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FDEF3"/>
      </a:accent1>
      <a:accent2>
        <a:srgbClr val="333399"/>
      </a:accent2>
      <a:accent3>
        <a:srgbClr val="FFFFFF"/>
      </a:accent3>
      <a:accent4>
        <a:srgbClr val="000000"/>
      </a:accent4>
      <a:accent5>
        <a:srgbClr val="E4ECF8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_3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53882" dir="13500000" algn="ctr" rotWithShape="0">
            <a:schemeClr val="tx1">
              <a:gamma/>
              <a:shade val="60000"/>
              <a:invGamma/>
              <a:alpha val="50000"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53882" dir="13500000" algn="ctr" rotWithShape="0">
            <a:schemeClr val="tx1">
              <a:gamma/>
              <a:shade val="60000"/>
              <a:invGamma/>
              <a:alpha val="50000"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lnDef>
  </a:objectDefaults>
  <a:extraClrSchemeLst>
    <a:extraClrScheme>
      <a:clrScheme name="自定义设计方案_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自定义设计方案_3">
  <a:themeElements>
    <a:clrScheme name="自定义设计方案_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FDEF3"/>
      </a:accent1>
      <a:accent2>
        <a:srgbClr val="333399"/>
      </a:accent2>
      <a:accent3>
        <a:srgbClr val="FFFFFF"/>
      </a:accent3>
      <a:accent4>
        <a:srgbClr val="000000"/>
      </a:accent4>
      <a:accent5>
        <a:srgbClr val="E4ECF8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_3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53882" dir="13500000" algn="ctr" rotWithShape="0">
            <a:schemeClr val="tx1">
              <a:gamma/>
              <a:shade val="60000"/>
              <a:invGamma/>
              <a:alpha val="50000"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53882" dir="13500000" algn="ctr" rotWithShape="0">
            <a:schemeClr val="tx1">
              <a:gamma/>
              <a:shade val="60000"/>
              <a:invGamma/>
              <a:alpha val="50000"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lnDef>
  </a:objectDefaults>
  <a:extraClrSchemeLst>
    <a:extraClrScheme>
      <a:clrScheme name="自定义设计方案_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自定义设计方案_3">
  <a:themeElements>
    <a:clrScheme name="自定义设计方案_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FDEF3"/>
      </a:accent1>
      <a:accent2>
        <a:srgbClr val="333399"/>
      </a:accent2>
      <a:accent3>
        <a:srgbClr val="FFFFFF"/>
      </a:accent3>
      <a:accent4>
        <a:srgbClr val="000000"/>
      </a:accent4>
      <a:accent5>
        <a:srgbClr val="E4ECF8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_3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53882" dir="13500000" algn="ctr" rotWithShape="0">
            <a:schemeClr val="tx1">
              <a:gamma/>
              <a:shade val="60000"/>
              <a:invGamma/>
              <a:alpha val="50000"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53882" dir="13500000" algn="ctr" rotWithShape="0">
            <a:schemeClr val="tx1">
              <a:gamma/>
              <a:shade val="60000"/>
              <a:invGamma/>
              <a:alpha val="50000"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lnDef>
  </a:objectDefaults>
  <a:extraClrSchemeLst>
    <a:extraClrScheme>
      <a:clrScheme name="自定义设计方案_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自定义设计方案_3">
  <a:themeElements>
    <a:clrScheme name="自定义设计方案_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FDEF3"/>
      </a:accent1>
      <a:accent2>
        <a:srgbClr val="333399"/>
      </a:accent2>
      <a:accent3>
        <a:srgbClr val="FFFFFF"/>
      </a:accent3>
      <a:accent4>
        <a:srgbClr val="000000"/>
      </a:accent4>
      <a:accent5>
        <a:srgbClr val="E4ECF8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_3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53882" dir="13500000" algn="ctr" rotWithShape="0">
            <a:schemeClr val="tx1">
              <a:gamma/>
              <a:shade val="60000"/>
              <a:invGamma/>
              <a:alpha val="50000"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53882" dir="13500000" algn="ctr" rotWithShape="0">
            <a:schemeClr val="tx1">
              <a:gamma/>
              <a:shade val="60000"/>
              <a:invGamma/>
              <a:alpha val="50000"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lnDef>
  </a:objectDefaults>
  <a:extraClrSchemeLst>
    <a:extraClrScheme>
      <a:clrScheme name="自定义设计方案_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自定义设计方案_3">
  <a:themeElements>
    <a:clrScheme name="自定义设计方案_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FDEF3"/>
      </a:accent1>
      <a:accent2>
        <a:srgbClr val="333399"/>
      </a:accent2>
      <a:accent3>
        <a:srgbClr val="FFFFFF"/>
      </a:accent3>
      <a:accent4>
        <a:srgbClr val="000000"/>
      </a:accent4>
      <a:accent5>
        <a:srgbClr val="E4ECF8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_3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53882" dir="13500000" algn="ctr" rotWithShape="0">
            <a:schemeClr val="tx1">
              <a:gamma/>
              <a:shade val="60000"/>
              <a:invGamma/>
              <a:alpha val="50000"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53882" dir="13500000" algn="ctr" rotWithShape="0">
            <a:schemeClr val="tx1">
              <a:gamma/>
              <a:shade val="60000"/>
              <a:invGamma/>
              <a:alpha val="50000"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lnDef>
  </a:objectDefaults>
  <a:extraClrSchemeLst>
    <a:extraClrScheme>
      <a:clrScheme name="自定义设计方案_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自定义设计方案_3">
  <a:themeElements>
    <a:clrScheme name="自定义设计方案_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FDEF3"/>
      </a:accent1>
      <a:accent2>
        <a:srgbClr val="333399"/>
      </a:accent2>
      <a:accent3>
        <a:srgbClr val="FFFFFF"/>
      </a:accent3>
      <a:accent4>
        <a:srgbClr val="000000"/>
      </a:accent4>
      <a:accent5>
        <a:srgbClr val="E4ECF8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_3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53882" dir="13500000" algn="ctr" rotWithShape="0">
            <a:schemeClr val="tx1">
              <a:gamma/>
              <a:shade val="60000"/>
              <a:invGamma/>
              <a:alpha val="50000"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53882" dir="13500000" algn="ctr" rotWithShape="0">
            <a:schemeClr val="tx1">
              <a:gamma/>
              <a:shade val="60000"/>
              <a:invGamma/>
              <a:alpha val="50000"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lnDef>
  </a:objectDefaults>
  <a:extraClrSchemeLst>
    <a:extraClrScheme>
      <a:clrScheme name="自定义设计方案_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自定义设计方案_3">
  <a:themeElements>
    <a:clrScheme name="自定义设计方案_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FDEF3"/>
      </a:accent1>
      <a:accent2>
        <a:srgbClr val="333399"/>
      </a:accent2>
      <a:accent3>
        <a:srgbClr val="FFFFFF"/>
      </a:accent3>
      <a:accent4>
        <a:srgbClr val="000000"/>
      </a:accent4>
      <a:accent5>
        <a:srgbClr val="E4ECF8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_3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53882" dir="13500000" algn="ctr" rotWithShape="0">
            <a:schemeClr val="tx1">
              <a:gamma/>
              <a:shade val="60000"/>
              <a:invGamma/>
              <a:alpha val="50000"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53882" dir="13500000" algn="ctr" rotWithShape="0">
            <a:schemeClr val="tx1">
              <a:gamma/>
              <a:shade val="60000"/>
              <a:invGamma/>
              <a:alpha val="50000"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lnDef>
  </a:objectDefaults>
  <a:extraClrSchemeLst>
    <a:extraClrScheme>
      <a:clrScheme name="自定义设计方案_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自定义设计方案_3">
  <a:themeElements>
    <a:clrScheme name="自定义设计方案_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FDEF3"/>
      </a:accent1>
      <a:accent2>
        <a:srgbClr val="333399"/>
      </a:accent2>
      <a:accent3>
        <a:srgbClr val="FFFFFF"/>
      </a:accent3>
      <a:accent4>
        <a:srgbClr val="000000"/>
      </a:accent4>
      <a:accent5>
        <a:srgbClr val="E4ECF8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_3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53882" dir="13500000" algn="ctr" rotWithShape="0">
            <a:schemeClr val="tx1">
              <a:gamma/>
              <a:shade val="60000"/>
              <a:invGamma/>
              <a:alpha val="50000"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53882" dir="13500000" algn="ctr" rotWithShape="0">
            <a:schemeClr val="tx1">
              <a:gamma/>
              <a:shade val="60000"/>
              <a:invGamma/>
              <a:alpha val="50000"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lnDef>
  </a:objectDefaults>
  <a:extraClrSchemeLst>
    <a:extraClrScheme>
      <a:clrScheme name="自定义设计方案_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859</Words>
  <Application>WPS 演示</Application>
  <PresentationFormat>自定义</PresentationFormat>
  <Paragraphs>82</Paragraphs>
  <Slides>9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15</vt:i4>
      </vt:variant>
      <vt:variant>
        <vt:lpstr>幻灯片标题</vt:lpstr>
      </vt:variant>
      <vt:variant>
        <vt:i4>9</vt:i4>
      </vt:variant>
    </vt:vector>
  </HeadingPairs>
  <TitlesOfParts>
    <vt:vector size="39" baseType="lpstr">
      <vt:lpstr>Arial</vt:lpstr>
      <vt:lpstr>宋体</vt:lpstr>
      <vt:lpstr>Wingdings</vt:lpstr>
      <vt:lpstr>黑体</vt:lpstr>
      <vt:lpstr>微软雅黑</vt:lpstr>
      <vt:lpstr>Calibri Light</vt:lpstr>
      <vt:lpstr>等线 Light</vt:lpstr>
      <vt:lpstr>等线</vt:lpstr>
      <vt:lpstr>Calibri</vt:lpstr>
      <vt:lpstr>方正正中黑简体</vt:lpstr>
      <vt:lpstr>汉仪粗宋简</vt:lpstr>
      <vt:lpstr>Arial Narrow</vt:lpstr>
      <vt:lpstr>Modern No. 20</vt:lpstr>
      <vt:lpstr>Arial Unicode MS</vt:lpstr>
      <vt:lpstr>Segoe Print</vt:lpstr>
      <vt:lpstr>自定义设计方案_3</vt:lpstr>
      <vt:lpstr>1_自定义设计方案_3</vt:lpstr>
      <vt:lpstr>2_自定义设计方案_3</vt:lpstr>
      <vt:lpstr>3_自定义设计方案_3</vt:lpstr>
      <vt:lpstr>4_自定义设计方案_3</vt:lpstr>
      <vt:lpstr>5_自定义设计方案_3</vt:lpstr>
      <vt:lpstr>6_自定义设计方案_3</vt:lpstr>
      <vt:lpstr>7_自定义设计方案_3</vt:lpstr>
      <vt:lpstr>8_自定义设计方案_3</vt:lpstr>
      <vt:lpstr>9_自定义设计方案_3</vt:lpstr>
      <vt:lpstr>10_自定义设计方案_3</vt:lpstr>
      <vt:lpstr>2_默认设计模板</vt:lpstr>
      <vt:lpstr>19_自定义设计方案_3</vt:lpstr>
      <vt:lpstr>20_自定义设计方案_3</vt:lpstr>
      <vt:lpstr>1_默认设计模板</vt:lpstr>
      <vt:lpstr>9.WULI心悦小筑---心理委员走访宿舍</vt:lpstr>
      <vt:lpstr>10.心理主题班会</vt:lpstr>
      <vt:lpstr>PowerPoint 演示文稿</vt:lpstr>
      <vt:lpstr>PowerPoint 演示文稿</vt:lpstr>
      <vt:lpstr>PowerPoint 演示文稿</vt:lpstr>
      <vt:lpstr>特色工作——新媒体应用篇</vt:lpstr>
      <vt:lpstr>PowerPoint 演示文稿</vt:lpstr>
      <vt:lpstr>心联其他方面表现（指导教师）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褚涛涛</dc:creator>
  <cp:lastModifiedBy>省油的灯</cp:lastModifiedBy>
  <cp:revision>97</cp:revision>
  <dcterms:created xsi:type="dcterms:W3CDTF">2017-05-05T10:22:00Z</dcterms:created>
  <dcterms:modified xsi:type="dcterms:W3CDTF">2018-07-07T01:53:21Z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