
<file path=[Content_Types].xml><?xml version="1.0" encoding="utf-8"?>
<Types xmlns="http://schemas.openxmlformats.org/package/2006/content-types">
  <Default Extension="jpeg" ContentType="image/jpeg"/>
  <Default Extension="wdp" ContentType="image/vnd.ms-photo"/>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26"/>
  </p:notesMasterIdLst>
  <p:sldIdLst>
    <p:sldId id="289" r:id="rId4"/>
    <p:sldId id="260" r:id="rId5"/>
    <p:sldId id="264" r:id="rId6"/>
    <p:sldId id="284" r:id="rId7"/>
    <p:sldId id="293" r:id="rId8"/>
    <p:sldId id="290" r:id="rId9"/>
    <p:sldId id="296" r:id="rId10"/>
    <p:sldId id="314" r:id="rId11"/>
    <p:sldId id="297" r:id="rId12"/>
    <p:sldId id="298" r:id="rId13"/>
    <p:sldId id="299" r:id="rId14"/>
    <p:sldId id="291" r:id="rId15"/>
    <p:sldId id="300" r:id="rId16"/>
    <p:sldId id="316" r:id="rId17"/>
    <p:sldId id="319" r:id="rId18"/>
    <p:sldId id="320" r:id="rId19"/>
    <p:sldId id="323" r:id="rId20"/>
    <p:sldId id="327" r:id="rId21"/>
    <p:sldId id="328" r:id="rId22"/>
    <p:sldId id="292" r:id="rId23"/>
    <p:sldId id="285" r:id="rId24"/>
    <p:sldId id="308"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showPr>
  <p:clrMru>
    <a:srgbClr val="3D7351"/>
    <a:srgbClr val="FFF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中度样式 1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75" d="100"/>
          <a:sy n="75" d="100"/>
        </p:scale>
        <p:origin x="1896" y="82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notesMaster" Target="notesMasters/notesMaster1.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B093AD-7C06-486F-9754-D5B73F7C37DE}"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3EDE87-FC43-4F0C-9C51-E666AB0AC5F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9C400E00-5D83-46E2-B18B-6027595511C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70288FD-FF8E-4205-8603-C8BB8BCBCB2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C400E00-5D83-46E2-B18B-6027595511C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70288FD-FF8E-4205-8603-C8BB8BCBCB2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C400E00-5D83-46E2-B18B-6027595511C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70288FD-FF8E-4205-8603-C8BB8BCBCB2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C400E00-5D83-46E2-B18B-6027595511CC}"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70288FD-FF8E-4205-8603-C8BB8BCBCB2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9C400E00-5D83-46E2-B18B-6027595511C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70288FD-FF8E-4205-8603-C8BB8BCBCB2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C400E00-5D83-46E2-B18B-6027595511C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70288FD-FF8E-4205-8603-C8BB8BCBCB2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9C400E00-5D83-46E2-B18B-6027595511C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70288FD-FF8E-4205-8603-C8BB8BCBCB2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9C400E00-5D83-46E2-B18B-6027595511C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70288FD-FF8E-4205-8603-C8BB8BCBCB2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9C400E00-5D83-46E2-B18B-6027595511CC}"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70288FD-FF8E-4205-8603-C8BB8BCBCB2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9C400E00-5D83-46E2-B18B-6027595511CC}"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70288FD-FF8E-4205-8603-C8BB8BCBCB2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C400E00-5D83-46E2-B18B-6027595511CC}"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70288FD-FF8E-4205-8603-C8BB8BCBCB26}" type="slidenum">
              <a:rPr lang="zh-CN" altLang="en-US" smtClean="0"/>
            </a:fld>
            <a:endParaRPr lang="zh-CN" altLang="en-US"/>
          </a:p>
        </p:txBody>
      </p:sp>
      <p:sp>
        <p:nvSpPr>
          <p:cNvPr id="5" name="矩形 4"/>
          <p:cNvSpPr/>
          <p:nvPr userDrawn="1"/>
        </p:nvSpPr>
        <p:spPr>
          <a:xfrm>
            <a:off x="0" y="327025"/>
            <a:ext cx="152400" cy="565150"/>
          </a:xfrm>
          <a:prstGeom prst="rect">
            <a:avLst/>
          </a:prstGeom>
          <a:solidFill>
            <a:srgbClr val="3D7351"/>
          </a:solid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a typeface="华文细黑" panose="02010600040101010101" pitchFamily="2" charset="-122"/>
            </a:endParaRPr>
          </a:p>
        </p:txBody>
      </p:sp>
      <p:grpSp>
        <p:nvGrpSpPr>
          <p:cNvPr id="6" name="组合 5"/>
          <p:cNvGrpSpPr/>
          <p:nvPr userDrawn="1"/>
        </p:nvGrpSpPr>
        <p:grpSpPr>
          <a:xfrm>
            <a:off x="245745" y="327660"/>
            <a:ext cx="563880" cy="563880"/>
            <a:chOff x="276225" y="213360"/>
            <a:chExt cx="563880" cy="563880"/>
          </a:xfrm>
          <a:solidFill>
            <a:srgbClr val="3D7351"/>
          </a:solidFill>
        </p:grpSpPr>
        <p:sp>
          <p:nvSpPr>
            <p:cNvPr id="7" name="矩形 6"/>
            <p:cNvSpPr/>
            <p:nvPr/>
          </p:nvSpPr>
          <p:spPr>
            <a:xfrm>
              <a:off x="276225" y="213360"/>
              <a:ext cx="250031" cy="563880"/>
            </a:xfrm>
            <a:prstGeom prst="rect">
              <a:avLst/>
            </a:prstGeom>
            <a:grp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a typeface="华文细黑" panose="02010600040101010101" pitchFamily="2" charset="-122"/>
              </a:endParaRPr>
            </a:p>
          </p:txBody>
        </p:sp>
        <p:sp>
          <p:nvSpPr>
            <p:cNvPr id="8" name="椭圆 7"/>
            <p:cNvSpPr/>
            <p:nvPr/>
          </p:nvSpPr>
          <p:spPr>
            <a:xfrm>
              <a:off x="276225" y="213360"/>
              <a:ext cx="563880" cy="563880"/>
            </a:xfrm>
            <a:prstGeom prst="ellipse">
              <a:avLst/>
            </a:prstGeom>
            <a:grp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bg1"/>
                </a:solidFill>
                <a:ea typeface="华文细黑" panose="02010600040101010101" pitchFamily="2" charset="-122"/>
              </a:endParaRPr>
            </a:p>
          </p:txBody>
        </p:sp>
      </p:grpSp>
      <p:sp>
        <p:nvSpPr>
          <p:cNvPr id="9" name="文本占位符 7"/>
          <p:cNvSpPr>
            <a:spLocks noGrp="1"/>
          </p:cNvSpPr>
          <p:nvPr>
            <p:ph type="body" sz="quarter" idx="13" hasCustomPrompt="1"/>
          </p:nvPr>
        </p:nvSpPr>
        <p:spPr>
          <a:xfrm>
            <a:off x="902970" y="259080"/>
            <a:ext cx="7886700" cy="431800"/>
          </a:xfrm>
          <a:prstGeom prst="rect">
            <a:avLst/>
          </a:prstGeom>
        </p:spPr>
        <p:txBody>
          <a:bodyPr/>
          <a:lstStyle>
            <a:lvl1pPr marL="0" indent="0">
              <a:buNone/>
              <a:defRPr b="1">
                <a:latin typeface="华文细黑" panose="02010600040101010101" pitchFamily="2" charset="-122"/>
                <a:ea typeface="华文细黑" panose="02010600040101010101" pitchFamily="2" charset="-122"/>
              </a:defRPr>
            </a:lvl1pPr>
          </a:lstStyle>
          <a:p>
            <a:pPr lvl="0"/>
            <a:r>
              <a:rPr lang="zh-CN" altLang="en-US" dirty="0"/>
              <a:t>编辑母版文本样式</a:t>
            </a:r>
            <a:endParaRPr lang="zh-CN" altLang="en-US" dirty="0"/>
          </a:p>
        </p:txBody>
      </p:sp>
      <p:sp>
        <p:nvSpPr>
          <p:cNvPr id="10" name="文本占位符 7"/>
          <p:cNvSpPr>
            <a:spLocks noGrp="1"/>
          </p:cNvSpPr>
          <p:nvPr>
            <p:ph type="body" sz="quarter" idx="14" hasCustomPrompt="1"/>
          </p:nvPr>
        </p:nvSpPr>
        <p:spPr>
          <a:xfrm>
            <a:off x="902970" y="614680"/>
            <a:ext cx="7886700" cy="304800"/>
          </a:xfrm>
          <a:prstGeom prst="rect">
            <a:avLst/>
          </a:prstGeom>
        </p:spPr>
        <p:txBody>
          <a:bodyPr>
            <a:normAutofit/>
          </a:bodyPr>
          <a:lstStyle>
            <a:lvl1pPr marL="0" indent="0">
              <a:buNone/>
              <a:defRPr sz="1600">
                <a:solidFill>
                  <a:schemeClr val="tx1">
                    <a:lumMod val="65000"/>
                    <a:lumOff val="35000"/>
                  </a:schemeClr>
                </a:solidFill>
                <a:latin typeface="华文细黑" panose="02010600040101010101" pitchFamily="2" charset="-122"/>
                <a:ea typeface="华文细黑" panose="02010600040101010101" pitchFamily="2" charset="-122"/>
              </a:defRPr>
            </a:lvl1pPr>
          </a:lstStyle>
          <a:p>
            <a:pPr lvl="0"/>
            <a:r>
              <a:rPr lang="zh-CN" altLang="en-US" dirty="0"/>
              <a:t>编辑母版文本样式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C400E00-5D83-46E2-B18B-6027595511C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70288FD-FF8E-4205-8603-C8BB8BCBCB2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9C400E00-5D83-46E2-B18B-6027595511C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70288FD-FF8E-4205-8603-C8BB8BCBCB2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9C400E00-5D83-46E2-B18B-6027595511C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70288FD-FF8E-4205-8603-C8BB8BCBCB2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C400E00-5D83-46E2-B18B-6027595511C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70288FD-FF8E-4205-8603-C8BB8BCBCB2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C400E00-5D83-46E2-B18B-6027595511C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70288FD-FF8E-4205-8603-C8BB8BCBCB2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9C400E00-5D83-46E2-B18B-6027595511C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70288FD-FF8E-4205-8603-C8BB8BCBCB2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9C400E00-5D83-46E2-B18B-6027595511C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70288FD-FF8E-4205-8603-C8BB8BCBCB2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9C400E00-5D83-46E2-B18B-6027595511CC}"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70288FD-FF8E-4205-8603-C8BB8BCBCB2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9C400E00-5D83-46E2-B18B-6027595511CC}"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70288FD-FF8E-4205-8603-C8BB8BCBCB2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C400E00-5D83-46E2-B18B-6027595511CC}"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70288FD-FF8E-4205-8603-C8BB8BCBCB26}" type="slidenum">
              <a:rPr lang="zh-CN" altLang="en-US" smtClean="0"/>
            </a:fld>
            <a:endParaRPr lang="zh-CN" altLang="en-US"/>
          </a:p>
        </p:txBody>
      </p:sp>
      <p:sp>
        <p:nvSpPr>
          <p:cNvPr id="5" name="矩形 4"/>
          <p:cNvSpPr/>
          <p:nvPr userDrawn="1"/>
        </p:nvSpPr>
        <p:spPr>
          <a:xfrm>
            <a:off x="0" y="327025"/>
            <a:ext cx="152400" cy="565150"/>
          </a:xfrm>
          <a:prstGeom prst="rect">
            <a:avLst/>
          </a:prstGeom>
          <a:solidFill>
            <a:srgbClr val="3D7351"/>
          </a:solid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a typeface="华文细黑" panose="02010600040101010101" pitchFamily="2" charset="-122"/>
            </a:endParaRPr>
          </a:p>
        </p:txBody>
      </p:sp>
      <p:grpSp>
        <p:nvGrpSpPr>
          <p:cNvPr id="6" name="组合 5"/>
          <p:cNvGrpSpPr/>
          <p:nvPr userDrawn="1"/>
        </p:nvGrpSpPr>
        <p:grpSpPr>
          <a:xfrm>
            <a:off x="245745" y="327660"/>
            <a:ext cx="563880" cy="563880"/>
            <a:chOff x="276225" y="213360"/>
            <a:chExt cx="563880" cy="563880"/>
          </a:xfrm>
          <a:solidFill>
            <a:srgbClr val="3D7351"/>
          </a:solidFill>
        </p:grpSpPr>
        <p:sp>
          <p:nvSpPr>
            <p:cNvPr id="7" name="矩形 6"/>
            <p:cNvSpPr/>
            <p:nvPr/>
          </p:nvSpPr>
          <p:spPr>
            <a:xfrm>
              <a:off x="276225" y="213360"/>
              <a:ext cx="250031" cy="563880"/>
            </a:xfrm>
            <a:prstGeom prst="rect">
              <a:avLst/>
            </a:prstGeom>
            <a:grp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a typeface="华文细黑" panose="02010600040101010101" pitchFamily="2" charset="-122"/>
              </a:endParaRPr>
            </a:p>
          </p:txBody>
        </p:sp>
        <p:sp>
          <p:nvSpPr>
            <p:cNvPr id="8" name="椭圆 7"/>
            <p:cNvSpPr/>
            <p:nvPr/>
          </p:nvSpPr>
          <p:spPr>
            <a:xfrm>
              <a:off x="276225" y="213360"/>
              <a:ext cx="563880" cy="563880"/>
            </a:xfrm>
            <a:prstGeom prst="ellipse">
              <a:avLst/>
            </a:prstGeom>
            <a:grp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bg1"/>
                </a:solidFill>
                <a:ea typeface="华文细黑" panose="02010600040101010101" pitchFamily="2" charset="-122"/>
              </a:endParaRPr>
            </a:p>
          </p:txBody>
        </p:sp>
      </p:grpSp>
      <p:sp>
        <p:nvSpPr>
          <p:cNvPr id="9" name="文本占位符 7"/>
          <p:cNvSpPr>
            <a:spLocks noGrp="1"/>
          </p:cNvSpPr>
          <p:nvPr>
            <p:ph type="body" sz="quarter" idx="13" hasCustomPrompt="1"/>
          </p:nvPr>
        </p:nvSpPr>
        <p:spPr>
          <a:xfrm>
            <a:off x="902970" y="259080"/>
            <a:ext cx="7886700" cy="431800"/>
          </a:xfrm>
          <a:prstGeom prst="rect">
            <a:avLst/>
          </a:prstGeom>
        </p:spPr>
        <p:txBody>
          <a:bodyPr/>
          <a:lstStyle>
            <a:lvl1pPr marL="0" indent="0">
              <a:buNone/>
              <a:defRPr b="1">
                <a:latin typeface="华文细黑" panose="02010600040101010101" pitchFamily="2" charset="-122"/>
                <a:ea typeface="华文细黑" panose="02010600040101010101" pitchFamily="2" charset="-122"/>
              </a:defRPr>
            </a:lvl1pPr>
          </a:lstStyle>
          <a:p>
            <a:pPr lvl="0"/>
            <a:r>
              <a:rPr lang="zh-CN" altLang="en-US" dirty="0"/>
              <a:t>编辑母版文本样式</a:t>
            </a:r>
            <a:endParaRPr lang="zh-CN" altLang="en-US" dirty="0"/>
          </a:p>
        </p:txBody>
      </p:sp>
      <p:sp>
        <p:nvSpPr>
          <p:cNvPr id="10" name="文本占位符 7"/>
          <p:cNvSpPr>
            <a:spLocks noGrp="1"/>
          </p:cNvSpPr>
          <p:nvPr>
            <p:ph type="body" sz="quarter" idx="14" hasCustomPrompt="1"/>
          </p:nvPr>
        </p:nvSpPr>
        <p:spPr>
          <a:xfrm>
            <a:off x="902970" y="614680"/>
            <a:ext cx="7886700" cy="304800"/>
          </a:xfrm>
          <a:prstGeom prst="rect">
            <a:avLst/>
          </a:prstGeom>
        </p:spPr>
        <p:txBody>
          <a:bodyPr>
            <a:normAutofit/>
          </a:bodyPr>
          <a:lstStyle>
            <a:lvl1pPr marL="0" indent="0">
              <a:buNone/>
              <a:defRPr sz="1600">
                <a:solidFill>
                  <a:schemeClr val="tx1">
                    <a:lumMod val="65000"/>
                    <a:lumOff val="35000"/>
                  </a:schemeClr>
                </a:solidFill>
                <a:latin typeface="华文细黑" panose="02010600040101010101" pitchFamily="2" charset="-122"/>
                <a:ea typeface="华文细黑" panose="02010600040101010101" pitchFamily="2" charset="-122"/>
              </a:defRPr>
            </a:lvl1pPr>
          </a:lstStyle>
          <a:p>
            <a:pPr lvl="0"/>
            <a:r>
              <a:rPr lang="zh-CN" altLang="en-US" dirty="0"/>
              <a:t>编辑母版文本样式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9C400E00-5D83-46E2-B18B-6027595511C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70288FD-FF8E-4205-8603-C8BB8BCBCB2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9C400E00-5D83-46E2-B18B-6027595511C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70288FD-FF8E-4205-8603-C8BB8BCBCB2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2" Type="http://schemas.openxmlformats.org/officeDocument/2006/relationships/theme" Target="../theme/theme2.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AEA"/>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400E00-5D83-46E2-B18B-6027595511CC}"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0288FD-FF8E-4205-8603-C8BB8BCBCB2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AEA"/>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400E00-5D83-46E2-B18B-6027595511CC}"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0288FD-FF8E-4205-8603-C8BB8BCBCB2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media" Target="../media/media1.mp3"/><Relationship Id="rId4" Type="http://schemas.openxmlformats.org/officeDocument/2006/relationships/audio" Target="../media/media1.mp3"/><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2.jpeg"/><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image" Target="../media/image14.jpeg"/><Relationship Id="rId1"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image" Target="../media/image16.jpeg"/><Relationship Id="rId1"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image" Target="../media/image18.png"/><Relationship Id="rId1"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image" Target="../media/image20.jpeg"/><Relationship Id="rId1"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image" Target="../media/image22.jpeg"/><Relationship Id="rId1" Type="http://schemas.openxmlformats.org/officeDocument/2006/relationships/image" Target="../media/image21.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23.jpe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image" Target="../media/image1.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image" Target="../media/image8.jpeg"/><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1"/>
          <a:srcRect r="42146" b="48018"/>
          <a:stretch>
            <a:fillRect/>
          </a:stretch>
        </p:blipFill>
        <p:spPr>
          <a:xfrm>
            <a:off x="7346063" y="2511276"/>
            <a:ext cx="4845938" cy="4346724"/>
          </a:xfrm>
          <a:prstGeom prst="rect">
            <a:avLst/>
          </a:prstGeom>
        </p:spPr>
      </p:pic>
      <p:sp>
        <p:nvSpPr>
          <p:cNvPr id="13" name="Rectangle 5"/>
          <p:cNvSpPr>
            <a:spLocks noChangeArrowheads="1"/>
          </p:cNvSpPr>
          <p:nvPr/>
        </p:nvSpPr>
        <p:spPr bwMode="auto">
          <a:xfrm>
            <a:off x="2472862" y="2048669"/>
            <a:ext cx="7246275" cy="2760663"/>
          </a:xfrm>
          <a:prstGeom prst="rect">
            <a:avLst/>
          </a:prstGeom>
          <a:noFill/>
          <a:ln w="38100" cap="flat">
            <a:solidFill>
              <a:srgbClr val="3D735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ea typeface="华文细黑" panose="02010600040101010101" pitchFamily="2" charset="-122"/>
            </a:endParaRPr>
          </a:p>
        </p:txBody>
      </p:sp>
      <p:pic>
        <p:nvPicPr>
          <p:cNvPr id="17" name="图片 16"/>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41938" y1="46310" x2="41938" y2="46310"/>
                        <a14:foregroundMark x1="26672" y1="41021" x2="26672" y2="41021"/>
                        <a14:foregroundMark x1="31389" y1="39422" x2="31389" y2="39422"/>
                        <a14:backgroundMark x1="70755" y1="56581" x2="70755" y2="56581"/>
                        <a14:backgroundMark x1="68696" y1="52583" x2="65266" y2="51415"/>
                        <a14:backgroundMark x1="49914" y1="48032" x2="49314" y2="47909"/>
                        <a14:backgroundMark x1="49314" y1="54674" x2="48714" y2="54674"/>
                        <a14:backgroundMark x1="47513" y1="54490" x2="50772" y2="56827"/>
                        <a14:backgroundMark x1="67067" y1="62116" x2="67667" y2="61501"/>
                        <a14:backgroundMark x1="68525" y1="56396" x2="68525" y2="55351"/>
                        <a14:backgroundMark x1="70154" y1="50861" x2="70154" y2="50861"/>
                        <a14:backgroundMark x1="71184" y1="50431" x2="71184" y2="50431"/>
                        <a14:backgroundMark x1="38508" y1="41451" x2="38508" y2="41451"/>
                        <a14:backgroundMark x1="44254" y1="36470" x2="44254" y2="36470"/>
                        <a14:backgroundMark x1="42796" y1="43235" x2="42796" y2="43235"/>
                        <a14:backgroundMark x1="67067" y1="42927" x2="67067" y2="42927"/>
                        <a14:backgroundMark x1="58062" y1="45449" x2="57461" y2="45572"/>
                        <a14:backgroundMark x1="59091" y1="52768" x2="59520" y2="53321"/>
                        <a14:backgroundMark x1="59520" y1="54182" x2="59777" y2="55843"/>
                        <a14:backgroundMark x1="59777" y1="59164" x2="59777" y2="59164"/>
                        <a14:backgroundMark x1="78902" y1="35609" x2="78902" y2="35609"/>
                        <a14:backgroundMark x1="26415" y1="39729" x2="26415" y2="39729"/>
                        <a14:backgroundMark x1="25472" y1="42189" x2="25472" y2="42189"/>
                        <a14:backgroundMark x1="25214" y1="41636" x2="25214" y2="41636"/>
                        <a14:backgroundMark x1="46055" y1="56704" x2="46055" y2="56704"/>
                        <a14:backgroundMark x1="56690" y1="49508" x2="56690" y2="49508"/>
                        <a14:backgroundMark x1="56861" y1="49262" x2="60720" y2="48770"/>
                        <a14:backgroundMark x1="66295" y1="47601" x2="66895" y2="47601"/>
                        <a14:backgroundMark x1="71184" y1="46617" x2="76672" y2="45449"/>
                        <a14:backgroundMark x1="81389" y1="43973" x2="81389" y2="43973"/>
                      </a14:backgroundRemoval>
                    </a14:imgEffect>
                  </a14:imgLayer>
                </a14:imgProps>
              </a:ext>
            </a:extLst>
          </a:blip>
          <a:srcRect l="17878" t="35012" b="43146"/>
          <a:stretch>
            <a:fillRect/>
          </a:stretch>
        </p:blipFill>
        <p:spPr>
          <a:xfrm>
            <a:off x="-1" y="0"/>
            <a:ext cx="5837731" cy="2166151"/>
          </a:xfrm>
          <a:prstGeom prst="rect">
            <a:avLst/>
          </a:prstGeom>
        </p:spPr>
      </p:pic>
      <p:grpSp>
        <p:nvGrpSpPr>
          <p:cNvPr id="19" name="组合 18"/>
          <p:cNvGrpSpPr/>
          <p:nvPr/>
        </p:nvGrpSpPr>
        <p:grpSpPr>
          <a:xfrm>
            <a:off x="3271010" y="2236116"/>
            <a:ext cx="5649979" cy="2287978"/>
            <a:chOff x="3271011" y="2298870"/>
            <a:chExt cx="5649979" cy="2287978"/>
          </a:xfrm>
        </p:grpSpPr>
        <p:grpSp>
          <p:nvGrpSpPr>
            <p:cNvPr id="4" name="组合 3"/>
            <p:cNvGrpSpPr/>
            <p:nvPr/>
          </p:nvGrpSpPr>
          <p:grpSpPr>
            <a:xfrm>
              <a:off x="3271011" y="2298870"/>
              <a:ext cx="5649979" cy="1536053"/>
              <a:chOff x="2998177" y="2323646"/>
              <a:chExt cx="5649979" cy="1536053"/>
            </a:xfrm>
          </p:grpSpPr>
          <p:sp>
            <p:nvSpPr>
              <p:cNvPr id="6" name="文本框 5"/>
              <p:cNvSpPr txBox="1"/>
              <p:nvPr/>
            </p:nvSpPr>
            <p:spPr>
              <a:xfrm>
                <a:off x="4268177" y="2323646"/>
                <a:ext cx="3109978" cy="729808"/>
              </a:xfrm>
              <a:prstGeom prst="rect">
                <a:avLst/>
              </a:prstGeom>
              <a:noFill/>
            </p:spPr>
            <p:txBody>
              <a:bodyPr wrap="square" rtlCol="0">
                <a:spAutoFit/>
              </a:bodyPr>
              <a:lstStyle/>
              <a:p>
                <a:pPr algn="ctr"/>
                <a:r>
                  <a:rPr lang="zh-CN" altLang="en-US" sz="2400" dirty="0">
                    <a:solidFill>
                      <a:srgbClr val="3D7351"/>
                    </a:solidFill>
                    <a:latin typeface="华文细黑" panose="02010600040101010101" pitchFamily="2" charset="-122"/>
                    <a:ea typeface="华文细黑" panose="02010600040101010101" pitchFamily="2" charset="-122"/>
                  </a:rPr>
                  <a:t>化学与材料工程学院心理委员联合会</a:t>
                </a:r>
                <a:endParaRPr lang="zh-CN" altLang="en-US" sz="2400" dirty="0">
                  <a:solidFill>
                    <a:srgbClr val="3D7351"/>
                  </a:solidFill>
                  <a:latin typeface="华文细黑" panose="02010600040101010101" pitchFamily="2" charset="-122"/>
                  <a:ea typeface="华文细黑" panose="02010600040101010101" pitchFamily="2" charset="-122"/>
                </a:endParaRPr>
              </a:p>
            </p:txBody>
          </p:sp>
          <p:sp>
            <p:nvSpPr>
              <p:cNvPr id="7" name="文本框 6"/>
              <p:cNvSpPr txBox="1"/>
              <p:nvPr/>
            </p:nvSpPr>
            <p:spPr>
              <a:xfrm>
                <a:off x="2998177" y="3408618"/>
                <a:ext cx="5649979" cy="451081"/>
              </a:xfrm>
              <a:prstGeom prst="rect">
                <a:avLst/>
              </a:prstGeom>
              <a:noFill/>
            </p:spPr>
            <p:txBody>
              <a:bodyPr wrap="square" rtlCol="0">
                <a:spAutoFit/>
              </a:bodyPr>
              <a:lstStyle/>
              <a:p>
                <a:pPr algn="ctr"/>
                <a:r>
                  <a:rPr lang="zh-CN" altLang="en-US" sz="3600" dirty="0">
                    <a:solidFill>
                      <a:srgbClr val="3D7351"/>
                    </a:solidFill>
                    <a:latin typeface="华文细黑" panose="02010600040101010101" pitchFamily="2" charset="-122"/>
                    <a:ea typeface="华文细黑" panose="02010600040101010101" pitchFamily="2" charset="-122"/>
                  </a:rPr>
                  <a:t>2017—2018先进集体评选</a:t>
                </a:r>
                <a:endParaRPr lang="zh-CN" altLang="en-US" sz="3600" dirty="0">
                  <a:solidFill>
                    <a:srgbClr val="3D7351"/>
                  </a:solidFill>
                  <a:latin typeface="华文细黑" panose="02010600040101010101" pitchFamily="2" charset="-122"/>
                  <a:ea typeface="华文细黑" panose="02010600040101010101" pitchFamily="2" charset="-122"/>
                </a:endParaRPr>
              </a:p>
            </p:txBody>
          </p:sp>
        </p:grpSp>
        <p:sp>
          <p:nvSpPr>
            <p:cNvPr id="15" name="矩形: 圆角 14"/>
            <p:cNvSpPr/>
            <p:nvPr/>
          </p:nvSpPr>
          <p:spPr>
            <a:xfrm>
              <a:off x="6795152" y="4190718"/>
              <a:ext cx="1560178" cy="396130"/>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rgbClr val="3D7351"/>
                  </a:solidFill>
                  <a:latin typeface="华文细黑" panose="02010600040101010101" pitchFamily="2" charset="-122"/>
                  <a:ea typeface="华文细黑" panose="02010600040101010101" pitchFamily="2" charset="-122"/>
                </a:rPr>
                <a:t>汇报人：曹婷</a:t>
              </a:r>
              <a:endParaRPr lang="zh-CN" altLang="en-US" sz="1400" dirty="0">
                <a:solidFill>
                  <a:srgbClr val="3D7351"/>
                </a:solidFill>
                <a:latin typeface="华文细黑" panose="02010600040101010101" pitchFamily="2" charset="-122"/>
                <a:ea typeface="华文细黑" panose="02010600040101010101" pitchFamily="2" charset="-122"/>
              </a:endParaRPr>
            </a:p>
          </p:txBody>
        </p:sp>
      </p:grpSp>
      <p:pic>
        <p:nvPicPr>
          <p:cNvPr id="21" name="4">
            <a:hlinkClick r:id="" action="ppaction://media"/>
          </p:cNvPr>
          <p:cNvPicPr>
            <a:picLocks noChangeAspect="1"/>
          </p:cNvPicPr>
          <p:nvPr>
            <a:audioFile r:link="rId4"/>
            <p:extLst>
              <p:ext uri="{DAA4B4D4-6D71-4841-9C94-3DE7FCFB9230}">
                <p14:media xmlns:p14="http://schemas.microsoft.com/office/powerpoint/2010/main" r:embed="rId5"/>
              </p:ext>
            </p:extLst>
          </p:nvPr>
        </p:nvPicPr>
        <p:blipFill>
          <a:blip r:embed="rId6"/>
          <a:stretch>
            <a:fillRect/>
          </a:stretch>
        </p:blipFill>
        <p:spPr>
          <a:xfrm>
            <a:off x="12588875" y="6162675"/>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21"/>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normAutofit fontScale="82500"/>
          </a:bodyPr>
          <a:lstStyle/>
          <a:p>
            <a:r>
              <a:rPr lang="zh-CN" altLang="en-US" dirty="0"/>
              <a:t>三、日常会议</a:t>
            </a:r>
            <a:endParaRPr lang="zh-CN" altLang="en-US" dirty="0"/>
          </a:p>
          <a:p>
            <a:endParaRPr lang="zh-CN" altLang="en-US" dirty="0"/>
          </a:p>
        </p:txBody>
      </p:sp>
      <p:sp>
        <p:nvSpPr>
          <p:cNvPr id="3" name="文本占位符 2"/>
          <p:cNvSpPr>
            <a:spLocks noGrp="1"/>
          </p:cNvSpPr>
          <p:nvPr>
            <p:ph type="body" sz="quarter" idx="14"/>
          </p:nvPr>
        </p:nvSpPr>
        <p:spPr/>
        <p:txBody>
          <a:bodyPr>
            <a:normAutofit fontScale="90000"/>
          </a:bodyPr>
          <a:lstStyle/>
          <a:p>
            <a:endParaRPr lang="zh-CN" altLang="en-US" dirty="0"/>
          </a:p>
          <a:p>
            <a:endParaRPr lang="zh-CN" altLang="en-US" dirty="0"/>
          </a:p>
        </p:txBody>
      </p:sp>
      <p:grpSp>
        <p:nvGrpSpPr>
          <p:cNvPr id="45" name="组合 44"/>
          <p:cNvGrpSpPr/>
          <p:nvPr/>
        </p:nvGrpSpPr>
        <p:grpSpPr>
          <a:xfrm>
            <a:off x="305435" y="2327275"/>
            <a:ext cx="2557780" cy="3161665"/>
            <a:chOff x="2032" y="3525"/>
            <a:chExt cx="4028" cy="4979"/>
          </a:xfrm>
        </p:grpSpPr>
        <p:sp>
          <p:nvSpPr>
            <p:cNvPr id="4" name="자유형 88"/>
            <p:cNvSpPr/>
            <p:nvPr/>
          </p:nvSpPr>
          <p:spPr bwMode="auto">
            <a:xfrm>
              <a:off x="2032" y="4281"/>
              <a:ext cx="4028" cy="4223"/>
            </a:xfrm>
            <a:custGeom>
              <a:avLst/>
              <a:gdLst>
                <a:gd name="connsiteX0" fmla="*/ 22860 w 2194560"/>
                <a:gd name="connsiteY0" fmla="*/ 0 h 2377440"/>
                <a:gd name="connsiteX1" fmla="*/ 2194560 w 2194560"/>
                <a:gd name="connsiteY1" fmla="*/ 137160 h 2377440"/>
                <a:gd name="connsiteX2" fmla="*/ 2049780 w 2194560"/>
                <a:gd name="connsiteY2" fmla="*/ 1965960 h 2377440"/>
                <a:gd name="connsiteX3" fmla="*/ 853440 w 2194560"/>
                <a:gd name="connsiteY3" fmla="*/ 2377440 h 2377440"/>
                <a:gd name="connsiteX4" fmla="*/ 0 w 2194560"/>
                <a:gd name="connsiteY4" fmla="*/ 2316480 h 2377440"/>
                <a:gd name="connsiteX5" fmla="*/ 22860 w 2194560"/>
                <a:gd name="connsiteY5" fmla="*/ 0 h 2377440"/>
                <a:gd name="connsiteX0-1" fmla="*/ 22860 w 2203388"/>
                <a:gd name="connsiteY0-2" fmla="*/ 0 h 2377440"/>
                <a:gd name="connsiteX1-3" fmla="*/ 2194560 w 2203388"/>
                <a:gd name="connsiteY1-4" fmla="*/ 137160 h 2377440"/>
                <a:gd name="connsiteX2-5" fmla="*/ 2049780 w 2203388"/>
                <a:gd name="connsiteY2-6" fmla="*/ 1965960 h 2377440"/>
                <a:gd name="connsiteX3-7" fmla="*/ 853440 w 2203388"/>
                <a:gd name="connsiteY3-8" fmla="*/ 2377440 h 2377440"/>
                <a:gd name="connsiteX4-9" fmla="*/ 0 w 2203388"/>
                <a:gd name="connsiteY4-10" fmla="*/ 2316480 h 2377440"/>
                <a:gd name="connsiteX5-11" fmla="*/ 22860 w 2203388"/>
                <a:gd name="connsiteY5-12" fmla="*/ 0 h 2377440"/>
                <a:gd name="connsiteX0-13" fmla="*/ 22860 w 2203388"/>
                <a:gd name="connsiteY0-14" fmla="*/ 0 h 2377440"/>
                <a:gd name="connsiteX1-15" fmla="*/ 2194560 w 2203388"/>
                <a:gd name="connsiteY1-16" fmla="*/ 137160 h 2377440"/>
                <a:gd name="connsiteX2-17" fmla="*/ 2049780 w 2203388"/>
                <a:gd name="connsiteY2-18" fmla="*/ 1965960 h 2377440"/>
                <a:gd name="connsiteX3-19" fmla="*/ 853440 w 2203388"/>
                <a:gd name="connsiteY3-20" fmla="*/ 2377440 h 2377440"/>
                <a:gd name="connsiteX4-21" fmla="*/ 0 w 2203388"/>
                <a:gd name="connsiteY4-22" fmla="*/ 2316480 h 2377440"/>
                <a:gd name="connsiteX5-23" fmla="*/ 22860 w 2203388"/>
                <a:gd name="connsiteY5-24" fmla="*/ 0 h 2377440"/>
                <a:gd name="connsiteX0-25" fmla="*/ 22860 w 2203388"/>
                <a:gd name="connsiteY0-26" fmla="*/ 0 h 2377440"/>
                <a:gd name="connsiteX1-27" fmla="*/ 2194560 w 2203388"/>
                <a:gd name="connsiteY1-28" fmla="*/ 137160 h 2377440"/>
                <a:gd name="connsiteX2-29" fmla="*/ 2049780 w 2203388"/>
                <a:gd name="connsiteY2-30" fmla="*/ 1965960 h 2377440"/>
                <a:gd name="connsiteX3-31" fmla="*/ 853440 w 2203388"/>
                <a:gd name="connsiteY3-32" fmla="*/ 2377440 h 2377440"/>
                <a:gd name="connsiteX4-33" fmla="*/ 0 w 2203388"/>
                <a:gd name="connsiteY4-34" fmla="*/ 2316480 h 2377440"/>
                <a:gd name="connsiteX5-35" fmla="*/ 22860 w 2203388"/>
                <a:gd name="connsiteY5-36" fmla="*/ 0 h 2377440"/>
                <a:gd name="connsiteX0-37" fmla="*/ 22860 w 2203388"/>
                <a:gd name="connsiteY0-38" fmla="*/ 0 h 2377440"/>
                <a:gd name="connsiteX1-39" fmla="*/ 2194560 w 2203388"/>
                <a:gd name="connsiteY1-40" fmla="*/ 137160 h 2377440"/>
                <a:gd name="connsiteX2-41" fmla="*/ 2049780 w 2203388"/>
                <a:gd name="connsiteY2-42" fmla="*/ 1965960 h 2377440"/>
                <a:gd name="connsiteX3-43" fmla="*/ 853440 w 2203388"/>
                <a:gd name="connsiteY3-44" fmla="*/ 2377440 h 2377440"/>
                <a:gd name="connsiteX4-45" fmla="*/ 0 w 2203388"/>
                <a:gd name="connsiteY4-46" fmla="*/ 2232248 h 2377440"/>
                <a:gd name="connsiteX5-47" fmla="*/ 22860 w 2203388"/>
                <a:gd name="connsiteY5-48" fmla="*/ 0 h 2377440"/>
                <a:gd name="connsiteX0-49" fmla="*/ 22860 w 2203388"/>
                <a:gd name="connsiteY0-50" fmla="*/ 0 h 2377440"/>
                <a:gd name="connsiteX1-51" fmla="*/ 2194560 w 2203388"/>
                <a:gd name="connsiteY1-52" fmla="*/ 137160 h 2377440"/>
                <a:gd name="connsiteX2-53" fmla="*/ 2049780 w 2203388"/>
                <a:gd name="connsiteY2-54" fmla="*/ 1965960 h 2377440"/>
                <a:gd name="connsiteX3-55" fmla="*/ 853440 w 2203388"/>
                <a:gd name="connsiteY3-56" fmla="*/ 2377440 h 2377440"/>
                <a:gd name="connsiteX4-57" fmla="*/ 0 w 2203388"/>
                <a:gd name="connsiteY4-58" fmla="*/ 2232248 h 2377440"/>
                <a:gd name="connsiteX5-59" fmla="*/ 22860 w 2203388"/>
                <a:gd name="connsiteY5-60" fmla="*/ 0 h 2377440"/>
                <a:gd name="connsiteX0-61" fmla="*/ 22860 w 2203388"/>
                <a:gd name="connsiteY0-62" fmla="*/ 0 h 2377440"/>
                <a:gd name="connsiteX1-63" fmla="*/ 2194560 w 2203388"/>
                <a:gd name="connsiteY1-64" fmla="*/ 137160 h 2377440"/>
                <a:gd name="connsiteX2-65" fmla="*/ 2049780 w 2203388"/>
                <a:gd name="connsiteY2-66" fmla="*/ 1965960 h 2377440"/>
                <a:gd name="connsiteX3-67" fmla="*/ 853440 w 2203388"/>
                <a:gd name="connsiteY3-68" fmla="*/ 2377440 h 2377440"/>
                <a:gd name="connsiteX4-69" fmla="*/ 0 w 2203388"/>
                <a:gd name="connsiteY4-70" fmla="*/ 2232248 h 2377440"/>
                <a:gd name="connsiteX5-71" fmla="*/ 22860 w 2203388"/>
                <a:gd name="connsiteY5-72" fmla="*/ 0 h 2377440"/>
                <a:gd name="connsiteX0-73" fmla="*/ 22860 w 2194560"/>
                <a:gd name="connsiteY0-74" fmla="*/ 0 h 2377440"/>
                <a:gd name="connsiteX1-75" fmla="*/ 2194560 w 2194560"/>
                <a:gd name="connsiteY1-76" fmla="*/ 137160 h 2377440"/>
                <a:gd name="connsiteX2-77" fmla="*/ 2049780 w 2194560"/>
                <a:gd name="connsiteY2-78" fmla="*/ 1965960 h 2377440"/>
                <a:gd name="connsiteX3-79" fmla="*/ 853440 w 2194560"/>
                <a:gd name="connsiteY3-80" fmla="*/ 2377440 h 2377440"/>
                <a:gd name="connsiteX4-81" fmla="*/ 0 w 2194560"/>
                <a:gd name="connsiteY4-82" fmla="*/ 2232248 h 2377440"/>
                <a:gd name="connsiteX5-83" fmla="*/ 22860 w 2194560"/>
                <a:gd name="connsiteY5-84" fmla="*/ 0 h 2377440"/>
                <a:gd name="connsiteX0-85" fmla="*/ 22860 w 2201801"/>
                <a:gd name="connsiteY0-86" fmla="*/ 0 h 2377440"/>
                <a:gd name="connsiteX1-87" fmla="*/ 2194560 w 2201801"/>
                <a:gd name="connsiteY1-88" fmla="*/ 137160 h 2377440"/>
                <a:gd name="connsiteX2-89" fmla="*/ 2049780 w 2201801"/>
                <a:gd name="connsiteY2-90" fmla="*/ 1965960 h 2377440"/>
                <a:gd name="connsiteX3-91" fmla="*/ 853440 w 2201801"/>
                <a:gd name="connsiteY3-92" fmla="*/ 2377440 h 2377440"/>
                <a:gd name="connsiteX4-93" fmla="*/ 0 w 2201801"/>
                <a:gd name="connsiteY4-94" fmla="*/ 2232248 h 2377440"/>
                <a:gd name="connsiteX5-95" fmla="*/ 22860 w 2201801"/>
                <a:gd name="connsiteY5-96" fmla="*/ 0 h 2377440"/>
                <a:gd name="connsiteX0-97" fmla="*/ 22860 w 2201801"/>
                <a:gd name="connsiteY0-98" fmla="*/ 0 h 2340260"/>
                <a:gd name="connsiteX1-99" fmla="*/ 2194560 w 2201801"/>
                <a:gd name="connsiteY1-100" fmla="*/ 137160 h 2340260"/>
                <a:gd name="connsiteX2-101" fmla="*/ 2049780 w 2201801"/>
                <a:gd name="connsiteY2-102" fmla="*/ 1965960 h 2340260"/>
                <a:gd name="connsiteX3-103" fmla="*/ 1080120 w 2201801"/>
                <a:gd name="connsiteY3-104" fmla="*/ 2340260 h 2340260"/>
                <a:gd name="connsiteX4-105" fmla="*/ 0 w 2201801"/>
                <a:gd name="connsiteY4-106" fmla="*/ 2232248 h 2340260"/>
                <a:gd name="connsiteX5-107" fmla="*/ 22860 w 2201801"/>
                <a:gd name="connsiteY5-108" fmla="*/ 0 h 2340260"/>
                <a:gd name="connsiteX0-109" fmla="*/ 22860 w 2201801"/>
                <a:gd name="connsiteY0-110" fmla="*/ 0 h 2340260"/>
                <a:gd name="connsiteX1-111" fmla="*/ 2194560 w 2201801"/>
                <a:gd name="connsiteY1-112" fmla="*/ 137160 h 2340260"/>
                <a:gd name="connsiteX2-113" fmla="*/ 2049780 w 2201801"/>
                <a:gd name="connsiteY2-114" fmla="*/ 1965960 h 2340260"/>
                <a:gd name="connsiteX3-115" fmla="*/ 1080120 w 2201801"/>
                <a:gd name="connsiteY3-116" fmla="*/ 2340260 h 2340260"/>
                <a:gd name="connsiteX4-117" fmla="*/ 0 w 2201801"/>
                <a:gd name="connsiteY4-118" fmla="*/ 2232248 h 2340260"/>
                <a:gd name="connsiteX5-119" fmla="*/ 22860 w 2201801"/>
                <a:gd name="connsiteY5-120" fmla="*/ 0 h 2340260"/>
                <a:gd name="connsiteX0-121" fmla="*/ 22860 w 2201801"/>
                <a:gd name="connsiteY0-122" fmla="*/ 0 h 2316104"/>
                <a:gd name="connsiteX1-123" fmla="*/ 2194560 w 2201801"/>
                <a:gd name="connsiteY1-124" fmla="*/ 137160 h 2316104"/>
                <a:gd name="connsiteX2-125" fmla="*/ 2049780 w 2201801"/>
                <a:gd name="connsiteY2-126" fmla="*/ 1965960 h 2316104"/>
                <a:gd name="connsiteX3-127" fmla="*/ 1116124 w 2201801"/>
                <a:gd name="connsiteY3-128" fmla="*/ 2304256 h 2316104"/>
                <a:gd name="connsiteX4-129" fmla="*/ 0 w 2201801"/>
                <a:gd name="connsiteY4-130" fmla="*/ 2232248 h 2316104"/>
                <a:gd name="connsiteX5-131" fmla="*/ 22860 w 2201801"/>
                <a:gd name="connsiteY5-132" fmla="*/ 0 h 2316104"/>
                <a:gd name="connsiteX0-133" fmla="*/ 216024 w 2201801"/>
                <a:gd name="connsiteY0-134" fmla="*/ 0 h 2280100"/>
                <a:gd name="connsiteX1-135" fmla="*/ 2194560 w 2201801"/>
                <a:gd name="connsiteY1-136" fmla="*/ 101156 h 2280100"/>
                <a:gd name="connsiteX2-137" fmla="*/ 2049780 w 2201801"/>
                <a:gd name="connsiteY2-138" fmla="*/ 1929956 h 2280100"/>
                <a:gd name="connsiteX3-139" fmla="*/ 1116124 w 2201801"/>
                <a:gd name="connsiteY3-140" fmla="*/ 2268252 h 2280100"/>
                <a:gd name="connsiteX4-141" fmla="*/ 0 w 2201801"/>
                <a:gd name="connsiteY4-142" fmla="*/ 2196244 h 2280100"/>
                <a:gd name="connsiteX5-143" fmla="*/ 216024 w 2201801"/>
                <a:gd name="connsiteY5-144" fmla="*/ 0 h 2280100"/>
                <a:gd name="connsiteX0-145" fmla="*/ 72008 w 2201801"/>
                <a:gd name="connsiteY0-146" fmla="*/ 0 h 2280100"/>
                <a:gd name="connsiteX1-147" fmla="*/ 2194560 w 2201801"/>
                <a:gd name="connsiteY1-148" fmla="*/ 101156 h 2280100"/>
                <a:gd name="connsiteX2-149" fmla="*/ 2049780 w 2201801"/>
                <a:gd name="connsiteY2-150" fmla="*/ 1929956 h 2280100"/>
                <a:gd name="connsiteX3-151" fmla="*/ 1116124 w 2201801"/>
                <a:gd name="connsiteY3-152" fmla="*/ 2268252 h 2280100"/>
                <a:gd name="connsiteX4-153" fmla="*/ 0 w 2201801"/>
                <a:gd name="connsiteY4-154" fmla="*/ 2196244 h 2280100"/>
                <a:gd name="connsiteX5-155" fmla="*/ 72008 w 2201801"/>
                <a:gd name="connsiteY5-156" fmla="*/ 0 h 2280100"/>
                <a:gd name="connsiteX0-157" fmla="*/ 72008 w 2201801"/>
                <a:gd name="connsiteY0-158" fmla="*/ 0 h 2280100"/>
                <a:gd name="connsiteX1-159" fmla="*/ 2194560 w 2201801"/>
                <a:gd name="connsiteY1-160" fmla="*/ 101156 h 2280100"/>
                <a:gd name="connsiteX2-161" fmla="*/ 2049780 w 2201801"/>
                <a:gd name="connsiteY2-162" fmla="*/ 1929956 h 2280100"/>
                <a:gd name="connsiteX3-163" fmla="*/ 1116124 w 2201801"/>
                <a:gd name="connsiteY3-164" fmla="*/ 2268252 h 2280100"/>
                <a:gd name="connsiteX4-165" fmla="*/ 0 w 2201801"/>
                <a:gd name="connsiteY4-166" fmla="*/ 2196244 h 2280100"/>
                <a:gd name="connsiteX5-167" fmla="*/ 72008 w 2201801"/>
                <a:gd name="connsiteY5-168" fmla="*/ 0 h 2280100"/>
                <a:gd name="connsiteX0-169" fmla="*/ 72008 w 2201801"/>
                <a:gd name="connsiteY0-170" fmla="*/ 0 h 2280100"/>
                <a:gd name="connsiteX1-171" fmla="*/ 2194560 w 2201801"/>
                <a:gd name="connsiteY1-172" fmla="*/ 101156 h 2280100"/>
                <a:gd name="connsiteX2-173" fmla="*/ 2049780 w 2201801"/>
                <a:gd name="connsiteY2-174" fmla="*/ 1929956 h 2280100"/>
                <a:gd name="connsiteX3-175" fmla="*/ 1116124 w 2201801"/>
                <a:gd name="connsiteY3-176" fmla="*/ 2268252 h 2280100"/>
                <a:gd name="connsiteX4-177" fmla="*/ 0 w 2201801"/>
                <a:gd name="connsiteY4-178" fmla="*/ 2196244 h 2280100"/>
                <a:gd name="connsiteX5-179" fmla="*/ 72008 w 2201801"/>
                <a:gd name="connsiteY5-180" fmla="*/ 0 h 2280100"/>
                <a:gd name="connsiteX0-181" fmla="*/ 144016 w 2201801"/>
                <a:gd name="connsiteY0-182" fmla="*/ 0 h 2244096"/>
                <a:gd name="connsiteX1-183" fmla="*/ 2194560 w 2201801"/>
                <a:gd name="connsiteY1-184" fmla="*/ 65152 h 2244096"/>
                <a:gd name="connsiteX2-185" fmla="*/ 2049780 w 2201801"/>
                <a:gd name="connsiteY2-186" fmla="*/ 1893952 h 2244096"/>
                <a:gd name="connsiteX3-187" fmla="*/ 1116124 w 2201801"/>
                <a:gd name="connsiteY3-188" fmla="*/ 2232248 h 2244096"/>
                <a:gd name="connsiteX4-189" fmla="*/ 0 w 2201801"/>
                <a:gd name="connsiteY4-190" fmla="*/ 2160240 h 2244096"/>
                <a:gd name="connsiteX5-191" fmla="*/ 144016 w 2201801"/>
                <a:gd name="connsiteY5-192" fmla="*/ 0 h 2244096"/>
                <a:gd name="connsiteX0-193" fmla="*/ 144016 w 2201801"/>
                <a:gd name="connsiteY0-194" fmla="*/ 0 h 2244096"/>
                <a:gd name="connsiteX1-195" fmla="*/ 2194560 w 2201801"/>
                <a:gd name="connsiteY1-196" fmla="*/ 65152 h 2244096"/>
                <a:gd name="connsiteX2-197" fmla="*/ 2049780 w 2201801"/>
                <a:gd name="connsiteY2-198" fmla="*/ 1893952 h 2244096"/>
                <a:gd name="connsiteX3-199" fmla="*/ 1116124 w 2201801"/>
                <a:gd name="connsiteY3-200" fmla="*/ 2232248 h 2244096"/>
                <a:gd name="connsiteX4-201" fmla="*/ 0 w 2201801"/>
                <a:gd name="connsiteY4-202" fmla="*/ 2160240 h 2244096"/>
                <a:gd name="connsiteX5-203" fmla="*/ 144016 w 2201801"/>
                <a:gd name="connsiteY5-204" fmla="*/ 0 h 2244096"/>
                <a:gd name="connsiteX0-205" fmla="*/ 144016 w 2201801"/>
                <a:gd name="connsiteY0-206" fmla="*/ 0 h 2244096"/>
                <a:gd name="connsiteX1-207" fmla="*/ 2194560 w 2201801"/>
                <a:gd name="connsiteY1-208" fmla="*/ 65152 h 2244096"/>
                <a:gd name="connsiteX2-209" fmla="*/ 2049780 w 2201801"/>
                <a:gd name="connsiteY2-210" fmla="*/ 1893952 h 2244096"/>
                <a:gd name="connsiteX3-211" fmla="*/ 1116124 w 2201801"/>
                <a:gd name="connsiteY3-212" fmla="*/ 2232248 h 2244096"/>
                <a:gd name="connsiteX4-213" fmla="*/ 0 w 2201801"/>
                <a:gd name="connsiteY4-214" fmla="*/ 2160240 h 2244096"/>
                <a:gd name="connsiteX5-215" fmla="*/ 144016 w 2201801"/>
                <a:gd name="connsiteY5-216" fmla="*/ 0 h 2244096"/>
                <a:gd name="connsiteX0-217" fmla="*/ 144016 w 2201801"/>
                <a:gd name="connsiteY0-218" fmla="*/ 0 h 2244096"/>
                <a:gd name="connsiteX1-219" fmla="*/ 2194560 w 2201801"/>
                <a:gd name="connsiteY1-220" fmla="*/ 65152 h 2244096"/>
                <a:gd name="connsiteX2-221" fmla="*/ 2049780 w 2201801"/>
                <a:gd name="connsiteY2-222" fmla="*/ 1893952 h 2244096"/>
                <a:gd name="connsiteX3-223" fmla="*/ 1116124 w 2201801"/>
                <a:gd name="connsiteY3-224" fmla="*/ 2232248 h 2244096"/>
                <a:gd name="connsiteX4-225" fmla="*/ 0 w 2201801"/>
                <a:gd name="connsiteY4-226" fmla="*/ 2160240 h 2244096"/>
                <a:gd name="connsiteX5-227" fmla="*/ 144016 w 2201801"/>
                <a:gd name="connsiteY5-228" fmla="*/ 0 h 2244096"/>
                <a:gd name="connsiteX0-229" fmla="*/ 144016 w 2201801"/>
                <a:gd name="connsiteY0-230" fmla="*/ 0 h 2244096"/>
                <a:gd name="connsiteX1-231" fmla="*/ 2194560 w 2201801"/>
                <a:gd name="connsiteY1-232" fmla="*/ 65152 h 2244096"/>
                <a:gd name="connsiteX2-233" fmla="*/ 2049780 w 2201801"/>
                <a:gd name="connsiteY2-234" fmla="*/ 1893952 h 2244096"/>
                <a:gd name="connsiteX3-235" fmla="*/ 1116124 w 2201801"/>
                <a:gd name="connsiteY3-236" fmla="*/ 2232248 h 2244096"/>
                <a:gd name="connsiteX4-237" fmla="*/ 0 w 2201801"/>
                <a:gd name="connsiteY4-238" fmla="*/ 2160240 h 2244096"/>
                <a:gd name="connsiteX5-239" fmla="*/ 144016 w 2201801"/>
                <a:gd name="connsiteY5-240" fmla="*/ 0 h 2244096"/>
                <a:gd name="connsiteX0-241" fmla="*/ 144016 w 2201801"/>
                <a:gd name="connsiteY0-242" fmla="*/ 0 h 2244096"/>
                <a:gd name="connsiteX1-243" fmla="*/ 2194560 w 2201801"/>
                <a:gd name="connsiteY1-244" fmla="*/ 65152 h 2244096"/>
                <a:gd name="connsiteX2-245" fmla="*/ 2049780 w 2201801"/>
                <a:gd name="connsiteY2-246" fmla="*/ 1893952 h 2244096"/>
                <a:gd name="connsiteX3-247" fmla="*/ 1116124 w 2201801"/>
                <a:gd name="connsiteY3-248" fmla="*/ 2232248 h 2244096"/>
                <a:gd name="connsiteX4-249" fmla="*/ 0 w 2201801"/>
                <a:gd name="connsiteY4-250" fmla="*/ 2160240 h 2244096"/>
                <a:gd name="connsiteX5-251" fmla="*/ 144016 w 2201801"/>
                <a:gd name="connsiteY5-252" fmla="*/ 0 h 2244096"/>
                <a:gd name="connsiteX0-253" fmla="*/ 144016 w 2201801"/>
                <a:gd name="connsiteY0-254" fmla="*/ 0 h 2244096"/>
                <a:gd name="connsiteX1-255" fmla="*/ 2194560 w 2201801"/>
                <a:gd name="connsiteY1-256" fmla="*/ 65152 h 2244096"/>
                <a:gd name="connsiteX2-257" fmla="*/ 2049780 w 2201801"/>
                <a:gd name="connsiteY2-258" fmla="*/ 1893952 h 2244096"/>
                <a:gd name="connsiteX3-259" fmla="*/ 1116124 w 2201801"/>
                <a:gd name="connsiteY3-260" fmla="*/ 2232248 h 2244096"/>
                <a:gd name="connsiteX4-261" fmla="*/ 0 w 2201801"/>
                <a:gd name="connsiteY4-262" fmla="*/ 2160240 h 2244096"/>
                <a:gd name="connsiteX5-263" fmla="*/ 144016 w 2201801"/>
                <a:gd name="connsiteY5-264" fmla="*/ 0 h 2244096"/>
                <a:gd name="connsiteX0-265" fmla="*/ 144016 w 2201801"/>
                <a:gd name="connsiteY0-266" fmla="*/ 0 h 2232248"/>
                <a:gd name="connsiteX1-267" fmla="*/ 2194560 w 2201801"/>
                <a:gd name="connsiteY1-268" fmla="*/ 65152 h 2232248"/>
                <a:gd name="connsiteX2-269" fmla="*/ 2049780 w 2201801"/>
                <a:gd name="connsiteY2-270" fmla="*/ 1893952 h 2232248"/>
                <a:gd name="connsiteX3-271" fmla="*/ 1116124 w 2201801"/>
                <a:gd name="connsiteY3-272" fmla="*/ 2232248 h 2232248"/>
                <a:gd name="connsiteX4-273" fmla="*/ 0 w 2201801"/>
                <a:gd name="connsiteY4-274" fmla="*/ 2160240 h 2232248"/>
                <a:gd name="connsiteX5-275" fmla="*/ 144016 w 2201801"/>
                <a:gd name="connsiteY5-276" fmla="*/ 0 h 2232248"/>
                <a:gd name="connsiteX0-277" fmla="*/ 144016 w 2201801"/>
                <a:gd name="connsiteY0-278" fmla="*/ 0 h 2232248"/>
                <a:gd name="connsiteX1-279" fmla="*/ 2194560 w 2201801"/>
                <a:gd name="connsiteY1-280" fmla="*/ 65152 h 2232248"/>
                <a:gd name="connsiteX2-281" fmla="*/ 2049780 w 2201801"/>
                <a:gd name="connsiteY2-282" fmla="*/ 1893952 h 2232248"/>
                <a:gd name="connsiteX3-283" fmla="*/ 1116124 w 2201801"/>
                <a:gd name="connsiteY3-284" fmla="*/ 2232248 h 2232248"/>
                <a:gd name="connsiteX4-285" fmla="*/ 0 w 2201801"/>
                <a:gd name="connsiteY4-286" fmla="*/ 2160240 h 2232248"/>
                <a:gd name="connsiteX5-287" fmla="*/ 144016 w 2201801"/>
                <a:gd name="connsiteY5-288" fmla="*/ 0 h 2232248"/>
                <a:gd name="connsiteX0-289" fmla="*/ 144016 w 2201801"/>
                <a:gd name="connsiteY0-290" fmla="*/ 0 h 2232248"/>
                <a:gd name="connsiteX1-291" fmla="*/ 2194560 w 2201801"/>
                <a:gd name="connsiteY1-292" fmla="*/ 65152 h 2232248"/>
                <a:gd name="connsiteX2-293" fmla="*/ 2049780 w 2201801"/>
                <a:gd name="connsiteY2-294" fmla="*/ 1893952 h 2232248"/>
                <a:gd name="connsiteX3-295" fmla="*/ 1116124 w 2201801"/>
                <a:gd name="connsiteY3-296" fmla="*/ 2232248 h 2232248"/>
                <a:gd name="connsiteX4-297" fmla="*/ 0 w 2201801"/>
                <a:gd name="connsiteY4-298" fmla="*/ 2160240 h 2232248"/>
                <a:gd name="connsiteX5-299" fmla="*/ 144016 w 2201801"/>
                <a:gd name="connsiteY5-300" fmla="*/ 0 h 2232248"/>
                <a:gd name="connsiteX0-301" fmla="*/ 180020 w 2201801"/>
                <a:gd name="connsiteY0-302" fmla="*/ 0 h 2232248"/>
                <a:gd name="connsiteX1-303" fmla="*/ 2194560 w 2201801"/>
                <a:gd name="connsiteY1-304" fmla="*/ 65152 h 2232248"/>
                <a:gd name="connsiteX2-305" fmla="*/ 2049780 w 2201801"/>
                <a:gd name="connsiteY2-306" fmla="*/ 1893952 h 2232248"/>
                <a:gd name="connsiteX3-307" fmla="*/ 1116124 w 2201801"/>
                <a:gd name="connsiteY3-308" fmla="*/ 2232248 h 2232248"/>
                <a:gd name="connsiteX4-309" fmla="*/ 0 w 2201801"/>
                <a:gd name="connsiteY4-310" fmla="*/ 2160240 h 2232248"/>
                <a:gd name="connsiteX5-311" fmla="*/ 180020 w 2201801"/>
                <a:gd name="connsiteY5-312" fmla="*/ 0 h 2232248"/>
                <a:gd name="connsiteX0-313" fmla="*/ 180020 w 2201801"/>
                <a:gd name="connsiteY0-314" fmla="*/ 0 h 2232248"/>
                <a:gd name="connsiteX1-315" fmla="*/ 2194560 w 2201801"/>
                <a:gd name="connsiteY1-316" fmla="*/ 65152 h 2232248"/>
                <a:gd name="connsiteX2-317" fmla="*/ 2049780 w 2201801"/>
                <a:gd name="connsiteY2-318" fmla="*/ 1893952 h 2232248"/>
                <a:gd name="connsiteX3-319" fmla="*/ 1116124 w 2201801"/>
                <a:gd name="connsiteY3-320" fmla="*/ 2232248 h 2232248"/>
                <a:gd name="connsiteX4-321" fmla="*/ 0 w 2201801"/>
                <a:gd name="connsiteY4-322" fmla="*/ 2160240 h 2232248"/>
                <a:gd name="connsiteX5-323" fmla="*/ 180020 w 2201801"/>
                <a:gd name="connsiteY5-324" fmla="*/ 0 h 2232248"/>
                <a:gd name="connsiteX0-325" fmla="*/ 180020 w 2201801"/>
                <a:gd name="connsiteY0-326" fmla="*/ 0 h 2232248"/>
                <a:gd name="connsiteX1-327" fmla="*/ 2196244 w 2201801"/>
                <a:gd name="connsiteY1-328" fmla="*/ 36004 h 2232248"/>
                <a:gd name="connsiteX2-329" fmla="*/ 2049780 w 2201801"/>
                <a:gd name="connsiteY2-330" fmla="*/ 1893952 h 2232248"/>
                <a:gd name="connsiteX3-331" fmla="*/ 1116124 w 2201801"/>
                <a:gd name="connsiteY3-332" fmla="*/ 2232248 h 2232248"/>
                <a:gd name="connsiteX4-333" fmla="*/ 0 w 2201801"/>
                <a:gd name="connsiteY4-334" fmla="*/ 2160240 h 2232248"/>
                <a:gd name="connsiteX5-335" fmla="*/ 180020 w 2201801"/>
                <a:gd name="connsiteY5-336" fmla="*/ 0 h 2232248"/>
                <a:gd name="connsiteX0-337" fmla="*/ 180020 w 2201801"/>
                <a:gd name="connsiteY0-338" fmla="*/ 0 h 2232248"/>
                <a:gd name="connsiteX1-339" fmla="*/ 2196244 w 2201801"/>
                <a:gd name="connsiteY1-340" fmla="*/ 36004 h 2232248"/>
                <a:gd name="connsiteX2-341" fmla="*/ 2049780 w 2201801"/>
                <a:gd name="connsiteY2-342" fmla="*/ 1893952 h 2232248"/>
                <a:gd name="connsiteX3-343" fmla="*/ 1116124 w 2201801"/>
                <a:gd name="connsiteY3-344" fmla="*/ 2232248 h 2232248"/>
                <a:gd name="connsiteX4-345" fmla="*/ 0 w 2201801"/>
                <a:gd name="connsiteY4-346" fmla="*/ 2160240 h 2232248"/>
                <a:gd name="connsiteX5-347" fmla="*/ 180020 w 2201801"/>
                <a:gd name="connsiteY5-348" fmla="*/ 0 h 2232248"/>
                <a:gd name="connsiteX0-349" fmla="*/ 180020 w 2196244"/>
                <a:gd name="connsiteY0-350" fmla="*/ 0 h 2232248"/>
                <a:gd name="connsiteX1-351" fmla="*/ 2196244 w 2196244"/>
                <a:gd name="connsiteY1-352" fmla="*/ 36004 h 2232248"/>
                <a:gd name="connsiteX2-353" fmla="*/ 2049780 w 2196244"/>
                <a:gd name="connsiteY2-354" fmla="*/ 1893952 h 2232248"/>
                <a:gd name="connsiteX3-355" fmla="*/ 1116124 w 2196244"/>
                <a:gd name="connsiteY3-356" fmla="*/ 2232248 h 2232248"/>
                <a:gd name="connsiteX4-357" fmla="*/ 0 w 2196244"/>
                <a:gd name="connsiteY4-358" fmla="*/ 2160240 h 2232248"/>
                <a:gd name="connsiteX5-359" fmla="*/ 180020 w 2196244"/>
                <a:gd name="connsiteY5-360" fmla="*/ 0 h 2232248"/>
                <a:gd name="connsiteX0-361" fmla="*/ 180020 w 2196244"/>
                <a:gd name="connsiteY0-362" fmla="*/ 0 h 2232248"/>
                <a:gd name="connsiteX1-363" fmla="*/ 2196244 w 2196244"/>
                <a:gd name="connsiteY1-364" fmla="*/ 36004 h 2232248"/>
                <a:gd name="connsiteX2-365" fmla="*/ 2049780 w 2196244"/>
                <a:gd name="connsiteY2-366" fmla="*/ 1893952 h 2232248"/>
                <a:gd name="connsiteX3-367" fmla="*/ 1116124 w 2196244"/>
                <a:gd name="connsiteY3-368" fmla="*/ 2232248 h 2232248"/>
                <a:gd name="connsiteX4-369" fmla="*/ 0 w 2196244"/>
                <a:gd name="connsiteY4-370" fmla="*/ 2160240 h 2232248"/>
                <a:gd name="connsiteX5-371" fmla="*/ 180020 w 2196244"/>
                <a:gd name="connsiteY5-372" fmla="*/ 0 h 2232248"/>
                <a:gd name="connsiteX0-373" fmla="*/ 180020 w 2196244"/>
                <a:gd name="connsiteY0-374" fmla="*/ 0 h 2232248"/>
                <a:gd name="connsiteX1-375" fmla="*/ 2196244 w 2196244"/>
                <a:gd name="connsiteY1-376" fmla="*/ 36004 h 2232248"/>
                <a:gd name="connsiteX2-377" fmla="*/ 2049780 w 2196244"/>
                <a:gd name="connsiteY2-378" fmla="*/ 1893952 h 2232248"/>
                <a:gd name="connsiteX3-379" fmla="*/ 1116124 w 2196244"/>
                <a:gd name="connsiteY3-380" fmla="*/ 2232248 h 2232248"/>
                <a:gd name="connsiteX4-381" fmla="*/ 0 w 2196244"/>
                <a:gd name="connsiteY4-382" fmla="*/ 2160240 h 2232248"/>
                <a:gd name="connsiteX5-383" fmla="*/ 180020 w 2196244"/>
                <a:gd name="connsiteY5-384" fmla="*/ 0 h 2232248"/>
                <a:gd name="connsiteX0-385" fmla="*/ 180020 w 2196244"/>
                <a:gd name="connsiteY0-386" fmla="*/ 0 h 2232248"/>
                <a:gd name="connsiteX1-387" fmla="*/ 2196244 w 2196244"/>
                <a:gd name="connsiteY1-388" fmla="*/ 36004 h 2232248"/>
                <a:gd name="connsiteX2-389" fmla="*/ 2049780 w 2196244"/>
                <a:gd name="connsiteY2-390" fmla="*/ 1893952 h 2232248"/>
                <a:gd name="connsiteX3-391" fmla="*/ 1116124 w 2196244"/>
                <a:gd name="connsiteY3-392" fmla="*/ 2232248 h 2232248"/>
                <a:gd name="connsiteX4-393" fmla="*/ 0 w 2196244"/>
                <a:gd name="connsiteY4-394" fmla="*/ 2160240 h 2232248"/>
                <a:gd name="connsiteX5-395" fmla="*/ 180020 w 2196244"/>
                <a:gd name="connsiteY5-396" fmla="*/ 0 h 2232248"/>
                <a:gd name="connsiteX0-397" fmla="*/ 180020 w 2196244"/>
                <a:gd name="connsiteY0-398" fmla="*/ 0 h 2302394"/>
                <a:gd name="connsiteX1-399" fmla="*/ 2196244 w 2196244"/>
                <a:gd name="connsiteY1-400" fmla="*/ 36004 h 2302394"/>
                <a:gd name="connsiteX2-401" fmla="*/ 2049780 w 2196244"/>
                <a:gd name="connsiteY2-402" fmla="*/ 1893952 h 2302394"/>
                <a:gd name="connsiteX3-403" fmla="*/ 1116124 w 2196244"/>
                <a:gd name="connsiteY3-404" fmla="*/ 2232248 h 2302394"/>
                <a:gd name="connsiteX4-405" fmla="*/ 0 w 2196244"/>
                <a:gd name="connsiteY4-406" fmla="*/ 2160240 h 2302394"/>
                <a:gd name="connsiteX5-407" fmla="*/ 180020 w 2196244"/>
                <a:gd name="connsiteY5-408" fmla="*/ 0 h 23023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196244" h="2302394">
                  <a:moveTo>
                    <a:pt x="180020" y="0"/>
                  </a:moveTo>
                  <a:cubicBezTo>
                    <a:pt x="857309" y="70607"/>
                    <a:pt x="1482827" y="69527"/>
                    <a:pt x="2196244" y="36004"/>
                  </a:cubicBezTo>
                  <a:cubicBezTo>
                    <a:pt x="2181324" y="633028"/>
                    <a:pt x="2129347" y="1853427"/>
                    <a:pt x="2049780" y="1893952"/>
                  </a:cubicBezTo>
                  <a:cubicBezTo>
                    <a:pt x="1651000" y="2031112"/>
                    <a:pt x="1551293" y="2137976"/>
                    <a:pt x="1116124" y="2232248"/>
                  </a:cubicBezTo>
                  <a:cubicBezTo>
                    <a:pt x="697811" y="2302394"/>
                    <a:pt x="386738" y="2168927"/>
                    <a:pt x="0" y="2160240"/>
                  </a:cubicBezTo>
                  <a:cubicBezTo>
                    <a:pt x="112494" y="1412821"/>
                    <a:pt x="149009" y="847792"/>
                    <a:pt x="180020" y="0"/>
                  </a:cubicBezTo>
                  <a:close/>
                </a:path>
              </a:pathLst>
            </a:custGeom>
            <a:noFill/>
            <a:ln w="50800">
              <a:solidFill>
                <a:srgbClr val="3D7351"/>
              </a:solidFill>
              <a:headEnd type="oval"/>
              <a:tailEnd type="oval"/>
            </a:ln>
            <a:effectLst/>
          </p:spPr>
          <p:style>
            <a:lnRef idx="1">
              <a:schemeClr val="accent1"/>
            </a:lnRef>
            <a:fillRef idx="0">
              <a:schemeClr val="accent1"/>
            </a:fillRef>
            <a:effectRef idx="0">
              <a:schemeClr val="accent1"/>
            </a:effectRef>
            <a:fontRef idx="minor">
              <a:schemeClr val="tx1"/>
            </a:fontRef>
          </p:style>
          <p:txBody>
            <a:bodyPr anchor="ctr"/>
            <a:lstStyle>
              <a:lvl1pPr>
                <a:defRPr>
                  <a:solidFill>
                    <a:schemeClr val="tx1"/>
                  </a:solidFill>
                  <a:latin typeface="Malgun Gothic" panose="020B0503020000020004" pitchFamily="34" charset="-127"/>
                  <a:ea typeface="Malgun Gothic" panose="020B0503020000020004" pitchFamily="34" charset="-127"/>
                </a:defRPr>
              </a:lvl1pPr>
              <a:lvl2pPr marL="742950" indent="-285750">
                <a:defRPr>
                  <a:solidFill>
                    <a:schemeClr val="tx1"/>
                  </a:solidFill>
                  <a:latin typeface="Malgun Gothic" panose="020B0503020000020004" pitchFamily="34" charset="-127"/>
                  <a:ea typeface="Malgun Gothic" panose="020B0503020000020004" pitchFamily="34" charset="-127"/>
                </a:defRPr>
              </a:lvl2pPr>
              <a:lvl3pPr marL="1143000" indent="-228600">
                <a:defRPr>
                  <a:solidFill>
                    <a:schemeClr val="tx1"/>
                  </a:solidFill>
                  <a:latin typeface="Malgun Gothic" panose="020B0503020000020004" pitchFamily="34" charset="-127"/>
                  <a:ea typeface="Malgun Gothic" panose="020B0503020000020004" pitchFamily="34" charset="-127"/>
                </a:defRPr>
              </a:lvl3pPr>
              <a:lvl4pPr marL="1600200" indent="-228600">
                <a:defRPr>
                  <a:solidFill>
                    <a:schemeClr val="tx1"/>
                  </a:solidFill>
                  <a:latin typeface="Malgun Gothic" panose="020B0503020000020004" pitchFamily="34" charset="-127"/>
                  <a:ea typeface="Malgun Gothic" panose="020B0503020000020004" pitchFamily="34" charset="-127"/>
                </a:defRPr>
              </a:lvl4pPr>
              <a:lvl5pPr marL="2057400" indent="-228600">
                <a:defRPr>
                  <a:solidFill>
                    <a:schemeClr val="tx1"/>
                  </a:solidFill>
                  <a:latin typeface="Malgun Gothic" panose="020B0503020000020004" pitchFamily="34" charset="-127"/>
                  <a:ea typeface="Malgun Gothic" panose="020B0503020000020004" pitchFamily="34" charset="-127"/>
                </a:defRPr>
              </a:lvl5pPr>
              <a:lvl6pPr marL="25146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6pPr>
              <a:lvl7pPr marL="29718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7pPr>
              <a:lvl8pPr marL="34290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8pPr>
              <a:lvl9pPr marL="38862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9pPr>
            </a:lstStyle>
            <a:p>
              <a:pPr algn="ctr"/>
              <a:endParaRPr lang="ko-KR" altLang="en-US">
                <a:solidFill>
                  <a:prstClr val="black"/>
                </a:solidFill>
                <a:latin typeface="Arial" panose="020B0604020202020204" pitchFamily="34" charset="0"/>
                <a:ea typeface="+mn-ea"/>
                <a:cs typeface="+mn-ea"/>
                <a:sym typeface="Arial" panose="020B0604020202020204" pitchFamily="34" charset="0"/>
              </a:endParaRPr>
            </a:p>
          </p:txBody>
        </p:sp>
        <p:sp>
          <p:nvSpPr>
            <p:cNvPr id="8" name="타원 113"/>
            <p:cNvSpPr/>
            <p:nvPr/>
          </p:nvSpPr>
          <p:spPr bwMode="auto">
            <a:xfrm>
              <a:off x="4062" y="3525"/>
              <a:ext cx="563" cy="563"/>
            </a:xfrm>
            <a:prstGeom prst="ellipse">
              <a:avLst/>
            </a:prstGeom>
            <a:solidFill>
              <a:srgbClr val="3D7351"/>
            </a:solidFill>
            <a:ln w="50800">
              <a:noFill/>
              <a:headEnd type="oval"/>
              <a:tailEnd type="oval"/>
            </a:ln>
            <a:effectLst/>
          </p:spPr>
          <p:style>
            <a:lnRef idx="1">
              <a:schemeClr val="accent1"/>
            </a:lnRef>
            <a:fillRef idx="0">
              <a:schemeClr val="accent1"/>
            </a:fillRef>
            <a:effectRef idx="0">
              <a:schemeClr val="accent1"/>
            </a:effectRef>
            <a:fontRef idx="minor">
              <a:schemeClr val="tx1"/>
            </a:fontRef>
          </p:style>
          <p:txBody>
            <a:bodyPr anchor="ctr"/>
            <a:lstStyle/>
            <a:p>
              <a:pPr algn="ctr"/>
              <a:r>
                <a:rPr lang="en-US" altLang="ko-KR" dirty="0">
                  <a:solidFill>
                    <a:schemeClr val="bg1"/>
                  </a:solidFill>
                  <a:latin typeface="华文细黑" panose="02010600040101010101" pitchFamily="2" charset="-122"/>
                  <a:ea typeface="华文细黑" panose="02010600040101010101" pitchFamily="2" charset="-122"/>
                  <a:cs typeface="+mn-ea"/>
                  <a:sym typeface="Arial" panose="020B0604020202020204" pitchFamily="34" charset="0"/>
                </a:rPr>
                <a:t>1</a:t>
              </a:r>
              <a:endParaRPr lang="ko-KR" altLang="en-US" dirty="0">
                <a:solidFill>
                  <a:schemeClr val="bg1"/>
                </a:solidFill>
                <a:latin typeface="华文细黑" panose="02010600040101010101" pitchFamily="2" charset="-122"/>
                <a:cs typeface="+mn-ea"/>
                <a:sym typeface="Arial" panose="020B0604020202020204" pitchFamily="34" charset="0"/>
              </a:endParaRPr>
            </a:p>
          </p:txBody>
        </p:sp>
        <p:grpSp>
          <p:nvGrpSpPr>
            <p:cNvPr id="38" name="组合 37"/>
            <p:cNvGrpSpPr/>
            <p:nvPr/>
          </p:nvGrpSpPr>
          <p:grpSpPr>
            <a:xfrm>
              <a:off x="2381" y="4047"/>
              <a:ext cx="3621" cy="4273"/>
              <a:chOff x="2381" y="4047"/>
              <a:chExt cx="3621" cy="4273"/>
            </a:xfrm>
          </p:grpSpPr>
          <p:sp>
            <p:nvSpPr>
              <p:cNvPr id="5" name="자유형 87"/>
              <p:cNvSpPr/>
              <p:nvPr/>
            </p:nvSpPr>
            <p:spPr bwMode="auto">
              <a:xfrm>
                <a:off x="4241" y="7408"/>
                <a:ext cx="1326" cy="912"/>
              </a:xfrm>
              <a:custGeom>
                <a:avLst/>
                <a:gdLst>
                  <a:gd name="connsiteX0" fmla="*/ 0 w 1104900"/>
                  <a:gd name="connsiteY0" fmla="*/ 655320 h 655320"/>
                  <a:gd name="connsiteX1" fmla="*/ 807720 w 1104900"/>
                  <a:gd name="connsiteY1" fmla="*/ 0 h 655320"/>
                  <a:gd name="connsiteX2" fmla="*/ 1104900 w 1104900"/>
                  <a:gd name="connsiteY2" fmla="*/ 274320 h 655320"/>
                  <a:gd name="connsiteX3" fmla="*/ 0 w 1104900"/>
                  <a:gd name="connsiteY3" fmla="*/ 655320 h 655320"/>
                  <a:gd name="connsiteX0-1" fmla="*/ 0 w 1104900"/>
                  <a:gd name="connsiteY0-2" fmla="*/ 655320 h 716248"/>
                  <a:gd name="connsiteX1-3" fmla="*/ 807720 w 1104900"/>
                  <a:gd name="connsiteY1-4" fmla="*/ 0 h 716248"/>
                  <a:gd name="connsiteX2-5" fmla="*/ 1104900 w 1104900"/>
                  <a:gd name="connsiteY2-6" fmla="*/ 274320 h 716248"/>
                  <a:gd name="connsiteX3-7" fmla="*/ 0 w 1104900"/>
                  <a:gd name="connsiteY3-8" fmla="*/ 655320 h 716248"/>
                  <a:gd name="connsiteX0-9" fmla="*/ 0 w 1104900"/>
                  <a:gd name="connsiteY0-10" fmla="*/ 655320 h 716248"/>
                  <a:gd name="connsiteX1-11" fmla="*/ 807720 w 1104900"/>
                  <a:gd name="connsiteY1-12" fmla="*/ 0 h 716248"/>
                  <a:gd name="connsiteX2-13" fmla="*/ 1104900 w 1104900"/>
                  <a:gd name="connsiteY2-14" fmla="*/ 274320 h 716248"/>
                  <a:gd name="connsiteX3-15" fmla="*/ 0 w 1104900"/>
                  <a:gd name="connsiteY3-16" fmla="*/ 655320 h 716248"/>
                  <a:gd name="connsiteX0-17" fmla="*/ 0 w 1104900"/>
                  <a:gd name="connsiteY0-18" fmla="*/ 655320 h 716248"/>
                  <a:gd name="connsiteX1-19" fmla="*/ 807720 w 1104900"/>
                  <a:gd name="connsiteY1-20" fmla="*/ 0 h 716248"/>
                  <a:gd name="connsiteX2-21" fmla="*/ 1104900 w 1104900"/>
                  <a:gd name="connsiteY2-22" fmla="*/ 274320 h 716248"/>
                  <a:gd name="connsiteX3-23" fmla="*/ 0 w 1104900"/>
                  <a:gd name="connsiteY3-24" fmla="*/ 655320 h 716248"/>
                  <a:gd name="connsiteX0-25" fmla="*/ 0 w 1104900"/>
                  <a:gd name="connsiteY0-26" fmla="*/ 655320 h 655320"/>
                  <a:gd name="connsiteX1-27" fmla="*/ 807720 w 1104900"/>
                  <a:gd name="connsiteY1-28" fmla="*/ 0 h 655320"/>
                  <a:gd name="connsiteX2-29" fmla="*/ 1104900 w 1104900"/>
                  <a:gd name="connsiteY2-30" fmla="*/ 274320 h 655320"/>
                  <a:gd name="connsiteX3-31" fmla="*/ 0 w 1104900"/>
                  <a:gd name="connsiteY3-32" fmla="*/ 655320 h 655320"/>
                  <a:gd name="connsiteX0-33" fmla="*/ 0 w 1104900"/>
                  <a:gd name="connsiteY0-34" fmla="*/ 655320 h 655320"/>
                  <a:gd name="connsiteX1-35" fmla="*/ 807720 w 1104900"/>
                  <a:gd name="connsiteY1-36" fmla="*/ 0 h 655320"/>
                  <a:gd name="connsiteX2-37" fmla="*/ 1104900 w 1104900"/>
                  <a:gd name="connsiteY2-38" fmla="*/ 274320 h 655320"/>
                  <a:gd name="connsiteX3-39" fmla="*/ 0 w 1104900"/>
                  <a:gd name="connsiteY3-40" fmla="*/ 655320 h 655320"/>
                  <a:gd name="connsiteX0-41" fmla="*/ 0 w 1104900"/>
                  <a:gd name="connsiteY0-42" fmla="*/ 655320 h 655320"/>
                  <a:gd name="connsiteX1-43" fmla="*/ 807720 w 1104900"/>
                  <a:gd name="connsiteY1-44" fmla="*/ 0 h 655320"/>
                  <a:gd name="connsiteX2-45" fmla="*/ 1104900 w 1104900"/>
                  <a:gd name="connsiteY2-46" fmla="*/ 274320 h 655320"/>
                  <a:gd name="connsiteX3-47" fmla="*/ 0 w 1104900"/>
                  <a:gd name="connsiteY3-48" fmla="*/ 655320 h 655320"/>
                  <a:gd name="connsiteX0-49" fmla="*/ 0 w 1104900"/>
                  <a:gd name="connsiteY0-50" fmla="*/ 655320 h 655320"/>
                  <a:gd name="connsiteX1-51" fmla="*/ 807720 w 1104900"/>
                  <a:gd name="connsiteY1-52" fmla="*/ 0 h 655320"/>
                  <a:gd name="connsiteX2-53" fmla="*/ 1104900 w 1104900"/>
                  <a:gd name="connsiteY2-54" fmla="*/ 274320 h 655320"/>
                  <a:gd name="connsiteX3-55" fmla="*/ 0 w 1104900"/>
                  <a:gd name="connsiteY3-56" fmla="*/ 655320 h 655320"/>
                  <a:gd name="connsiteX0-57" fmla="*/ 0 w 1104900"/>
                  <a:gd name="connsiteY0-58" fmla="*/ 655320 h 655320"/>
                  <a:gd name="connsiteX1-59" fmla="*/ 807720 w 1104900"/>
                  <a:gd name="connsiteY1-60" fmla="*/ 0 h 655320"/>
                  <a:gd name="connsiteX2-61" fmla="*/ 1104900 w 1104900"/>
                  <a:gd name="connsiteY2-62" fmla="*/ 274320 h 655320"/>
                  <a:gd name="connsiteX3-63" fmla="*/ 0 w 1104900"/>
                  <a:gd name="connsiteY3-64" fmla="*/ 655320 h 655320"/>
                  <a:gd name="connsiteX0-65" fmla="*/ 0 w 1104900"/>
                  <a:gd name="connsiteY0-66" fmla="*/ 655320 h 655320"/>
                  <a:gd name="connsiteX1-67" fmla="*/ 807720 w 1104900"/>
                  <a:gd name="connsiteY1-68" fmla="*/ 0 h 655320"/>
                  <a:gd name="connsiteX2-69" fmla="*/ 1104900 w 1104900"/>
                  <a:gd name="connsiteY2-70" fmla="*/ 274320 h 655320"/>
                  <a:gd name="connsiteX3-71" fmla="*/ 0 w 1104900"/>
                  <a:gd name="connsiteY3-72" fmla="*/ 655320 h 655320"/>
                  <a:gd name="connsiteX0-73" fmla="*/ 0 w 1124187"/>
                  <a:gd name="connsiteY0-74" fmla="*/ 684497 h 684497"/>
                  <a:gd name="connsiteX1-75" fmla="*/ 827007 w 1124187"/>
                  <a:gd name="connsiteY1-76" fmla="*/ 0 h 684497"/>
                  <a:gd name="connsiteX2-77" fmla="*/ 1124187 w 1124187"/>
                  <a:gd name="connsiteY2-78" fmla="*/ 274320 h 684497"/>
                  <a:gd name="connsiteX3-79" fmla="*/ 0 w 1124187"/>
                  <a:gd name="connsiteY3-80" fmla="*/ 684497 h 684497"/>
                  <a:gd name="connsiteX0-81" fmla="*/ 0 w 1124187"/>
                  <a:gd name="connsiteY0-82" fmla="*/ 684497 h 684497"/>
                  <a:gd name="connsiteX1-83" fmla="*/ 827007 w 1124187"/>
                  <a:gd name="connsiteY1-84" fmla="*/ 0 h 684497"/>
                  <a:gd name="connsiteX2-85" fmla="*/ 1124187 w 1124187"/>
                  <a:gd name="connsiteY2-86" fmla="*/ 274320 h 684497"/>
                  <a:gd name="connsiteX3-87" fmla="*/ 0 w 1124187"/>
                  <a:gd name="connsiteY3-88" fmla="*/ 684497 h 684497"/>
                  <a:gd name="connsiteX0-89" fmla="*/ 0 w 1124187"/>
                  <a:gd name="connsiteY0-90" fmla="*/ 684497 h 684497"/>
                  <a:gd name="connsiteX1-91" fmla="*/ 827007 w 1124187"/>
                  <a:gd name="connsiteY1-92" fmla="*/ 0 h 684497"/>
                  <a:gd name="connsiteX2-93" fmla="*/ 1124187 w 1124187"/>
                  <a:gd name="connsiteY2-94" fmla="*/ 274320 h 684497"/>
                  <a:gd name="connsiteX3-95" fmla="*/ 0 w 1124187"/>
                  <a:gd name="connsiteY3-96" fmla="*/ 684497 h 684497"/>
                  <a:gd name="connsiteX0-97" fmla="*/ 0 w 1124187"/>
                  <a:gd name="connsiteY0-98" fmla="*/ 684497 h 684497"/>
                  <a:gd name="connsiteX1-99" fmla="*/ 827007 w 1124187"/>
                  <a:gd name="connsiteY1-100" fmla="*/ 0 h 684497"/>
                  <a:gd name="connsiteX2-101" fmla="*/ 1124187 w 1124187"/>
                  <a:gd name="connsiteY2-102" fmla="*/ 274320 h 684497"/>
                  <a:gd name="connsiteX3-103" fmla="*/ 0 w 1124187"/>
                  <a:gd name="connsiteY3-104" fmla="*/ 684497 h 684497"/>
                  <a:gd name="connsiteX0-105" fmla="*/ 0 w 1125193"/>
                  <a:gd name="connsiteY0-106" fmla="*/ 684497 h 684497"/>
                  <a:gd name="connsiteX1-107" fmla="*/ 827007 w 1125193"/>
                  <a:gd name="connsiteY1-108" fmla="*/ 0 h 684497"/>
                  <a:gd name="connsiteX2-109" fmla="*/ 1125193 w 1125193"/>
                  <a:gd name="connsiteY2-110" fmla="*/ 302186 h 684497"/>
                  <a:gd name="connsiteX3-111" fmla="*/ 0 w 1125193"/>
                  <a:gd name="connsiteY3-112" fmla="*/ 684497 h 684497"/>
                  <a:gd name="connsiteX0-113" fmla="*/ 0 w 1109869"/>
                  <a:gd name="connsiteY0-114" fmla="*/ 684497 h 684497"/>
                  <a:gd name="connsiteX1-115" fmla="*/ 827007 w 1109869"/>
                  <a:gd name="connsiteY1-116" fmla="*/ 0 h 684497"/>
                  <a:gd name="connsiteX2-117" fmla="*/ 1109869 w 1109869"/>
                  <a:gd name="connsiteY2-118" fmla="*/ 293334 h 684497"/>
                  <a:gd name="connsiteX3-119" fmla="*/ 0 w 1109869"/>
                  <a:gd name="connsiteY3-120" fmla="*/ 684497 h 684497"/>
                  <a:gd name="connsiteX0-121" fmla="*/ 0 w 1111718"/>
                  <a:gd name="connsiteY0-122" fmla="*/ 684497 h 684497"/>
                  <a:gd name="connsiteX1-123" fmla="*/ 827007 w 1111718"/>
                  <a:gd name="connsiteY1-124" fmla="*/ 0 h 684497"/>
                  <a:gd name="connsiteX2-125" fmla="*/ 1111718 w 1111718"/>
                  <a:gd name="connsiteY2-126" fmla="*/ 287291 h 684497"/>
                  <a:gd name="connsiteX3-127" fmla="*/ 0 w 1111718"/>
                  <a:gd name="connsiteY3-128" fmla="*/ 684497 h 684497"/>
                  <a:gd name="connsiteX0-129" fmla="*/ 0 w 1113567"/>
                  <a:gd name="connsiteY0-130" fmla="*/ 684497 h 684497"/>
                  <a:gd name="connsiteX1-131" fmla="*/ 827007 w 1113567"/>
                  <a:gd name="connsiteY1-132" fmla="*/ 0 h 684497"/>
                  <a:gd name="connsiteX2-133" fmla="*/ 1113567 w 1113567"/>
                  <a:gd name="connsiteY2-134" fmla="*/ 272819 h 684497"/>
                  <a:gd name="connsiteX3-135" fmla="*/ 0 w 1113567"/>
                  <a:gd name="connsiteY3-136" fmla="*/ 684497 h 684497"/>
                  <a:gd name="connsiteX0-137" fmla="*/ 0 w 1118278"/>
                  <a:gd name="connsiteY0-138" fmla="*/ 684497 h 684497"/>
                  <a:gd name="connsiteX1-139" fmla="*/ 827007 w 1118278"/>
                  <a:gd name="connsiteY1-140" fmla="*/ 0 h 684497"/>
                  <a:gd name="connsiteX2-141" fmla="*/ 1118278 w 1118278"/>
                  <a:gd name="connsiteY2-142" fmla="*/ 292399 h 684497"/>
                  <a:gd name="connsiteX3-143" fmla="*/ 0 w 1118278"/>
                  <a:gd name="connsiteY3-144" fmla="*/ 684497 h 684497"/>
                  <a:gd name="connsiteX0-145" fmla="*/ 0 w 1117265"/>
                  <a:gd name="connsiteY0-146" fmla="*/ 684497 h 684497"/>
                  <a:gd name="connsiteX1-147" fmla="*/ 827007 w 1117265"/>
                  <a:gd name="connsiteY1-148" fmla="*/ 0 h 684497"/>
                  <a:gd name="connsiteX2-149" fmla="*/ 1117265 w 1117265"/>
                  <a:gd name="connsiteY2-150" fmla="*/ 283547 h 684497"/>
                  <a:gd name="connsiteX3-151" fmla="*/ 0 w 1117265"/>
                  <a:gd name="connsiteY3-152" fmla="*/ 684497 h 684497"/>
                  <a:gd name="connsiteX0-153" fmla="*/ 0 w 1117265"/>
                  <a:gd name="connsiteY0-154" fmla="*/ 684497 h 684497"/>
                  <a:gd name="connsiteX1-155" fmla="*/ 827007 w 1117265"/>
                  <a:gd name="connsiteY1-156" fmla="*/ 0 h 684497"/>
                  <a:gd name="connsiteX2-157" fmla="*/ 1117265 w 1117265"/>
                  <a:gd name="connsiteY2-158" fmla="*/ 283547 h 684497"/>
                  <a:gd name="connsiteX3-159" fmla="*/ 0 w 1117265"/>
                  <a:gd name="connsiteY3-160" fmla="*/ 684497 h 684497"/>
                  <a:gd name="connsiteX0-161" fmla="*/ 0 w 1117265"/>
                  <a:gd name="connsiteY0-162" fmla="*/ 684497 h 684497"/>
                  <a:gd name="connsiteX1-163" fmla="*/ 827007 w 1117265"/>
                  <a:gd name="connsiteY1-164" fmla="*/ 0 h 684497"/>
                  <a:gd name="connsiteX2-165" fmla="*/ 1117265 w 1117265"/>
                  <a:gd name="connsiteY2-166" fmla="*/ 283547 h 684497"/>
                  <a:gd name="connsiteX3-167" fmla="*/ 0 w 1117265"/>
                  <a:gd name="connsiteY3-168" fmla="*/ 684497 h 684497"/>
                  <a:gd name="connsiteX0-169" fmla="*/ 0 w 1117265"/>
                  <a:gd name="connsiteY0-170" fmla="*/ 684497 h 684497"/>
                  <a:gd name="connsiteX1-171" fmla="*/ 827007 w 1117265"/>
                  <a:gd name="connsiteY1-172" fmla="*/ 0 h 684497"/>
                  <a:gd name="connsiteX2-173" fmla="*/ 1117265 w 1117265"/>
                  <a:gd name="connsiteY2-174" fmla="*/ 283547 h 684497"/>
                  <a:gd name="connsiteX3-175" fmla="*/ 0 w 1117265"/>
                  <a:gd name="connsiteY3-176" fmla="*/ 684497 h 684497"/>
                  <a:gd name="connsiteX0-177" fmla="*/ 0 w 1117265"/>
                  <a:gd name="connsiteY0-178" fmla="*/ 684497 h 684497"/>
                  <a:gd name="connsiteX1-179" fmla="*/ 827007 w 1117265"/>
                  <a:gd name="connsiteY1-180" fmla="*/ 0 h 684497"/>
                  <a:gd name="connsiteX2-181" fmla="*/ 1117265 w 1117265"/>
                  <a:gd name="connsiteY2-182" fmla="*/ 283547 h 684497"/>
                  <a:gd name="connsiteX3-183" fmla="*/ 0 w 1117265"/>
                  <a:gd name="connsiteY3-184" fmla="*/ 684497 h 684497"/>
                  <a:gd name="connsiteX0-185" fmla="*/ 0 w 1117265"/>
                  <a:gd name="connsiteY0-186" fmla="*/ 684497 h 684497"/>
                  <a:gd name="connsiteX1-187" fmla="*/ 827007 w 1117265"/>
                  <a:gd name="connsiteY1-188" fmla="*/ 0 h 684497"/>
                  <a:gd name="connsiteX2-189" fmla="*/ 1117265 w 1117265"/>
                  <a:gd name="connsiteY2-190" fmla="*/ 283547 h 684497"/>
                  <a:gd name="connsiteX3-191" fmla="*/ 0 w 1117265"/>
                  <a:gd name="connsiteY3-192" fmla="*/ 684497 h 684497"/>
                  <a:gd name="connsiteX0-193" fmla="*/ 0 w 1117265"/>
                  <a:gd name="connsiteY0-194" fmla="*/ 684497 h 684497"/>
                  <a:gd name="connsiteX1-195" fmla="*/ 827007 w 1117265"/>
                  <a:gd name="connsiteY1-196" fmla="*/ 0 h 684497"/>
                  <a:gd name="connsiteX2-197" fmla="*/ 1117265 w 1117265"/>
                  <a:gd name="connsiteY2-198" fmla="*/ 283547 h 684497"/>
                  <a:gd name="connsiteX3-199" fmla="*/ 0 w 1117265"/>
                  <a:gd name="connsiteY3-200" fmla="*/ 684497 h 684497"/>
                  <a:gd name="connsiteX0-201" fmla="*/ 0 w 1117265"/>
                  <a:gd name="connsiteY0-202" fmla="*/ 684497 h 684497"/>
                  <a:gd name="connsiteX1-203" fmla="*/ 827007 w 1117265"/>
                  <a:gd name="connsiteY1-204" fmla="*/ 0 h 684497"/>
                  <a:gd name="connsiteX2-205" fmla="*/ 1117265 w 1117265"/>
                  <a:gd name="connsiteY2-206" fmla="*/ 283547 h 684497"/>
                  <a:gd name="connsiteX3-207" fmla="*/ 0 w 1117265"/>
                  <a:gd name="connsiteY3-208" fmla="*/ 684497 h 684497"/>
                  <a:gd name="connsiteX0-209" fmla="*/ 0 w 1117265"/>
                  <a:gd name="connsiteY0-210" fmla="*/ 684497 h 684497"/>
                  <a:gd name="connsiteX1-211" fmla="*/ 827007 w 1117265"/>
                  <a:gd name="connsiteY1-212" fmla="*/ 0 h 684497"/>
                  <a:gd name="connsiteX2-213" fmla="*/ 1117265 w 1117265"/>
                  <a:gd name="connsiteY2-214" fmla="*/ 283547 h 684497"/>
                  <a:gd name="connsiteX3-215" fmla="*/ 0 w 1117265"/>
                  <a:gd name="connsiteY3-216" fmla="*/ 684497 h 684497"/>
                  <a:gd name="connsiteX0-217" fmla="*/ 0 w 1117265"/>
                  <a:gd name="connsiteY0-218" fmla="*/ 684497 h 684497"/>
                  <a:gd name="connsiteX1-219" fmla="*/ 827007 w 1117265"/>
                  <a:gd name="connsiteY1-220" fmla="*/ 0 h 684497"/>
                  <a:gd name="connsiteX2-221" fmla="*/ 1117265 w 1117265"/>
                  <a:gd name="connsiteY2-222" fmla="*/ 283547 h 684497"/>
                  <a:gd name="connsiteX3-223" fmla="*/ 0 w 1117265"/>
                  <a:gd name="connsiteY3-224" fmla="*/ 684497 h 684497"/>
                  <a:gd name="connsiteX0-225" fmla="*/ 0 w 1117265"/>
                  <a:gd name="connsiteY0-226" fmla="*/ 684497 h 684497"/>
                  <a:gd name="connsiteX1-227" fmla="*/ 827007 w 1117265"/>
                  <a:gd name="connsiteY1-228" fmla="*/ 0 h 684497"/>
                  <a:gd name="connsiteX2-229" fmla="*/ 1117265 w 1117265"/>
                  <a:gd name="connsiteY2-230" fmla="*/ 283547 h 684497"/>
                  <a:gd name="connsiteX3-231" fmla="*/ 0 w 1117265"/>
                  <a:gd name="connsiteY3-232" fmla="*/ 684497 h 684497"/>
                  <a:gd name="connsiteX0-233" fmla="*/ 0 w 1117265"/>
                  <a:gd name="connsiteY0-234" fmla="*/ 684497 h 684497"/>
                  <a:gd name="connsiteX1-235" fmla="*/ 827007 w 1117265"/>
                  <a:gd name="connsiteY1-236" fmla="*/ 0 h 684497"/>
                  <a:gd name="connsiteX2-237" fmla="*/ 1117265 w 1117265"/>
                  <a:gd name="connsiteY2-238" fmla="*/ 283547 h 684497"/>
                  <a:gd name="connsiteX3-239" fmla="*/ 0 w 1117265"/>
                  <a:gd name="connsiteY3-240" fmla="*/ 684497 h 684497"/>
                  <a:gd name="connsiteX0-241" fmla="*/ 0 w 1117265"/>
                  <a:gd name="connsiteY0-242" fmla="*/ 684497 h 684497"/>
                  <a:gd name="connsiteX1-243" fmla="*/ 827007 w 1117265"/>
                  <a:gd name="connsiteY1-244" fmla="*/ 0 h 684497"/>
                  <a:gd name="connsiteX2-245" fmla="*/ 1117265 w 1117265"/>
                  <a:gd name="connsiteY2-246" fmla="*/ 283547 h 684497"/>
                  <a:gd name="connsiteX3-247" fmla="*/ 0 w 1117265"/>
                  <a:gd name="connsiteY3-248" fmla="*/ 684497 h 684497"/>
                </a:gdLst>
                <a:ahLst/>
                <a:cxnLst>
                  <a:cxn ang="0">
                    <a:pos x="connsiteX0-1" y="connsiteY0-2"/>
                  </a:cxn>
                  <a:cxn ang="0">
                    <a:pos x="connsiteX1-3" y="connsiteY1-4"/>
                  </a:cxn>
                  <a:cxn ang="0">
                    <a:pos x="connsiteX2-5" y="connsiteY2-6"/>
                  </a:cxn>
                  <a:cxn ang="0">
                    <a:pos x="connsiteX3-7" y="connsiteY3-8"/>
                  </a:cxn>
                </a:cxnLst>
                <a:rect l="l" t="t" r="r" b="b"/>
                <a:pathLst>
                  <a:path w="1117265" h="684497">
                    <a:moveTo>
                      <a:pt x="0" y="684497"/>
                    </a:moveTo>
                    <a:cubicBezTo>
                      <a:pt x="281310" y="578055"/>
                      <a:pt x="563915" y="445084"/>
                      <a:pt x="827007" y="0"/>
                    </a:cubicBezTo>
                    <a:cubicBezTo>
                      <a:pt x="830800" y="112603"/>
                      <a:pt x="947335" y="344380"/>
                      <a:pt x="1117265" y="283547"/>
                    </a:cubicBezTo>
                    <a:cubicBezTo>
                      <a:pt x="779033" y="454015"/>
                      <a:pt x="330704" y="612949"/>
                      <a:pt x="0" y="684497"/>
                    </a:cubicBezTo>
                    <a:close/>
                  </a:path>
                </a:pathLst>
              </a:custGeom>
              <a:noFill/>
              <a:ln w="50800">
                <a:solidFill>
                  <a:srgbClr val="3D7351"/>
                </a:solidFill>
                <a:headEnd type="oval"/>
                <a:tailEnd type="oval"/>
              </a:ln>
              <a:effectLst/>
            </p:spPr>
            <p:style>
              <a:lnRef idx="1">
                <a:schemeClr val="accent1"/>
              </a:lnRef>
              <a:fillRef idx="0">
                <a:schemeClr val="accent1"/>
              </a:fillRef>
              <a:effectRef idx="0">
                <a:schemeClr val="accent1"/>
              </a:effectRef>
              <a:fontRef idx="minor">
                <a:schemeClr val="tx1"/>
              </a:fontRef>
            </p:style>
            <p:txBody>
              <a:bodyPr anchor="ctr"/>
              <a:lstStyle/>
              <a:p>
                <a:pPr algn="ctr"/>
                <a:endParaRPr lang="ko-KR" altLang="en-US">
                  <a:solidFill>
                    <a:prstClr val="black"/>
                  </a:solidFill>
                  <a:latin typeface="Arial" panose="020B0604020202020204" pitchFamily="34" charset="0"/>
                  <a:cs typeface="+mn-ea"/>
                  <a:sym typeface="Arial" panose="020B0604020202020204" pitchFamily="34" charset="0"/>
                </a:endParaRPr>
              </a:p>
            </p:txBody>
          </p:sp>
          <p:sp>
            <p:nvSpPr>
              <p:cNvPr id="6" name="자유형 200"/>
              <p:cNvSpPr/>
              <p:nvPr/>
            </p:nvSpPr>
            <p:spPr bwMode="auto">
              <a:xfrm>
                <a:off x="2381" y="4402"/>
                <a:ext cx="3621" cy="725"/>
              </a:xfrm>
              <a:custGeom>
                <a:avLst/>
                <a:gdLst>
                  <a:gd name="connsiteX0" fmla="*/ 0 w 2226733"/>
                  <a:gd name="connsiteY0" fmla="*/ 0 h 465666"/>
                  <a:gd name="connsiteX1" fmla="*/ 2226733 w 2226733"/>
                  <a:gd name="connsiteY1" fmla="*/ 67733 h 465666"/>
                  <a:gd name="connsiteX2" fmla="*/ 2192867 w 2226733"/>
                  <a:gd name="connsiteY2" fmla="*/ 465666 h 465666"/>
                  <a:gd name="connsiteX3" fmla="*/ 16933 w 2226733"/>
                  <a:gd name="connsiteY3" fmla="*/ 381000 h 465666"/>
                  <a:gd name="connsiteX4" fmla="*/ 0 w 2226733"/>
                  <a:gd name="connsiteY4" fmla="*/ 0 h 465666"/>
                  <a:gd name="connsiteX0-1" fmla="*/ 0 w 2226733"/>
                  <a:gd name="connsiteY0-2" fmla="*/ 0 h 465666"/>
                  <a:gd name="connsiteX1-3" fmla="*/ 2226733 w 2226733"/>
                  <a:gd name="connsiteY1-4" fmla="*/ 67733 h 465666"/>
                  <a:gd name="connsiteX2-5" fmla="*/ 2192867 w 2226733"/>
                  <a:gd name="connsiteY2-6" fmla="*/ 465666 h 465666"/>
                  <a:gd name="connsiteX3-7" fmla="*/ 16933 w 2226733"/>
                  <a:gd name="connsiteY3-8" fmla="*/ 381000 h 465666"/>
                  <a:gd name="connsiteX4-9" fmla="*/ 0 w 2226733"/>
                  <a:gd name="connsiteY4-10" fmla="*/ 0 h 465666"/>
                  <a:gd name="connsiteX0-11" fmla="*/ 0 w 2207084"/>
                  <a:gd name="connsiteY0-12" fmla="*/ 0 h 465666"/>
                  <a:gd name="connsiteX1-13" fmla="*/ 2207084 w 2207084"/>
                  <a:gd name="connsiteY1-14" fmla="*/ 33453 h 465666"/>
                  <a:gd name="connsiteX2-15" fmla="*/ 2192867 w 2207084"/>
                  <a:gd name="connsiteY2-16" fmla="*/ 465666 h 465666"/>
                  <a:gd name="connsiteX3-17" fmla="*/ 16933 w 2207084"/>
                  <a:gd name="connsiteY3-18" fmla="*/ 381000 h 465666"/>
                  <a:gd name="connsiteX4-19" fmla="*/ 0 w 2207084"/>
                  <a:gd name="connsiteY4-20" fmla="*/ 0 h 465666"/>
                  <a:gd name="connsiteX0-21" fmla="*/ 0 w 2196244"/>
                  <a:gd name="connsiteY0-22" fmla="*/ 0 h 468217"/>
                  <a:gd name="connsiteX1-23" fmla="*/ 2196244 w 2196244"/>
                  <a:gd name="connsiteY1-24" fmla="*/ 36004 h 468217"/>
                  <a:gd name="connsiteX2-25" fmla="*/ 2182027 w 2196244"/>
                  <a:gd name="connsiteY2-26" fmla="*/ 468217 h 468217"/>
                  <a:gd name="connsiteX3-27" fmla="*/ 6093 w 2196244"/>
                  <a:gd name="connsiteY3-28" fmla="*/ 383551 h 468217"/>
                  <a:gd name="connsiteX4-29" fmla="*/ 0 w 2196244"/>
                  <a:gd name="connsiteY4-30" fmla="*/ 0 h 468217"/>
                  <a:gd name="connsiteX0-31" fmla="*/ 0 w 2196244"/>
                  <a:gd name="connsiteY0-32" fmla="*/ 0 h 468217"/>
                  <a:gd name="connsiteX1-33" fmla="*/ 2196244 w 2196244"/>
                  <a:gd name="connsiteY1-34" fmla="*/ 36004 h 468217"/>
                  <a:gd name="connsiteX2-35" fmla="*/ 2182027 w 2196244"/>
                  <a:gd name="connsiteY2-36" fmla="*/ 468217 h 468217"/>
                  <a:gd name="connsiteX3-37" fmla="*/ 6093 w 2196244"/>
                  <a:gd name="connsiteY3-38" fmla="*/ 383551 h 468217"/>
                  <a:gd name="connsiteX4-39" fmla="*/ 0 w 2196244"/>
                  <a:gd name="connsiteY4-40" fmla="*/ 0 h 468217"/>
                  <a:gd name="connsiteX0-41" fmla="*/ 29911 w 2190151"/>
                  <a:gd name="connsiteY0-42" fmla="*/ 0 h 468216"/>
                  <a:gd name="connsiteX1-43" fmla="*/ 2190151 w 2190151"/>
                  <a:gd name="connsiteY1-44" fmla="*/ 36003 h 468216"/>
                  <a:gd name="connsiteX2-45" fmla="*/ 2175934 w 2190151"/>
                  <a:gd name="connsiteY2-46" fmla="*/ 468216 h 468216"/>
                  <a:gd name="connsiteX3-47" fmla="*/ 0 w 2190151"/>
                  <a:gd name="connsiteY3-48" fmla="*/ 383550 h 468216"/>
                  <a:gd name="connsiteX4-49" fmla="*/ 29911 w 2190151"/>
                  <a:gd name="connsiteY4-50" fmla="*/ 0 h 468216"/>
                  <a:gd name="connsiteX0-51" fmla="*/ 0 w 2160240"/>
                  <a:gd name="connsiteY0-52" fmla="*/ 0 h 468216"/>
                  <a:gd name="connsiteX1-53" fmla="*/ 2160240 w 2160240"/>
                  <a:gd name="connsiteY1-54" fmla="*/ 36003 h 468216"/>
                  <a:gd name="connsiteX2-55" fmla="*/ 2146023 w 2160240"/>
                  <a:gd name="connsiteY2-56" fmla="*/ 468216 h 468216"/>
                  <a:gd name="connsiteX3-57" fmla="*/ 0 w 2160240"/>
                  <a:gd name="connsiteY3-58" fmla="*/ 360039 h 468216"/>
                  <a:gd name="connsiteX4-59" fmla="*/ 0 w 2160240"/>
                  <a:gd name="connsiteY4-60" fmla="*/ 0 h 468216"/>
                  <a:gd name="connsiteX0-61" fmla="*/ 21444 w 2181684"/>
                  <a:gd name="connsiteY0-62" fmla="*/ 0 h 468216"/>
                  <a:gd name="connsiteX1-63" fmla="*/ 2181684 w 2181684"/>
                  <a:gd name="connsiteY1-64" fmla="*/ 36003 h 468216"/>
                  <a:gd name="connsiteX2-65" fmla="*/ 2167467 w 2181684"/>
                  <a:gd name="connsiteY2-66" fmla="*/ 468216 h 468216"/>
                  <a:gd name="connsiteX3-67" fmla="*/ 0 w 2181684"/>
                  <a:gd name="connsiteY3-68" fmla="*/ 378258 h 468216"/>
                  <a:gd name="connsiteX4-69" fmla="*/ 21444 w 2181684"/>
                  <a:gd name="connsiteY4-70" fmla="*/ 0 h 468216"/>
                  <a:gd name="connsiteX0-71" fmla="*/ 15094 w 2181684"/>
                  <a:gd name="connsiteY0-72" fmla="*/ 0 h 468216"/>
                  <a:gd name="connsiteX1-73" fmla="*/ 2181684 w 2181684"/>
                  <a:gd name="connsiteY1-74" fmla="*/ 36003 h 468216"/>
                  <a:gd name="connsiteX2-75" fmla="*/ 2167467 w 2181684"/>
                  <a:gd name="connsiteY2-76" fmla="*/ 468216 h 468216"/>
                  <a:gd name="connsiteX3-77" fmla="*/ 0 w 2181684"/>
                  <a:gd name="connsiteY3-78" fmla="*/ 378258 h 468216"/>
                  <a:gd name="connsiteX4-79" fmla="*/ 15094 w 2181684"/>
                  <a:gd name="connsiteY4-80" fmla="*/ 0 h 468216"/>
                  <a:gd name="connsiteX0-81" fmla="*/ 15094 w 2181684"/>
                  <a:gd name="connsiteY0-82" fmla="*/ 0 h 492391"/>
                  <a:gd name="connsiteX1-83" fmla="*/ 2181684 w 2181684"/>
                  <a:gd name="connsiteY1-84" fmla="*/ 36003 h 492391"/>
                  <a:gd name="connsiteX2-85" fmla="*/ 2167467 w 2181684"/>
                  <a:gd name="connsiteY2-86" fmla="*/ 468216 h 492391"/>
                  <a:gd name="connsiteX3-87" fmla="*/ 0 w 2181684"/>
                  <a:gd name="connsiteY3-88" fmla="*/ 378258 h 492391"/>
                  <a:gd name="connsiteX4-89" fmla="*/ 15094 w 2181684"/>
                  <a:gd name="connsiteY4-90" fmla="*/ 0 h 492391"/>
                  <a:gd name="connsiteX0-91" fmla="*/ 15094 w 2181684"/>
                  <a:gd name="connsiteY0-92" fmla="*/ 0 h 492391"/>
                  <a:gd name="connsiteX1-93" fmla="*/ 2181684 w 2181684"/>
                  <a:gd name="connsiteY1-94" fmla="*/ 36003 h 492391"/>
                  <a:gd name="connsiteX2-95" fmla="*/ 2167467 w 2181684"/>
                  <a:gd name="connsiteY2-96" fmla="*/ 468216 h 492391"/>
                  <a:gd name="connsiteX3-97" fmla="*/ 0 w 2181684"/>
                  <a:gd name="connsiteY3-98" fmla="*/ 378258 h 492391"/>
                  <a:gd name="connsiteX4-99" fmla="*/ 15094 w 2181684"/>
                  <a:gd name="connsiteY4-100" fmla="*/ 0 h 492391"/>
                  <a:gd name="connsiteX0-101" fmla="*/ 15094 w 2181684"/>
                  <a:gd name="connsiteY0-102" fmla="*/ 0 h 456222"/>
                  <a:gd name="connsiteX1-103" fmla="*/ 2181684 w 2181684"/>
                  <a:gd name="connsiteY1-104" fmla="*/ 36003 h 456222"/>
                  <a:gd name="connsiteX2-105" fmla="*/ 2145679 w 2181684"/>
                  <a:gd name="connsiteY2-106" fmla="*/ 432047 h 456222"/>
                  <a:gd name="connsiteX3-107" fmla="*/ 0 w 2181684"/>
                  <a:gd name="connsiteY3-108" fmla="*/ 378258 h 456222"/>
                  <a:gd name="connsiteX4-109" fmla="*/ 15094 w 2181684"/>
                  <a:gd name="connsiteY4-110" fmla="*/ 0 h 456222"/>
                  <a:gd name="connsiteX0-111" fmla="*/ 15094 w 2181684"/>
                  <a:gd name="connsiteY0-112" fmla="*/ 0 h 462758"/>
                  <a:gd name="connsiteX1-113" fmla="*/ 2181684 w 2181684"/>
                  <a:gd name="connsiteY1-114" fmla="*/ 36003 h 462758"/>
                  <a:gd name="connsiteX2-115" fmla="*/ 2171699 w 2181684"/>
                  <a:gd name="connsiteY2-116" fmla="*/ 438583 h 462758"/>
                  <a:gd name="connsiteX3-117" fmla="*/ 0 w 2181684"/>
                  <a:gd name="connsiteY3-118" fmla="*/ 378258 h 462758"/>
                  <a:gd name="connsiteX4-119" fmla="*/ 15094 w 2181684"/>
                  <a:gd name="connsiteY4-120" fmla="*/ 0 h 462758"/>
                  <a:gd name="connsiteX0-121" fmla="*/ 21443 w 2181684"/>
                  <a:gd name="connsiteY0-122" fmla="*/ 0 h 498763"/>
                  <a:gd name="connsiteX1-123" fmla="*/ 2181684 w 2181684"/>
                  <a:gd name="connsiteY1-124" fmla="*/ 72008 h 498763"/>
                  <a:gd name="connsiteX2-125" fmla="*/ 2171699 w 2181684"/>
                  <a:gd name="connsiteY2-126" fmla="*/ 474588 h 498763"/>
                  <a:gd name="connsiteX3-127" fmla="*/ 0 w 2181684"/>
                  <a:gd name="connsiteY3-128" fmla="*/ 414263 h 498763"/>
                  <a:gd name="connsiteX4-129" fmla="*/ 21443 w 2181684"/>
                  <a:gd name="connsiteY4-130" fmla="*/ 0 h 498763"/>
                  <a:gd name="connsiteX0-131" fmla="*/ 21443 w 2181683"/>
                  <a:gd name="connsiteY0-132" fmla="*/ 0 h 498763"/>
                  <a:gd name="connsiteX1-133" fmla="*/ 2181683 w 2181683"/>
                  <a:gd name="connsiteY1-134" fmla="*/ 36005 h 498763"/>
                  <a:gd name="connsiteX2-135" fmla="*/ 2171699 w 2181683"/>
                  <a:gd name="connsiteY2-136" fmla="*/ 474588 h 498763"/>
                  <a:gd name="connsiteX3-137" fmla="*/ 0 w 2181683"/>
                  <a:gd name="connsiteY3-138" fmla="*/ 414263 h 498763"/>
                  <a:gd name="connsiteX4-139" fmla="*/ 21443 w 2181683"/>
                  <a:gd name="connsiteY4-140" fmla="*/ 0 h 498763"/>
                  <a:gd name="connsiteX0-141" fmla="*/ 21443 w 2181683"/>
                  <a:gd name="connsiteY0-142" fmla="*/ 0 h 466660"/>
                  <a:gd name="connsiteX1-143" fmla="*/ 2181683 w 2181683"/>
                  <a:gd name="connsiteY1-144" fmla="*/ 36005 h 466660"/>
                  <a:gd name="connsiteX2-145" fmla="*/ 2145680 w 2181683"/>
                  <a:gd name="connsiteY2-146" fmla="*/ 432049 h 466660"/>
                  <a:gd name="connsiteX3-147" fmla="*/ 0 w 2181683"/>
                  <a:gd name="connsiteY3-148" fmla="*/ 414263 h 466660"/>
                  <a:gd name="connsiteX4-149" fmla="*/ 21443 w 2181683"/>
                  <a:gd name="connsiteY4-150" fmla="*/ 0 h 466660"/>
                  <a:gd name="connsiteX0-151" fmla="*/ 21443 w 2181683"/>
                  <a:gd name="connsiteY0-152" fmla="*/ 0 h 441574"/>
                  <a:gd name="connsiteX1-153" fmla="*/ 2181683 w 2181683"/>
                  <a:gd name="connsiteY1-154" fmla="*/ 36005 h 441574"/>
                  <a:gd name="connsiteX2-155" fmla="*/ 2161555 w 2181683"/>
                  <a:gd name="connsiteY2-156" fmla="*/ 441574 h 441574"/>
                  <a:gd name="connsiteX3-157" fmla="*/ 0 w 2181683"/>
                  <a:gd name="connsiteY3-158" fmla="*/ 414263 h 441574"/>
                  <a:gd name="connsiteX4-159" fmla="*/ 21443 w 2181683"/>
                  <a:gd name="connsiteY4-160" fmla="*/ 0 h 441574"/>
                  <a:gd name="connsiteX0-161" fmla="*/ 21443 w 2181683"/>
                  <a:gd name="connsiteY0-162" fmla="*/ 0 h 441574"/>
                  <a:gd name="connsiteX1-163" fmla="*/ 2181683 w 2181683"/>
                  <a:gd name="connsiteY1-164" fmla="*/ 36005 h 441574"/>
                  <a:gd name="connsiteX2-165" fmla="*/ 2171080 w 2181683"/>
                  <a:gd name="connsiteY2-166" fmla="*/ 441574 h 441574"/>
                  <a:gd name="connsiteX3-167" fmla="*/ 0 w 2181683"/>
                  <a:gd name="connsiteY3-168" fmla="*/ 414263 h 441574"/>
                  <a:gd name="connsiteX4-169" fmla="*/ 21443 w 2181683"/>
                  <a:gd name="connsiteY4-170" fmla="*/ 0 h 441574"/>
                  <a:gd name="connsiteX0-171" fmla="*/ 21443 w 2181683"/>
                  <a:gd name="connsiteY0-172" fmla="*/ 0 h 471835"/>
                  <a:gd name="connsiteX1-173" fmla="*/ 2181683 w 2181683"/>
                  <a:gd name="connsiteY1-174" fmla="*/ 36005 h 471835"/>
                  <a:gd name="connsiteX2-175" fmla="*/ 2171080 w 2181683"/>
                  <a:gd name="connsiteY2-176" fmla="*/ 441574 h 471835"/>
                  <a:gd name="connsiteX3-177" fmla="*/ 0 w 2181683"/>
                  <a:gd name="connsiteY3-178" fmla="*/ 414263 h 471835"/>
                  <a:gd name="connsiteX4-179" fmla="*/ 21443 w 2181683"/>
                  <a:gd name="connsiteY4-180" fmla="*/ 0 h 471835"/>
                  <a:gd name="connsiteX0-181" fmla="*/ 21443 w 2181683"/>
                  <a:gd name="connsiteY0-182" fmla="*/ 0 h 471835"/>
                  <a:gd name="connsiteX1-183" fmla="*/ 2181683 w 2181683"/>
                  <a:gd name="connsiteY1-184" fmla="*/ 36005 h 471835"/>
                  <a:gd name="connsiteX2-185" fmla="*/ 2171080 w 2181683"/>
                  <a:gd name="connsiteY2-186" fmla="*/ 441574 h 471835"/>
                  <a:gd name="connsiteX3-187" fmla="*/ 0 w 2181683"/>
                  <a:gd name="connsiteY3-188" fmla="*/ 414263 h 471835"/>
                  <a:gd name="connsiteX4-189" fmla="*/ 21443 w 2181683"/>
                  <a:gd name="connsiteY4-190" fmla="*/ 0 h 471835"/>
                  <a:gd name="connsiteX0-191" fmla="*/ 13233 w 2173473"/>
                  <a:gd name="connsiteY0-192" fmla="*/ 0 h 471835"/>
                  <a:gd name="connsiteX1-193" fmla="*/ 2173473 w 2173473"/>
                  <a:gd name="connsiteY1-194" fmla="*/ 36005 h 471835"/>
                  <a:gd name="connsiteX2-195" fmla="*/ 2162870 w 2173473"/>
                  <a:gd name="connsiteY2-196" fmla="*/ 441574 h 471835"/>
                  <a:gd name="connsiteX3-197" fmla="*/ 0 w 2173473"/>
                  <a:gd name="connsiteY3-198" fmla="*/ 377428 h 471835"/>
                  <a:gd name="connsiteX4-199" fmla="*/ 13233 w 2173473"/>
                  <a:gd name="connsiteY4-200" fmla="*/ 0 h 471835"/>
                  <a:gd name="connsiteX0-201" fmla="*/ 15627 w 2175867"/>
                  <a:gd name="connsiteY0-202" fmla="*/ 0 h 441574"/>
                  <a:gd name="connsiteX1-203" fmla="*/ 2175867 w 2175867"/>
                  <a:gd name="connsiteY1-204" fmla="*/ 36005 h 441574"/>
                  <a:gd name="connsiteX2-205" fmla="*/ 2165264 w 2175867"/>
                  <a:gd name="connsiteY2-206" fmla="*/ 441574 h 441574"/>
                  <a:gd name="connsiteX3-207" fmla="*/ 0 w 2175867"/>
                  <a:gd name="connsiteY3-208" fmla="*/ 354372 h 441574"/>
                  <a:gd name="connsiteX4-209" fmla="*/ 15627 w 2175867"/>
                  <a:gd name="connsiteY4-210" fmla="*/ 0 h 441574"/>
                  <a:gd name="connsiteX0-211" fmla="*/ 15627 w 2175867"/>
                  <a:gd name="connsiteY0-212" fmla="*/ 0 h 454274"/>
                  <a:gd name="connsiteX1-213" fmla="*/ 2175867 w 2175867"/>
                  <a:gd name="connsiteY1-214" fmla="*/ 48705 h 454274"/>
                  <a:gd name="connsiteX2-215" fmla="*/ 2165264 w 2175867"/>
                  <a:gd name="connsiteY2-216" fmla="*/ 454274 h 454274"/>
                  <a:gd name="connsiteX3-217" fmla="*/ 0 w 2175867"/>
                  <a:gd name="connsiteY3-218" fmla="*/ 367072 h 454274"/>
                  <a:gd name="connsiteX4-219" fmla="*/ 15627 w 2175867"/>
                  <a:gd name="connsiteY4-220" fmla="*/ 0 h 454274"/>
                  <a:gd name="connsiteX0-221" fmla="*/ 15627 w 2179042"/>
                  <a:gd name="connsiteY0-222" fmla="*/ 0 h 454274"/>
                  <a:gd name="connsiteX1-223" fmla="*/ 2179042 w 2179042"/>
                  <a:gd name="connsiteY1-224" fmla="*/ 39180 h 454274"/>
                  <a:gd name="connsiteX2-225" fmla="*/ 2165264 w 2179042"/>
                  <a:gd name="connsiteY2-226" fmla="*/ 454274 h 454274"/>
                  <a:gd name="connsiteX3-227" fmla="*/ 0 w 2179042"/>
                  <a:gd name="connsiteY3-228" fmla="*/ 367072 h 454274"/>
                  <a:gd name="connsiteX4-229" fmla="*/ 15627 w 2179042"/>
                  <a:gd name="connsiteY4-230" fmla="*/ 0 h 454274"/>
                  <a:gd name="connsiteX0-231" fmla="*/ 15627 w 2179042"/>
                  <a:gd name="connsiteY0-232" fmla="*/ 0 h 397124"/>
                  <a:gd name="connsiteX1-233" fmla="*/ 2179042 w 2179042"/>
                  <a:gd name="connsiteY1-234" fmla="*/ 39180 h 397124"/>
                  <a:gd name="connsiteX2-235" fmla="*/ 2174789 w 2179042"/>
                  <a:gd name="connsiteY2-236" fmla="*/ 397124 h 397124"/>
                  <a:gd name="connsiteX3-237" fmla="*/ 0 w 2179042"/>
                  <a:gd name="connsiteY3-238" fmla="*/ 367072 h 397124"/>
                  <a:gd name="connsiteX4-239" fmla="*/ 15627 w 2179042"/>
                  <a:gd name="connsiteY4-240" fmla="*/ 0 h 397124"/>
                  <a:gd name="connsiteX0-241" fmla="*/ 18802 w 2182217"/>
                  <a:gd name="connsiteY0-242" fmla="*/ 0 h 397124"/>
                  <a:gd name="connsiteX1-243" fmla="*/ 2182217 w 2182217"/>
                  <a:gd name="connsiteY1-244" fmla="*/ 39180 h 397124"/>
                  <a:gd name="connsiteX2-245" fmla="*/ 2177964 w 2182217"/>
                  <a:gd name="connsiteY2-246" fmla="*/ 397124 h 397124"/>
                  <a:gd name="connsiteX3-247" fmla="*/ 0 w 2182217"/>
                  <a:gd name="connsiteY3-248" fmla="*/ 351197 h 397124"/>
                  <a:gd name="connsiteX4-249" fmla="*/ 18802 w 2182217"/>
                  <a:gd name="connsiteY4-250" fmla="*/ 0 h 397124"/>
                  <a:gd name="connsiteX0-251" fmla="*/ 25152 w 2188567"/>
                  <a:gd name="connsiteY0-252" fmla="*/ 0 h 397124"/>
                  <a:gd name="connsiteX1-253" fmla="*/ 2188567 w 2188567"/>
                  <a:gd name="connsiteY1-254" fmla="*/ 39180 h 397124"/>
                  <a:gd name="connsiteX2-255" fmla="*/ 2184314 w 2188567"/>
                  <a:gd name="connsiteY2-256" fmla="*/ 397124 h 397124"/>
                  <a:gd name="connsiteX3-257" fmla="*/ 0 w 2188567"/>
                  <a:gd name="connsiteY3-258" fmla="*/ 367072 h 397124"/>
                  <a:gd name="connsiteX4-259" fmla="*/ 25152 w 2188567"/>
                  <a:gd name="connsiteY4-260" fmla="*/ 0 h 397124"/>
                  <a:gd name="connsiteX0-261" fmla="*/ 25152 w 2188567"/>
                  <a:gd name="connsiteY0-262" fmla="*/ 0 h 381249"/>
                  <a:gd name="connsiteX1-263" fmla="*/ 2188567 w 2188567"/>
                  <a:gd name="connsiteY1-264" fmla="*/ 39180 h 381249"/>
                  <a:gd name="connsiteX2-265" fmla="*/ 2181139 w 2188567"/>
                  <a:gd name="connsiteY2-266" fmla="*/ 381249 h 381249"/>
                  <a:gd name="connsiteX3-267" fmla="*/ 0 w 2188567"/>
                  <a:gd name="connsiteY3-268" fmla="*/ 367072 h 381249"/>
                  <a:gd name="connsiteX4-269" fmla="*/ 25152 w 2188567"/>
                  <a:gd name="connsiteY4-270" fmla="*/ 0 h 381249"/>
                  <a:gd name="connsiteX0-271" fmla="*/ 25152 w 2188567"/>
                  <a:gd name="connsiteY0-272" fmla="*/ 0 h 411696"/>
                  <a:gd name="connsiteX1-273" fmla="*/ 2188567 w 2188567"/>
                  <a:gd name="connsiteY1-274" fmla="*/ 39180 h 411696"/>
                  <a:gd name="connsiteX2-275" fmla="*/ 2181139 w 2188567"/>
                  <a:gd name="connsiteY2-276" fmla="*/ 381249 h 411696"/>
                  <a:gd name="connsiteX3-277" fmla="*/ 0 w 2188567"/>
                  <a:gd name="connsiteY3-278" fmla="*/ 367072 h 411696"/>
                  <a:gd name="connsiteX4-279" fmla="*/ 25152 w 2188567"/>
                  <a:gd name="connsiteY4-280" fmla="*/ 0 h 411696"/>
                  <a:gd name="connsiteX0-281" fmla="*/ 25152 w 2188567"/>
                  <a:gd name="connsiteY0-282" fmla="*/ 0 h 436265"/>
                  <a:gd name="connsiteX1-283" fmla="*/ 2188567 w 2188567"/>
                  <a:gd name="connsiteY1-284" fmla="*/ 39180 h 436265"/>
                  <a:gd name="connsiteX2-285" fmla="*/ 2181139 w 2188567"/>
                  <a:gd name="connsiteY2-286" fmla="*/ 381249 h 436265"/>
                  <a:gd name="connsiteX3-287" fmla="*/ 0 w 2188567"/>
                  <a:gd name="connsiteY3-288" fmla="*/ 367072 h 436265"/>
                  <a:gd name="connsiteX4-289" fmla="*/ 25152 w 2188567"/>
                  <a:gd name="connsiteY4-290" fmla="*/ 0 h 436265"/>
                  <a:gd name="connsiteX0-291" fmla="*/ 16942 w 2180357"/>
                  <a:gd name="connsiteY0-292" fmla="*/ 0 h 436265"/>
                  <a:gd name="connsiteX1-293" fmla="*/ 2180357 w 2180357"/>
                  <a:gd name="connsiteY1-294" fmla="*/ 39180 h 436265"/>
                  <a:gd name="connsiteX2-295" fmla="*/ 2172929 w 2180357"/>
                  <a:gd name="connsiteY2-296" fmla="*/ 381249 h 436265"/>
                  <a:gd name="connsiteX3-297" fmla="*/ 0 w 2180357"/>
                  <a:gd name="connsiteY3-298" fmla="*/ 338745 h 436265"/>
                  <a:gd name="connsiteX4-299" fmla="*/ 16942 w 2180357"/>
                  <a:gd name="connsiteY4-300" fmla="*/ 0 h 436265"/>
                  <a:gd name="connsiteX0-301" fmla="*/ 16942 w 2180357"/>
                  <a:gd name="connsiteY0-302" fmla="*/ 0 h 436265"/>
                  <a:gd name="connsiteX1-303" fmla="*/ 2180357 w 2180357"/>
                  <a:gd name="connsiteY1-304" fmla="*/ 39180 h 436265"/>
                  <a:gd name="connsiteX2-305" fmla="*/ 2172929 w 2180357"/>
                  <a:gd name="connsiteY2-306" fmla="*/ 381249 h 436265"/>
                  <a:gd name="connsiteX3-307" fmla="*/ 0 w 2180357"/>
                  <a:gd name="connsiteY3-308" fmla="*/ 338745 h 436265"/>
                  <a:gd name="connsiteX4-309" fmla="*/ 16942 w 2180357"/>
                  <a:gd name="connsiteY4-310" fmla="*/ 0 h 43626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180357" h="436265">
                    <a:moveTo>
                      <a:pt x="16942" y="0"/>
                    </a:moveTo>
                    <a:cubicBezTo>
                      <a:pt x="639962" y="54762"/>
                      <a:pt x="1398909" y="66757"/>
                      <a:pt x="2180357" y="39180"/>
                    </a:cubicBezTo>
                    <a:cubicBezTo>
                      <a:pt x="2178939" y="158495"/>
                      <a:pt x="2174347" y="261934"/>
                      <a:pt x="2172929" y="381249"/>
                    </a:cubicBezTo>
                    <a:cubicBezTo>
                      <a:pt x="1395033" y="436265"/>
                      <a:pt x="414147" y="370198"/>
                      <a:pt x="0" y="338745"/>
                    </a:cubicBezTo>
                    <a:lnTo>
                      <a:pt x="16942" y="0"/>
                    </a:lnTo>
                    <a:close/>
                  </a:path>
                </a:pathLst>
              </a:custGeom>
              <a:solidFill>
                <a:srgbClr val="3D7351"/>
              </a:solidFill>
              <a:ln w="50800">
                <a:noFill/>
                <a:headEnd type="oval"/>
                <a:tailEnd type="oval"/>
              </a:ln>
              <a:effectLst/>
            </p:spPr>
            <p:style>
              <a:lnRef idx="1">
                <a:schemeClr val="accent1"/>
              </a:lnRef>
              <a:fillRef idx="0">
                <a:schemeClr val="accent1"/>
              </a:fillRef>
              <a:effectRef idx="0">
                <a:schemeClr val="accent1"/>
              </a:effectRef>
              <a:fontRef idx="minor">
                <a:schemeClr val="tx1"/>
              </a:fontRef>
            </p:style>
            <p:txBody>
              <a:bodyPr anchor="ctr"/>
              <a:lstStyle/>
              <a:p>
                <a:pPr algn="ctr"/>
                <a:endParaRPr lang="ko-KR" altLang="en-US">
                  <a:solidFill>
                    <a:prstClr val="black"/>
                  </a:solidFill>
                  <a:latin typeface="Arial" panose="020B0604020202020204" pitchFamily="34" charset="0"/>
                  <a:cs typeface="+mn-ea"/>
                  <a:sym typeface="Arial" panose="020B0604020202020204" pitchFamily="34" charset="0"/>
                </a:endParaRPr>
              </a:p>
            </p:txBody>
          </p:sp>
          <p:sp>
            <p:nvSpPr>
              <p:cNvPr id="7" name="자유형 124"/>
              <p:cNvSpPr/>
              <p:nvPr/>
            </p:nvSpPr>
            <p:spPr bwMode="auto">
              <a:xfrm>
                <a:off x="4107" y="4047"/>
                <a:ext cx="246" cy="524"/>
              </a:xfrm>
              <a:custGeom>
                <a:avLst/>
                <a:gdLst>
                  <a:gd name="connsiteX0" fmla="*/ 127000 w 203200"/>
                  <a:gd name="connsiteY0" fmla="*/ 0 h 279400"/>
                  <a:gd name="connsiteX1" fmla="*/ 0 w 203200"/>
                  <a:gd name="connsiteY1" fmla="*/ 279400 h 279400"/>
                  <a:gd name="connsiteX2" fmla="*/ 203200 w 203200"/>
                  <a:gd name="connsiteY2" fmla="*/ 6350 h 279400"/>
                  <a:gd name="connsiteX3" fmla="*/ 127000 w 203200"/>
                  <a:gd name="connsiteY3" fmla="*/ 0 h 279400"/>
                  <a:gd name="connsiteX0-1" fmla="*/ 53950 w 130150"/>
                  <a:gd name="connsiteY0-2" fmla="*/ 0 h 226132"/>
                  <a:gd name="connsiteX1-3" fmla="*/ 0 w 130150"/>
                  <a:gd name="connsiteY1-4" fmla="*/ 226132 h 226132"/>
                  <a:gd name="connsiteX2-5" fmla="*/ 130150 w 130150"/>
                  <a:gd name="connsiteY2-6" fmla="*/ 6350 h 226132"/>
                  <a:gd name="connsiteX3-7" fmla="*/ 53950 w 130150"/>
                  <a:gd name="connsiteY3-8" fmla="*/ 0 h 226132"/>
                  <a:gd name="connsiteX0-9" fmla="*/ 53950 w 130150"/>
                  <a:gd name="connsiteY0-10" fmla="*/ 0 h 226132"/>
                  <a:gd name="connsiteX1-11" fmla="*/ 0 w 130150"/>
                  <a:gd name="connsiteY1-12" fmla="*/ 226132 h 226132"/>
                  <a:gd name="connsiteX2-13" fmla="*/ 130150 w 130150"/>
                  <a:gd name="connsiteY2-14" fmla="*/ 6350 h 226132"/>
                  <a:gd name="connsiteX3-15" fmla="*/ 53950 w 130150"/>
                  <a:gd name="connsiteY3-16" fmla="*/ 0 h 226132"/>
                  <a:gd name="connsiteX0-17" fmla="*/ 53950 w 130150"/>
                  <a:gd name="connsiteY0-18" fmla="*/ 0 h 226132"/>
                  <a:gd name="connsiteX1-19" fmla="*/ 0 w 130150"/>
                  <a:gd name="connsiteY1-20" fmla="*/ 226132 h 226132"/>
                  <a:gd name="connsiteX2-21" fmla="*/ 130150 w 130150"/>
                  <a:gd name="connsiteY2-22" fmla="*/ 6350 h 226132"/>
                  <a:gd name="connsiteX3-23" fmla="*/ 53950 w 130150"/>
                  <a:gd name="connsiteY3-24" fmla="*/ 0 h 226132"/>
                  <a:gd name="connsiteX0-25" fmla="*/ 53950 w 130150"/>
                  <a:gd name="connsiteY0-26" fmla="*/ 0 h 226132"/>
                  <a:gd name="connsiteX1-27" fmla="*/ 0 w 130150"/>
                  <a:gd name="connsiteY1-28" fmla="*/ 226132 h 226132"/>
                  <a:gd name="connsiteX2-29" fmla="*/ 130150 w 130150"/>
                  <a:gd name="connsiteY2-30" fmla="*/ 6350 h 226132"/>
                  <a:gd name="connsiteX3-31" fmla="*/ 53950 w 130150"/>
                  <a:gd name="connsiteY3-32" fmla="*/ 0 h 226132"/>
                  <a:gd name="connsiteX0-33" fmla="*/ 53950 w 130150"/>
                  <a:gd name="connsiteY0-34" fmla="*/ 0 h 226132"/>
                  <a:gd name="connsiteX1-35" fmla="*/ 0 w 130150"/>
                  <a:gd name="connsiteY1-36" fmla="*/ 226132 h 226132"/>
                  <a:gd name="connsiteX2-37" fmla="*/ 130150 w 130150"/>
                  <a:gd name="connsiteY2-38" fmla="*/ 6350 h 226132"/>
                  <a:gd name="connsiteX3-39" fmla="*/ 53950 w 130150"/>
                  <a:gd name="connsiteY3-40" fmla="*/ 0 h 226132"/>
                  <a:gd name="connsiteX0-41" fmla="*/ 53950 w 130150"/>
                  <a:gd name="connsiteY0-42" fmla="*/ 0 h 226132"/>
                  <a:gd name="connsiteX1-43" fmla="*/ 0 w 130150"/>
                  <a:gd name="connsiteY1-44" fmla="*/ 226132 h 226132"/>
                  <a:gd name="connsiteX2-45" fmla="*/ 130150 w 130150"/>
                  <a:gd name="connsiteY2-46" fmla="*/ 6350 h 226132"/>
                  <a:gd name="connsiteX3-47" fmla="*/ 53950 w 130150"/>
                  <a:gd name="connsiteY3-48" fmla="*/ 0 h 226132"/>
                  <a:gd name="connsiteX0-49" fmla="*/ 53950 w 130150"/>
                  <a:gd name="connsiteY0-50" fmla="*/ 0 h 226132"/>
                  <a:gd name="connsiteX1-51" fmla="*/ 0 w 130150"/>
                  <a:gd name="connsiteY1-52" fmla="*/ 226132 h 226132"/>
                  <a:gd name="connsiteX2-53" fmla="*/ 130150 w 130150"/>
                  <a:gd name="connsiteY2-54" fmla="*/ 6350 h 226132"/>
                  <a:gd name="connsiteX3-55" fmla="*/ 53950 w 130150"/>
                  <a:gd name="connsiteY3-56" fmla="*/ 0 h 226132"/>
                  <a:gd name="connsiteX0-57" fmla="*/ 53950 w 108012"/>
                  <a:gd name="connsiteY0-58" fmla="*/ 0 h 226132"/>
                  <a:gd name="connsiteX1-59" fmla="*/ 0 w 108012"/>
                  <a:gd name="connsiteY1-60" fmla="*/ 226132 h 226132"/>
                  <a:gd name="connsiteX2-61" fmla="*/ 108012 w 108012"/>
                  <a:gd name="connsiteY2-62" fmla="*/ 0 h 226132"/>
                  <a:gd name="connsiteX3-63" fmla="*/ 53950 w 108012"/>
                  <a:gd name="connsiteY3-64" fmla="*/ 0 h 226132"/>
                  <a:gd name="connsiteX0-65" fmla="*/ 53950 w 108012"/>
                  <a:gd name="connsiteY0-66" fmla="*/ 0 h 226132"/>
                  <a:gd name="connsiteX1-67" fmla="*/ 0 w 108012"/>
                  <a:gd name="connsiteY1-68" fmla="*/ 226132 h 226132"/>
                  <a:gd name="connsiteX2-69" fmla="*/ 108012 w 108012"/>
                  <a:gd name="connsiteY2-70" fmla="*/ 0 h 226132"/>
                  <a:gd name="connsiteX3-71" fmla="*/ 53950 w 108012"/>
                  <a:gd name="connsiteY3-72" fmla="*/ 0 h 226132"/>
                  <a:gd name="connsiteX0-73" fmla="*/ 72008 w 108012"/>
                  <a:gd name="connsiteY0-74" fmla="*/ 0 h 226132"/>
                  <a:gd name="connsiteX1-75" fmla="*/ 0 w 108012"/>
                  <a:gd name="connsiteY1-76" fmla="*/ 226132 h 226132"/>
                  <a:gd name="connsiteX2-77" fmla="*/ 108012 w 108012"/>
                  <a:gd name="connsiteY2-78" fmla="*/ 0 h 226132"/>
                  <a:gd name="connsiteX3-79" fmla="*/ 72008 w 108012"/>
                  <a:gd name="connsiteY3-80" fmla="*/ 0 h 226132"/>
                  <a:gd name="connsiteX0-81" fmla="*/ 72008 w 108012"/>
                  <a:gd name="connsiteY0-82" fmla="*/ 0 h 226132"/>
                  <a:gd name="connsiteX1-83" fmla="*/ 0 w 108012"/>
                  <a:gd name="connsiteY1-84" fmla="*/ 226132 h 226132"/>
                  <a:gd name="connsiteX2-85" fmla="*/ 108012 w 108012"/>
                  <a:gd name="connsiteY2-86" fmla="*/ 0 h 226132"/>
                  <a:gd name="connsiteX3-87" fmla="*/ 72008 w 108012"/>
                  <a:gd name="connsiteY3-88" fmla="*/ 0 h 226132"/>
                  <a:gd name="connsiteX0-89" fmla="*/ 72008 w 108012"/>
                  <a:gd name="connsiteY0-90" fmla="*/ 0 h 226132"/>
                  <a:gd name="connsiteX1-91" fmla="*/ 0 w 108012"/>
                  <a:gd name="connsiteY1-92" fmla="*/ 226132 h 226132"/>
                  <a:gd name="connsiteX2-93" fmla="*/ 108012 w 108012"/>
                  <a:gd name="connsiteY2-94" fmla="*/ 0 h 226132"/>
                  <a:gd name="connsiteX3-95" fmla="*/ 72008 w 108012"/>
                  <a:gd name="connsiteY3-96" fmla="*/ 0 h 226132"/>
                  <a:gd name="connsiteX0-97" fmla="*/ 72008 w 108012"/>
                  <a:gd name="connsiteY0-98" fmla="*/ 0 h 226132"/>
                  <a:gd name="connsiteX1-99" fmla="*/ 0 w 108012"/>
                  <a:gd name="connsiteY1-100" fmla="*/ 226132 h 226132"/>
                  <a:gd name="connsiteX2-101" fmla="*/ 108012 w 108012"/>
                  <a:gd name="connsiteY2-102" fmla="*/ 0 h 226132"/>
                  <a:gd name="connsiteX3-103" fmla="*/ 72008 w 108012"/>
                  <a:gd name="connsiteY3-104" fmla="*/ 0 h 226132"/>
                  <a:gd name="connsiteX0-105" fmla="*/ 65881 w 108012"/>
                  <a:gd name="connsiteY0-106" fmla="*/ 0 h 229667"/>
                  <a:gd name="connsiteX1-107" fmla="*/ 0 w 108012"/>
                  <a:gd name="connsiteY1-108" fmla="*/ 229667 h 229667"/>
                  <a:gd name="connsiteX2-109" fmla="*/ 108012 w 108012"/>
                  <a:gd name="connsiteY2-110" fmla="*/ 3535 h 229667"/>
                  <a:gd name="connsiteX3-111" fmla="*/ 65881 w 108012"/>
                  <a:gd name="connsiteY3-112" fmla="*/ 0 h 229667"/>
                  <a:gd name="connsiteX0-113" fmla="*/ 65881 w 108012"/>
                  <a:gd name="connsiteY0-114" fmla="*/ 0 h 229667"/>
                  <a:gd name="connsiteX1-115" fmla="*/ 0 w 108012"/>
                  <a:gd name="connsiteY1-116" fmla="*/ 229667 h 229667"/>
                  <a:gd name="connsiteX2-117" fmla="*/ 108012 w 108012"/>
                  <a:gd name="connsiteY2-118" fmla="*/ 3535 h 229667"/>
                  <a:gd name="connsiteX3-119" fmla="*/ 65881 w 108012"/>
                  <a:gd name="connsiteY3-120" fmla="*/ 0 h 229667"/>
                  <a:gd name="connsiteX0-121" fmla="*/ 65881 w 108012"/>
                  <a:gd name="connsiteY0-122" fmla="*/ 0 h 229667"/>
                  <a:gd name="connsiteX1-123" fmla="*/ 0 w 108012"/>
                  <a:gd name="connsiteY1-124" fmla="*/ 229667 h 229667"/>
                  <a:gd name="connsiteX2-125" fmla="*/ 108012 w 108012"/>
                  <a:gd name="connsiteY2-126" fmla="*/ 3535 h 229667"/>
                  <a:gd name="connsiteX3-127" fmla="*/ 65881 w 108012"/>
                  <a:gd name="connsiteY3-128" fmla="*/ 0 h 229667"/>
                </a:gdLst>
                <a:ahLst/>
                <a:cxnLst>
                  <a:cxn ang="0">
                    <a:pos x="connsiteX0-1" y="connsiteY0-2"/>
                  </a:cxn>
                  <a:cxn ang="0">
                    <a:pos x="connsiteX1-3" y="connsiteY1-4"/>
                  </a:cxn>
                  <a:cxn ang="0">
                    <a:pos x="connsiteX2-5" y="connsiteY2-6"/>
                  </a:cxn>
                  <a:cxn ang="0">
                    <a:pos x="connsiteX3-7" y="connsiteY3-8"/>
                  </a:cxn>
                </a:cxnLst>
                <a:rect l="l" t="t" r="r" b="b"/>
                <a:pathLst>
                  <a:path w="108012" h="229667">
                    <a:moveTo>
                      <a:pt x="65881" y="0"/>
                    </a:moveTo>
                    <a:cubicBezTo>
                      <a:pt x="13989" y="170218"/>
                      <a:pt x="14807" y="145050"/>
                      <a:pt x="0" y="229667"/>
                    </a:cubicBezTo>
                    <a:cubicBezTo>
                      <a:pt x="60212" y="160858"/>
                      <a:pt x="80727" y="78247"/>
                      <a:pt x="108012" y="3535"/>
                    </a:cubicBezTo>
                    <a:lnTo>
                      <a:pt x="65881" y="0"/>
                    </a:lnTo>
                    <a:close/>
                  </a:path>
                </a:pathLst>
              </a:custGeom>
              <a:solidFill>
                <a:srgbClr val="3D7351"/>
              </a:solidFill>
              <a:ln w="50800">
                <a:noFill/>
                <a:headEnd type="oval"/>
                <a:tailEnd type="oval"/>
              </a:ln>
              <a:effectLst/>
            </p:spPr>
            <p:style>
              <a:lnRef idx="1">
                <a:schemeClr val="accent1"/>
              </a:lnRef>
              <a:fillRef idx="0">
                <a:schemeClr val="accent1"/>
              </a:fillRef>
              <a:effectRef idx="0">
                <a:schemeClr val="accent1"/>
              </a:effectRef>
              <a:fontRef idx="minor">
                <a:schemeClr val="tx1"/>
              </a:fontRef>
            </p:style>
            <p:txBody>
              <a:bodyPr anchor="ctr"/>
              <a:lstStyle/>
              <a:p>
                <a:pPr algn="ctr"/>
                <a:endParaRPr lang="ko-KR" altLang="en-US">
                  <a:solidFill>
                    <a:prstClr val="black"/>
                  </a:solidFill>
                  <a:latin typeface="Arial" panose="020B0604020202020204" pitchFamily="34" charset="0"/>
                  <a:cs typeface="+mn-ea"/>
                  <a:sym typeface="Arial" panose="020B0604020202020204" pitchFamily="34" charset="0"/>
                </a:endParaRPr>
              </a:p>
            </p:txBody>
          </p:sp>
          <p:sp>
            <p:nvSpPr>
              <p:cNvPr id="31" name="Rectangle 24"/>
              <p:cNvSpPr>
                <a:spLocks noChangeArrowheads="1"/>
              </p:cNvSpPr>
              <p:nvPr/>
            </p:nvSpPr>
            <p:spPr bwMode="auto">
              <a:xfrm>
                <a:off x="2399" y="5715"/>
                <a:ext cx="3295" cy="2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400" b="1" dirty="0">
                    <a:solidFill>
                      <a:schemeClr val="tx1">
                        <a:lumMod val="75000"/>
                        <a:lumOff val="25000"/>
                      </a:schemeClr>
                    </a:solidFill>
                  </a:rPr>
                  <a:t>院心联举办重要事活动之前，如心委培训、户外素质拓展大赛等，召开全体大会。以下为我院某次会议记录。</a:t>
                </a:r>
                <a:endParaRPr lang="zh-CN" altLang="en-US" sz="1400" b="1" dirty="0">
                  <a:solidFill>
                    <a:schemeClr val="tx1">
                      <a:lumMod val="75000"/>
                      <a:lumOff val="25000"/>
                    </a:schemeClr>
                  </a:solidFill>
                </a:endParaRPr>
              </a:p>
              <a:p>
                <a:pPr algn="ctr">
                  <a:lnSpc>
                    <a:spcPct val="120000"/>
                  </a:lnSpc>
                  <a:spcBef>
                    <a:spcPts val="300"/>
                  </a:spcBef>
                </a:pPr>
                <a:endParaRPr lang="zh-CN" altLang="en-US" sz="1400" b="1" dirty="0">
                  <a:solidFill>
                    <a:schemeClr val="tx1">
                      <a:lumMod val="75000"/>
                      <a:lumOff val="25000"/>
                    </a:schemeClr>
                  </a:solidFill>
                </a:endParaRPr>
              </a:p>
            </p:txBody>
          </p:sp>
          <p:sp>
            <p:nvSpPr>
              <p:cNvPr id="32" name="文本框 5"/>
              <p:cNvSpPr txBox="1">
                <a:spLocks noChangeArrowheads="1"/>
              </p:cNvSpPr>
              <p:nvPr/>
            </p:nvSpPr>
            <p:spPr bwMode="auto">
              <a:xfrm>
                <a:off x="2973" y="4454"/>
                <a:ext cx="2594" cy="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sz="1600" b="1" dirty="0">
                    <a:solidFill>
                      <a:schemeClr val="bg1"/>
                    </a:solidFill>
                    <a:latin typeface="华文细黑" panose="02010600040101010101" pitchFamily="2" charset="-122"/>
                    <a:ea typeface="华文细黑" panose="02010600040101010101" pitchFamily="2" charset="-122"/>
                  </a:rPr>
                  <a:t>（一）全体大会</a:t>
                </a:r>
                <a:endParaRPr sz="1600" b="1" dirty="0">
                  <a:solidFill>
                    <a:schemeClr val="bg1"/>
                  </a:solidFill>
                  <a:latin typeface="华文细黑" panose="02010600040101010101" pitchFamily="2" charset="-122"/>
                  <a:ea typeface="华文细黑" panose="02010600040101010101" pitchFamily="2" charset="-122"/>
                </a:endParaRPr>
              </a:p>
            </p:txBody>
          </p:sp>
        </p:grpSp>
      </p:grpSp>
      <p:grpSp>
        <p:nvGrpSpPr>
          <p:cNvPr id="20" name="组合 19"/>
          <p:cNvGrpSpPr/>
          <p:nvPr/>
        </p:nvGrpSpPr>
        <p:grpSpPr>
          <a:xfrm>
            <a:off x="3403600" y="2327910"/>
            <a:ext cx="2557780" cy="3161665"/>
            <a:chOff x="7586" y="3646"/>
            <a:chExt cx="4028" cy="4979"/>
          </a:xfrm>
        </p:grpSpPr>
        <p:sp>
          <p:nvSpPr>
            <p:cNvPr id="9" name="자유형 88"/>
            <p:cNvSpPr/>
            <p:nvPr/>
          </p:nvSpPr>
          <p:spPr bwMode="auto">
            <a:xfrm>
              <a:off x="7586" y="4402"/>
              <a:ext cx="4028" cy="4223"/>
            </a:xfrm>
            <a:custGeom>
              <a:avLst/>
              <a:gdLst>
                <a:gd name="connsiteX0" fmla="*/ 22860 w 2194560"/>
                <a:gd name="connsiteY0" fmla="*/ 0 h 2377440"/>
                <a:gd name="connsiteX1" fmla="*/ 2194560 w 2194560"/>
                <a:gd name="connsiteY1" fmla="*/ 137160 h 2377440"/>
                <a:gd name="connsiteX2" fmla="*/ 2049780 w 2194560"/>
                <a:gd name="connsiteY2" fmla="*/ 1965960 h 2377440"/>
                <a:gd name="connsiteX3" fmla="*/ 853440 w 2194560"/>
                <a:gd name="connsiteY3" fmla="*/ 2377440 h 2377440"/>
                <a:gd name="connsiteX4" fmla="*/ 0 w 2194560"/>
                <a:gd name="connsiteY4" fmla="*/ 2316480 h 2377440"/>
                <a:gd name="connsiteX5" fmla="*/ 22860 w 2194560"/>
                <a:gd name="connsiteY5" fmla="*/ 0 h 2377440"/>
                <a:gd name="connsiteX0-1" fmla="*/ 22860 w 2203388"/>
                <a:gd name="connsiteY0-2" fmla="*/ 0 h 2377440"/>
                <a:gd name="connsiteX1-3" fmla="*/ 2194560 w 2203388"/>
                <a:gd name="connsiteY1-4" fmla="*/ 137160 h 2377440"/>
                <a:gd name="connsiteX2-5" fmla="*/ 2049780 w 2203388"/>
                <a:gd name="connsiteY2-6" fmla="*/ 1965960 h 2377440"/>
                <a:gd name="connsiteX3-7" fmla="*/ 853440 w 2203388"/>
                <a:gd name="connsiteY3-8" fmla="*/ 2377440 h 2377440"/>
                <a:gd name="connsiteX4-9" fmla="*/ 0 w 2203388"/>
                <a:gd name="connsiteY4-10" fmla="*/ 2316480 h 2377440"/>
                <a:gd name="connsiteX5-11" fmla="*/ 22860 w 2203388"/>
                <a:gd name="connsiteY5-12" fmla="*/ 0 h 2377440"/>
                <a:gd name="connsiteX0-13" fmla="*/ 22860 w 2203388"/>
                <a:gd name="connsiteY0-14" fmla="*/ 0 h 2377440"/>
                <a:gd name="connsiteX1-15" fmla="*/ 2194560 w 2203388"/>
                <a:gd name="connsiteY1-16" fmla="*/ 137160 h 2377440"/>
                <a:gd name="connsiteX2-17" fmla="*/ 2049780 w 2203388"/>
                <a:gd name="connsiteY2-18" fmla="*/ 1965960 h 2377440"/>
                <a:gd name="connsiteX3-19" fmla="*/ 853440 w 2203388"/>
                <a:gd name="connsiteY3-20" fmla="*/ 2377440 h 2377440"/>
                <a:gd name="connsiteX4-21" fmla="*/ 0 w 2203388"/>
                <a:gd name="connsiteY4-22" fmla="*/ 2316480 h 2377440"/>
                <a:gd name="connsiteX5-23" fmla="*/ 22860 w 2203388"/>
                <a:gd name="connsiteY5-24" fmla="*/ 0 h 2377440"/>
                <a:gd name="connsiteX0-25" fmla="*/ 22860 w 2203388"/>
                <a:gd name="connsiteY0-26" fmla="*/ 0 h 2377440"/>
                <a:gd name="connsiteX1-27" fmla="*/ 2194560 w 2203388"/>
                <a:gd name="connsiteY1-28" fmla="*/ 137160 h 2377440"/>
                <a:gd name="connsiteX2-29" fmla="*/ 2049780 w 2203388"/>
                <a:gd name="connsiteY2-30" fmla="*/ 1965960 h 2377440"/>
                <a:gd name="connsiteX3-31" fmla="*/ 853440 w 2203388"/>
                <a:gd name="connsiteY3-32" fmla="*/ 2377440 h 2377440"/>
                <a:gd name="connsiteX4-33" fmla="*/ 0 w 2203388"/>
                <a:gd name="connsiteY4-34" fmla="*/ 2316480 h 2377440"/>
                <a:gd name="connsiteX5-35" fmla="*/ 22860 w 2203388"/>
                <a:gd name="connsiteY5-36" fmla="*/ 0 h 2377440"/>
                <a:gd name="connsiteX0-37" fmla="*/ 22860 w 2203388"/>
                <a:gd name="connsiteY0-38" fmla="*/ 0 h 2377440"/>
                <a:gd name="connsiteX1-39" fmla="*/ 2194560 w 2203388"/>
                <a:gd name="connsiteY1-40" fmla="*/ 137160 h 2377440"/>
                <a:gd name="connsiteX2-41" fmla="*/ 2049780 w 2203388"/>
                <a:gd name="connsiteY2-42" fmla="*/ 1965960 h 2377440"/>
                <a:gd name="connsiteX3-43" fmla="*/ 853440 w 2203388"/>
                <a:gd name="connsiteY3-44" fmla="*/ 2377440 h 2377440"/>
                <a:gd name="connsiteX4-45" fmla="*/ 0 w 2203388"/>
                <a:gd name="connsiteY4-46" fmla="*/ 2232248 h 2377440"/>
                <a:gd name="connsiteX5-47" fmla="*/ 22860 w 2203388"/>
                <a:gd name="connsiteY5-48" fmla="*/ 0 h 2377440"/>
                <a:gd name="connsiteX0-49" fmla="*/ 22860 w 2203388"/>
                <a:gd name="connsiteY0-50" fmla="*/ 0 h 2377440"/>
                <a:gd name="connsiteX1-51" fmla="*/ 2194560 w 2203388"/>
                <a:gd name="connsiteY1-52" fmla="*/ 137160 h 2377440"/>
                <a:gd name="connsiteX2-53" fmla="*/ 2049780 w 2203388"/>
                <a:gd name="connsiteY2-54" fmla="*/ 1965960 h 2377440"/>
                <a:gd name="connsiteX3-55" fmla="*/ 853440 w 2203388"/>
                <a:gd name="connsiteY3-56" fmla="*/ 2377440 h 2377440"/>
                <a:gd name="connsiteX4-57" fmla="*/ 0 w 2203388"/>
                <a:gd name="connsiteY4-58" fmla="*/ 2232248 h 2377440"/>
                <a:gd name="connsiteX5-59" fmla="*/ 22860 w 2203388"/>
                <a:gd name="connsiteY5-60" fmla="*/ 0 h 2377440"/>
                <a:gd name="connsiteX0-61" fmla="*/ 22860 w 2203388"/>
                <a:gd name="connsiteY0-62" fmla="*/ 0 h 2377440"/>
                <a:gd name="connsiteX1-63" fmla="*/ 2194560 w 2203388"/>
                <a:gd name="connsiteY1-64" fmla="*/ 137160 h 2377440"/>
                <a:gd name="connsiteX2-65" fmla="*/ 2049780 w 2203388"/>
                <a:gd name="connsiteY2-66" fmla="*/ 1965960 h 2377440"/>
                <a:gd name="connsiteX3-67" fmla="*/ 853440 w 2203388"/>
                <a:gd name="connsiteY3-68" fmla="*/ 2377440 h 2377440"/>
                <a:gd name="connsiteX4-69" fmla="*/ 0 w 2203388"/>
                <a:gd name="connsiteY4-70" fmla="*/ 2232248 h 2377440"/>
                <a:gd name="connsiteX5-71" fmla="*/ 22860 w 2203388"/>
                <a:gd name="connsiteY5-72" fmla="*/ 0 h 2377440"/>
                <a:gd name="connsiteX0-73" fmla="*/ 22860 w 2194560"/>
                <a:gd name="connsiteY0-74" fmla="*/ 0 h 2377440"/>
                <a:gd name="connsiteX1-75" fmla="*/ 2194560 w 2194560"/>
                <a:gd name="connsiteY1-76" fmla="*/ 137160 h 2377440"/>
                <a:gd name="connsiteX2-77" fmla="*/ 2049780 w 2194560"/>
                <a:gd name="connsiteY2-78" fmla="*/ 1965960 h 2377440"/>
                <a:gd name="connsiteX3-79" fmla="*/ 853440 w 2194560"/>
                <a:gd name="connsiteY3-80" fmla="*/ 2377440 h 2377440"/>
                <a:gd name="connsiteX4-81" fmla="*/ 0 w 2194560"/>
                <a:gd name="connsiteY4-82" fmla="*/ 2232248 h 2377440"/>
                <a:gd name="connsiteX5-83" fmla="*/ 22860 w 2194560"/>
                <a:gd name="connsiteY5-84" fmla="*/ 0 h 2377440"/>
                <a:gd name="connsiteX0-85" fmla="*/ 22860 w 2201801"/>
                <a:gd name="connsiteY0-86" fmla="*/ 0 h 2377440"/>
                <a:gd name="connsiteX1-87" fmla="*/ 2194560 w 2201801"/>
                <a:gd name="connsiteY1-88" fmla="*/ 137160 h 2377440"/>
                <a:gd name="connsiteX2-89" fmla="*/ 2049780 w 2201801"/>
                <a:gd name="connsiteY2-90" fmla="*/ 1965960 h 2377440"/>
                <a:gd name="connsiteX3-91" fmla="*/ 853440 w 2201801"/>
                <a:gd name="connsiteY3-92" fmla="*/ 2377440 h 2377440"/>
                <a:gd name="connsiteX4-93" fmla="*/ 0 w 2201801"/>
                <a:gd name="connsiteY4-94" fmla="*/ 2232248 h 2377440"/>
                <a:gd name="connsiteX5-95" fmla="*/ 22860 w 2201801"/>
                <a:gd name="connsiteY5-96" fmla="*/ 0 h 2377440"/>
                <a:gd name="connsiteX0-97" fmla="*/ 22860 w 2201801"/>
                <a:gd name="connsiteY0-98" fmla="*/ 0 h 2340260"/>
                <a:gd name="connsiteX1-99" fmla="*/ 2194560 w 2201801"/>
                <a:gd name="connsiteY1-100" fmla="*/ 137160 h 2340260"/>
                <a:gd name="connsiteX2-101" fmla="*/ 2049780 w 2201801"/>
                <a:gd name="connsiteY2-102" fmla="*/ 1965960 h 2340260"/>
                <a:gd name="connsiteX3-103" fmla="*/ 1080120 w 2201801"/>
                <a:gd name="connsiteY3-104" fmla="*/ 2340260 h 2340260"/>
                <a:gd name="connsiteX4-105" fmla="*/ 0 w 2201801"/>
                <a:gd name="connsiteY4-106" fmla="*/ 2232248 h 2340260"/>
                <a:gd name="connsiteX5-107" fmla="*/ 22860 w 2201801"/>
                <a:gd name="connsiteY5-108" fmla="*/ 0 h 2340260"/>
                <a:gd name="connsiteX0-109" fmla="*/ 22860 w 2201801"/>
                <a:gd name="connsiteY0-110" fmla="*/ 0 h 2340260"/>
                <a:gd name="connsiteX1-111" fmla="*/ 2194560 w 2201801"/>
                <a:gd name="connsiteY1-112" fmla="*/ 137160 h 2340260"/>
                <a:gd name="connsiteX2-113" fmla="*/ 2049780 w 2201801"/>
                <a:gd name="connsiteY2-114" fmla="*/ 1965960 h 2340260"/>
                <a:gd name="connsiteX3-115" fmla="*/ 1080120 w 2201801"/>
                <a:gd name="connsiteY3-116" fmla="*/ 2340260 h 2340260"/>
                <a:gd name="connsiteX4-117" fmla="*/ 0 w 2201801"/>
                <a:gd name="connsiteY4-118" fmla="*/ 2232248 h 2340260"/>
                <a:gd name="connsiteX5-119" fmla="*/ 22860 w 2201801"/>
                <a:gd name="connsiteY5-120" fmla="*/ 0 h 2340260"/>
                <a:gd name="connsiteX0-121" fmla="*/ 22860 w 2201801"/>
                <a:gd name="connsiteY0-122" fmla="*/ 0 h 2316104"/>
                <a:gd name="connsiteX1-123" fmla="*/ 2194560 w 2201801"/>
                <a:gd name="connsiteY1-124" fmla="*/ 137160 h 2316104"/>
                <a:gd name="connsiteX2-125" fmla="*/ 2049780 w 2201801"/>
                <a:gd name="connsiteY2-126" fmla="*/ 1965960 h 2316104"/>
                <a:gd name="connsiteX3-127" fmla="*/ 1116124 w 2201801"/>
                <a:gd name="connsiteY3-128" fmla="*/ 2304256 h 2316104"/>
                <a:gd name="connsiteX4-129" fmla="*/ 0 w 2201801"/>
                <a:gd name="connsiteY4-130" fmla="*/ 2232248 h 2316104"/>
                <a:gd name="connsiteX5-131" fmla="*/ 22860 w 2201801"/>
                <a:gd name="connsiteY5-132" fmla="*/ 0 h 2316104"/>
                <a:gd name="connsiteX0-133" fmla="*/ 216024 w 2201801"/>
                <a:gd name="connsiteY0-134" fmla="*/ 0 h 2280100"/>
                <a:gd name="connsiteX1-135" fmla="*/ 2194560 w 2201801"/>
                <a:gd name="connsiteY1-136" fmla="*/ 101156 h 2280100"/>
                <a:gd name="connsiteX2-137" fmla="*/ 2049780 w 2201801"/>
                <a:gd name="connsiteY2-138" fmla="*/ 1929956 h 2280100"/>
                <a:gd name="connsiteX3-139" fmla="*/ 1116124 w 2201801"/>
                <a:gd name="connsiteY3-140" fmla="*/ 2268252 h 2280100"/>
                <a:gd name="connsiteX4-141" fmla="*/ 0 w 2201801"/>
                <a:gd name="connsiteY4-142" fmla="*/ 2196244 h 2280100"/>
                <a:gd name="connsiteX5-143" fmla="*/ 216024 w 2201801"/>
                <a:gd name="connsiteY5-144" fmla="*/ 0 h 2280100"/>
                <a:gd name="connsiteX0-145" fmla="*/ 72008 w 2201801"/>
                <a:gd name="connsiteY0-146" fmla="*/ 0 h 2280100"/>
                <a:gd name="connsiteX1-147" fmla="*/ 2194560 w 2201801"/>
                <a:gd name="connsiteY1-148" fmla="*/ 101156 h 2280100"/>
                <a:gd name="connsiteX2-149" fmla="*/ 2049780 w 2201801"/>
                <a:gd name="connsiteY2-150" fmla="*/ 1929956 h 2280100"/>
                <a:gd name="connsiteX3-151" fmla="*/ 1116124 w 2201801"/>
                <a:gd name="connsiteY3-152" fmla="*/ 2268252 h 2280100"/>
                <a:gd name="connsiteX4-153" fmla="*/ 0 w 2201801"/>
                <a:gd name="connsiteY4-154" fmla="*/ 2196244 h 2280100"/>
                <a:gd name="connsiteX5-155" fmla="*/ 72008 w 2201801"/>
                <a:gd name="connsiteY5-156" fmla="*/ 0 h 2280100"/>
                <a:gd name="connsiteX0-157" fmla="*/ 72008 w 2201801"/>
                <a:gd name="connsiteY0-158" fmla="*/ 0 h 2280100"/>
                <a:gd name="connsiteX1-159" fmla="*/ 2194560 w 2201801"/>
                <a:gd name="connsiteY1-160" fmla="*/ 101156 h 2280100"/>
                <a:gd name="connsiteX2-161" fmla="*/ 2049780 w 2201801"/>
                <a:gd name="connsiteY2-162" fmla="*/ 1929956 h 2280100"/>
                <a:gd name="connsiteX3-163" fmla="*/ 1116124 w 2201801"/>
                <a:gd name="connsiteY3-164" fmla="*/ 2268252 h 2280100"/>
                <a:gd name="connsiteX4-165" fmla="*/ 0 w 2201801"/>
                <a:gd name="connsiteY4-166" fmla="*/ 2196244 h 2280100"/>
                <a:gd name="connsiteX5-167" fmla="*/ 72008 w 2201801"/>
                <a:gd name="connsiteY5-168" fmla="*/ 0 h 2280100"/>
                <a:gd name="connsiteX0-169" fmla="*/ 72008 w 2201801"/>
                <a:gd name="connsiteY0-170" fmla="*/ 0 h 2280100"/>
                <a:gd name="connsiteX1-171" fmla="*/ 2194560 w 2201801"/>
                <a:gd name="connsiteY1-172" fmla="*/ 101156 h 2280100"/>
                <a:gd name="connsiteX2-173" fmla="*/ 2049780 w 2201801"/>
                <a:gd name="connsiteY2-174" fmla="*/ 1929956 h 2280100"/>
                <a:gd name="connsiteX3-175" fmla="*/ 1116124 w 2201801"/>
                <a:gd name="connsiteY3-176" fmla="*/ 2268252 h 2280100"/>
                <a:gd name="connsiteX4-177" fmla="*/ 0 w 2201801"/>
                <a:gd name="connsiteY4-178" fmla="*/ 2196244 h 2280100"/>
                <a:gd name="connsiteX5-179" fmla="*/ 72008 w 2201801"/>
                <a:gd name="connsiteY5-180" fmla="*/ 0 h 2280100"/>
                <a:gd name="connsiteX0-181" fmla="*/ 144016 w 2201801"/>
                <a:gd name="connsiteY0-182" fmla="*/ 0 h 2244096"/>
                <a:gd name="connsiteX1-183" fmla="*/ 2194560 w 2201801"/>
                <a:gd name="connsiteY1-184" fmla="*/ 65152 h 2244096"/>
                <a:gd name="connsiteX2-185" fmla="*/ 2049780 w 2201801"/>
                <a:gd name="connsiteY2-186" fmla="*/ 1893952 h 2244096"/>
                <a:gd name="connsiteX3-187" fmla="*/ 1116124 w 2201801"/>
                <a:gd name="connsiteY3-188" fmla="*/ 2232248 h 2244096"/>
                <a:gd name="connsiteX4-189" fmla="*/ 0 w 2201801"/>
                <a:gd name="connsiteY4-190" fmla="*/ 2160240 h 2244096"/>
                <a:gd name="connsiteX5-191" fmla="*/ 144016 w 2201801"/>
                <a:gd name="connsiteY5-192" fmla="*/ 0 h 2244096"/>
                <a:gd name="connsiteX0-193" fmla="*/ 144016 w 2201801"/>
                <a:gd name="connsiteY0-194" fmla="*/ 0 h 2244096"/>
                <a:gd name="connsiteX1-195" fmla="*/ 2194560 w 2201801"/>
                <a:gd name="connsiteY1-196" fmla="*/ 65152 h 2244096"/>
                <a:gd name="connsiteX2-197" fmla="*/ 2049780 w 2201801"/>
                <a:gd name="connsiteY2-198" fmla="*/ 1893952 h 2244096"/>
                <a:gd name="connsiteX3-199" fmla="*/ 1116124 w 2201801"/>
                <a:gd name="connsiteY3-200" fmla="*/ 2232248 h 2244096"/>
                <a:gd name="connsiteX4-201" fmla="*/ 0 w 2201801"/>
                <a:gd name="connsiteY4-202" fmla="*/ 2160240 h 2244096"/>
                <a:gd name="connsiteX5-203" fmla="*/ 144016 w 2201801"/>
                <a:gd name="connsiteY5-204" fmla="*/ 0 h 2244096"/>
                <a:gd name="connsiteX0-205" fmla="*/ 144016 w 2201801"/>
                <a:gd name="connsiteY0-206" fmla="*/ 0 h 2244096"/>
                <a:gd name="connsiteX1-207" fmla="*/ 2194560 w 2201801"/>
                <a:gd name="connsiteY1-208" fmla="*/ 65152 h 2244096"/>
                <a:gd name="connsiteX2-209" fmla="*/ 2049780 w 2201801"/>
                <a:gd name="connsiteY2-210" fmla="*/ 1893952 h 2244096"/>
                <a:gd name="connsiteX3-211" fmla="*/ 1116124 w 2201801"/>
                <a:gd name="connsiteY3-212" fmla="*/ 2232248 h 2244096"/>
                <a:gd name="connsiteX4-213" fmla="*/ 0 w 2201801"/>
                <a:gd name="connsiteY4-214" fmla="*/ 2160240 h 2244096"/>
                <a:gd name="connsiteX5-215" fmla="*/ 144016 w 2201801"/>
                <a:gd name="connsiteY5-216" fmla="*/ 0 h 2244096"/>
                <a:gd name="connsiteX0-217" fmla="*/ 144016 w 2201801"/>
                <a:gd name="connsiteY0-218" fmla="*/ 0 h 2244096"/>
                <a:gd name="connsiteX1-219" fmla="*/ 2194560 w 2201801"/>
                <a:gd name="connsiteY1-220" fmla="*/ 65152 h 2244096"/>
                <a:gd name="connsiteX2-221" fmla="*/ 2049780 w 2201801"/>
                <a:gd name="connsiteY2-222" fmla="*/ 1893952 h 2244096"/>
                <a:gd name="connsiteX3-223" fmla="*/ 1116124 w 2201801"/>
                <a:gd name="connsiteY3-224" fmla="*/ 2232248 h 2244096"/>
                <a:gd name="connsiteX4-225" fmla="*/ 0 w 2201801"/>
                <a:gd name="connsiteY4-226" fmla="*/ 2160240 h 2244096"/>
                <a:gd name="connsiteX5-227" fmla="*/ 144016 w 2201801"/>
                <a:gd name="connsiteY5-228" fmla="*/ 0 h 2244096"/>
                <a:gd name="connsiteX0-229" fmla="*/ 144016 w 2201801"/>
                <a:gd name="connsiteY0-230" fmla="*/ 0 h 2244096"/>
                <a:gd name="connsiteX1-231" fmla="*/ 2194560 w 2201801"/>
                <a:gd name="connsiteY1-232" fmla="*/ 65152 h 2244096"/>
                <a:gd name="connsiteX2-233" fmla="*/ 2049780 w 2201801"/>
                <a:gd name="connsiteY2-234" fmla="*/ 1893952 h 2244096"/>
                <a:gd name="connsiteX3-235" fmla="*/ 1116124 w 2201801"/>
                <a:gd name="connsiteY3-236" fmla="*/ 2232248 h 2244096"/>
                <a:gd name="connsiteX4-237" fmla="*/ 0 w 2201801"/>
                <a:gd name="connsiteY4-238" fmla="*/ 2160240 h 2244096"/>
                <a:gd name="connsiteX5-239" fmla="*/ 144016 w 2201801"/>
                <a:gd name="connsiteY5-240" fmla="*/ 0 h 2244096"/>
                <a:gd name="connsiteX0-241" fmla="*/ 144016 w 2201801"/>
                <a:gd name="connsiteY0-242" fmla="*/ 0 h 2244096"/>
                <a:gd name="connsiteX1-243" fmla="*/ 2194560 w 2201801"/>
                <a:gd name="connsiteY1-244" fmla="*/ 65152 h 2244096"/>
                <a:gd name="connsiteX2-245" fmla="*/ 2049780 w 2201801"/>
                <a:gd name="connsiteY2-246" fmla="*/ 1893952 h 2244096"/>
                <a:gd name="connsiteX3-247" fmla="*/ 1116124 w 2201801"/>
                <a:gd name="connsiteY3-248" fmla="*/ 2232248 h 2244096"/>
                <a:gd name="connsiteX4-249" fmla="*/ 0 w 2201801"/>
                <a:gd name="connsiteY4-250" fmla="*/ 2160240 h 2244096"/>
                <a:gd name="connsiteX5-251" fmla="*/ 144016 w 2201801"/>
                <a:gd name="connsiteY5-252" fmla="*/ 0 h 2244096"/>
                <a:gd name="connsiteX0-253" fmla="*/ 144016 w 2201801"/>
                <a:gd name="connsiteY0-254" fmla="*/ 0 h 2244096"/>
                <a:gd name="connsiteX1-255" fmla="*/ 2194560 w 2201801"/>
                <a:gd name="connsiteY1-256" fmla="*/ 65152 h 2244096"/>
                <a:gd name="connsiteX2-257" fmla="*/ 2049780 w 2201801"/>
                <a:gd name="connsiteY2-258" fmla="*/ 1893952 h 2244096"/>
                <a:gd name="connsiteX3-259" fmla="*/ 1116124 w 2201801"/>
                <a:gd name="connsiteY3-260" fmla="*/ 2232248 h 2244096"/>
                <a:gd name="connsiteX4-261" fmla="*/ 0 w 2201801"/>
                <a:gd name="connsiteY4-262" fmla="*/ 2160240 h 2244096"/>
                <a:gd name="connsiteX5-263" fmla="*/ 144016 w 2201801"/>
                <a:gd name="connsiteY5-264" fmla="*/ 0 h 2244096"/>
                <a:gd name="connsiteX0-265" fmla="*/ 144016 w 2201801"/>
                <a:gd name="connsiteY0-266" fmla="*/ 0 h 2232248"/>
                <a:gd name="connsiteX1-267" fmla="*/ 2194560 w 2201801"/>
                <a:gd name="connsiteY1-268" fmla="*/ 65152 h 2232248"/>
                <a:gd name="connsiteX2-269" fmla="*/ 2049780 w 2201801"/>
                <a:gd name="connsiteY2-270" fmla="*/ 1893952 h 2232248"/>
                <a:gd name="connsiteX3-271" fmla="*/ 1116124 w 2201801"/>
                <a:gd name="connsiteY3-272" fmla="*/ 2232248 h 2232248"/>
                <a:gd name="connsiteX4-273" fmla="*/ 0 w 2201801"/>
                <a:gd name="connsiteY4-274" fmla="*/ 2160240 h 2232248"/>
                <a:gd name="connsiteX5-275" fmla="*/ 144016 w 2201801"/>
                <a:gd name="connsiteY5-276" fmla="*/ 0 h 2232248"/>
                <a:gd name="connsiteX0-277" fmla="*/ 144016 w 2201801"/>
                <a:gd name="connsiteY0-278" fmla="*/ 0 h 2232248"/>
                <a:gd name="connsiteX1-279" fmla="*/ 2194560 w 2201801"/>
                <a:gd name="connsiteY1-280" fmla="*/ 65152 h 2232248"/>
                <a:gd name="connsiteX2-281" fmla="*/ 2049780 w 2201801"/>
                <a:gd name="connsiteY2-282" fmla="*/ 1893952 h 2232248"/>
                <a:gd name="connsiteX3-283" fmla="*/ 1116124 w 2201801"/>
                <a:gd name="connsiteY3-284" fmla="*/ 2232248 h 2232248"/>
                <a:gd name="connsiteX4-285" fmla="*/ 0 w 2201801"/>
                <a:gd name="connsiteY4-286" fmla="*/ 2160240 h 2232248"/>
                <a:gd name="connsiteX5-287" fmla="*/ 144016 w 2201801"/>
                <a:gd name="connsiteY5-288" fmla="*/ 0 h 2232248"/>
                <a:gd name="connsiteX0-289" fmla="*/ 144016 w 2201801"/>
                <a:gd name="connsiteY0-290" fmla="*/ 0 h 2232248"/>
                <a:gd name="connsiteX1-291" fmla="*/ 2194560 w 2201801"/>
                <a:gd name="connsiteY1-292" fmla="*/ 65152 h 2232248"/>
                <a:gd name="connsiteX2-293" fmla="*/ 2049780 w 2201801"/>
                <a:gd name="connsiteY2-294" fmla="*/ 1893952 h 2232248"/>
                <a:gd name="connsiteX3-295" fmla="*/ 1116124 w 2201801"/>
                <a:gd name="connsiteY3-296" fmla="*/ 2232248 h 2232248"/>
                <a:gd name="connsiteX4-297" fmla="*/ 0 w 2201801"/>
                <a:gd name="connsiteY4-298" fmla="*/ 2160240 h 2232248"/>
                <a:gd name="connsiteX5-299" fmla="*/ 144016 w 2201801"/>
                <a:gd name="connsiteY5-300" fmla="*/ 0 h 2232248"/>
                <a:gd name="connsiteX0-301" fmla="*/ 180020 w 2201801"/>
                <a:gd name="connsiteY0-302" fmla="*/ 0 h 2232248"/>
                <a:gd name="connsiteX1-303" fmla="*/ 2194560 w 2201801"/>
                <a:gd name="connsiteY1-304" fmla="*/ 65152 h 2232248"/>
                <a:gd name="connsiteX2-305" fmla="*/ 2049780 w 2201801"/>
                <a:gd name="connsiteY2-306" fmla="*/ 1893952 h 2232248"/>
                <a:gd name="connsiteX3-307" fmla="*/ 1116124 w 2201801"/>
                <a:gd name="connsiteY3-308" fmla="*/ 2232248 h 2232248"/>
                <a:gd name="connsiteX4-309" fmla="*/ 0 w 2201801"/>
                <a:gd name="connsiteY4-310" fmla="*/ 2160240 h 2232248"/>
                <a:gd name="connsiteX5-311" fmla="*/ 180020 w 2201801"/>
                <a:gd name="connsiteY5-312" fmla="*/ 0 h 2232248"/>
                <a:gd name="connsiteX0-313" fmla="*/ 180020 w 2201801"/>
                <a:gd name="connsiteY0-314" fmla="*/ 0 h 2232248"/>
                <a:gd name="connsiteX1-315" fmla="*/ 2194560 w 2201801"/>
                <a:gd name="connsiteY1-316" fmla="*/ 65152 h 2232248"/>
                <a:gd name="connsiteX2-317" fmla="*/ 2049780 w 2201801"/>
                <a:gd name="connsiteY2-318" fmla="*/ 1893952 h 2232248"/>
                <a:gd name="connsiteX3-319" fmla="*/ 1116124 w 2201801"/>
                <a:gd name="connsiteY3-320" fmla="*/ 2232248 h 2232248"/>
                <a:gd name="connsiteX4-321" fmla="*/ 0 w 2201801"/>
                <a:gd name="connsiteY4-322" fmla="*/ 2160240 h 2232248"/>
                <a:gd name="connsiteX5-323" fmla="*/ 180020 w 2201801"/>
                <a:gd name="connsiteY5-324" fmla="*/ 0 h 2232248"/>
                <a:gd name="connsiteX0-325" fmla="*/ 180020 w 2201801"/>
                <a:gd name="connsiteY0-326" fmla="*/ 0 h 2232248"/>
                <a:gd name="connsiteX1-327" fmla="*/ 2196244 w 2201801"/>
                <a:gd name="connsiteY1-328" fmla="*/ 36004 h 2232248"/>
                <a:gd name="connsiteX2-329" fmla="*/ 2049780 w 2201801"/>
                <a:gd name="connsiteY2-330" fmla="*/ 1893952 h 2232248"/>
                <a:gd name="connsiteX3-331" fmla="*/ 1116124 w 2201801"/>
                <a:gd name="connsiteY3-332" fmla="*/ 2232248 h 2232248"/>
                <a:gd name="connsiteX4-333" fmla="*/ 0 w 2201801"/>
                <a:gd name="connsiteY4-334" fmla="*/ 2160240 h 2232248"/>
                <a:gd name="connsiteX5-335" fmla="*/ 180020 w 2201801"/>
                <a:gd name="connsiteY5-336" fmla="*/ 0 h 2232248"/>
                <a:gd name="connsiteX0-337" fmla="*/ 180020 w 2201801"/>
                <a:gd name="connsiteY0-338" fmla="*/ 0 h 2232248"/>
                <a:gd name="connsiteX1-339" fmla="*/ 2196244 w 2201801"/>
                <a:gd name="connsiteY1-340" fmla="*/ 36004 h 2232248"/>
                <a:gd name="connsiteX2-341" fmla="*/ 2049780 w 2201801"/>
                <a:gd name="connsiteY2-342" fmla="*/ 1893952 h 2232248"/>
                <a:gd name="connsiteX3-343" fmla="*/ 1116124 w 2201801"/>
                <a:gd name="connsiteY3-344" fmla="*/ 2232248 h 2232248"/>
                <a:gd name="connsiteX4-345" fmla="*/ 0 w 2201801"/>
                <a:gd name="connsiteY4-346" fmla="*/ 2160240 h 2232248"/>
                <a:gd name="connsiteX5-347" fmla="*/ 180020 w 2201801"/>
                <a:gd name="connsiteY5-348" fmla="*/ 0 h 2232248"/>
                <a:gd name="connsiteX0-349" fmla="*/ 180020 w 2196244"/>
                <a:gd name="connsiteY0-350" fmla="*/ 0 h 2232248"/>
                <a:gd name="connsiteX1-351" fmla="*/ 2196244 w 2196244"/>
                <a:gd name="connsiteY1-352" fmla="*/ 36004 h 2232248"/>
                <a:gd name="connsiteX2-353" fmla="*/ 2049780 w 2196244"/>
                <a:gd name="connsiteY2-354" fmla="*/ 1893952 h 2232248"/>
                <a:gd name="connsiteX3-355" fmla="*/ 1116124 w 2196244"/>
                <a:gd name="connsiteY3-356" fmla="*/ 2232248 h 2232248"/>
                <a:gd name="connsiteX4-357" fmla="*/ 0 w 2196244"/>
                <a:gd name="connsiteY4-358" fmla="*/ 2160240 h 2232248"/>
                <a:gd name="connsiteX5-359" fmla="*/ 180020 w 2196244"/>
                <a:gd name="connsiteY5-360" fmla="*/ 0 h 2232248"/>
                <a:gd name="connsiteX0-361" fmla="*/ 180020 w 2196244"/>
                <a:gd name="connsiteY0-362" fmla="*/ 0 h 2232248"/>
                <a:gd name="connsiteX1-363" fmla="*/ 2196244 w 2196244"/>
                <a:gd name="connsiteY1-364" fmla="*/ 36004 h 2232248"/>
                <a:gd name="connsiteX2-365" fmla="*/ 2049780 w 2196244"/>
                <a:gd name="connsiteY2-366" fmla="*/ 1893952 h 2232248"/>
                <a:gd name="connsiteX3-367" fmla="*/ 1116124 w 2196244"/>
                <a:gd name="connsiteY3-368" fmla="*/ 2232248 h 2232248"/>
                <a:gd name="connsiteX4-369" fmla="*/ 0 w 2196244"/>
                <a:gd name="connsiteY4-370" fmla="*/ 2160240 h 2232248"/>
                <a:gd name="connsiteX5-371" fmla="*/ 180020 w 2196244"/>
                <a:gd name="connsiteY5-372" fmla="*/ 0 h 2232248"/>
                <a:gd name="connsiteX0-373" fmla="*/ 180020 w 2196244"/>
                <a:gd name="connsiteY0-374" fmla="*/ 0 h 2232248"/>
                <a:gd name="connsiteX1-375" fmla="*/ 2196244 w 2196244"/>
                <a:gd name="connsiteY1-376" fmla="*/ 36004 h 2232248"/>
                <a:gd name="connsiteX2-377" fmla="*/ 2049780 w 2196244"/>
                <a:gd name="connsiteY2-378" fmla="*/ 1893952 h 2232248"/>
                <a:gd name="connsiteX3-379" fmla="*/ 1116124 w 2196244"/>
                <a:gd name="connsiteY3-380" fmla="*/ 2232248 h 2232248"/>
                <a:gd name="connsiteX4-381" fmla="*/ 0 w 2196244"/>
                <a:gd name="connsiteY4-382" fmla="*/ 2160240 h 2232248"/>
                <a:gd name="connsiteX5-383" fmla="*/ 180020 w 2196244"/>
                <a:gd name="connsiteY5-384" fmla="*/ 0 h 2232248"/>
                <a:gd name="connsiteX0-385" fmla="*/ 180020 w 2196244"/>
                <a:gd name="connsiteY0-386" fmla="*/ 0 h 2232248"/>
                <a:gd name="connsiteX1-387" fmla="*/ 2196244 w 2196244"/>
                <a:gd name="connsiteY1-388" fmla="*/ 36004 h 2232248"/>
                <a:gd name="connsiteX2-389" fmla="*/ 2049780 w 2196244"/>
                <a:gd name="connsiteY2-390" fmla="*/ 1893952 h 2232248"/>
                <a:gd name="connsiteX3-391" fmla="*/ 1116124 w 2196244"/>
                <a:gd name="connsiteY3-392" fmla="*/ 2232248 h 2232248"/>
                <a:gd name="connsiteX4-393" fmla="*/ 0 w 2196244"/>
                <a:gd name="connsiteY4-394" fmla="*/ 2160240 h 2232248"/>
                <a:gd name="connsiteX5-395" fmla="*/ 180020 w 2196244"/>
                <a:gd name="connsiteY5-396" fmla="*/ 0 h 2232248"/>
                <a:gd name="connsiteX0-397" fmla="*/ 180020 w 2196244"/>
                <a:gd name="connsiteY0-398" fmla="*/ 0 h 2302394"/>
                <a:gd name="connsiteX1-399" fmla="*/ 2196244 w 2196244"/>
                <a:gd name="connsiteY1-400" fmla="*/ 36004 h 2302394"/>
                <a:gd name="connsiteX2-401" fmla="*/ 2049780 w 2196244"/>
                <a:gd name="connsiteY2-402" fmla="*/ 1893952 h 2302394"/>
                <a:gd name="connsiteX3-403" fmla="*/ 1116124 w 2196244"/>
                <a:gd name="connsiteY3-404" fmla="*/ 2232248 h 2302394"/>
                <a:gd name="connsiteX4-405" fmla="*/ 0 w 2196244"/>
                <a:gd name="connsiteY4-406" fmla="*/ 2160240 h 2302394"/>
                <a:gd name="connsiteX5-407" fmla="*/ 180020 w 2196244"/>
                <a:gd name="connsiteY5-408" fmla="*/ 0 h 23023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196244" h="2302394">
                  <a:moveTo>
                    <a:pt x="180020" y="0"/>
                  </a:moveTo>
                  <a:cubicBezTo>
                    <a:pt x="857309" y="70607"/>
                    <a:pt x="1482827" y="69527"/>
                    <a:pt x="2196244" y="36004"/>
                  </a:cubicBezTo>
                  <a:cubicBezTo>
                    <a:pt x="2181324" y="633028"/>
                    <a:pt x="2129347" y="1853427"/>
                    <a:pt x="2049780" y="1893952"/>
                  </a:cubicBezTo>
                  <a:cubicBezTo>
                    <a:pt x="1651000" y="2031112"/>
                    <a:pt x="1551293" y="2137976"/>
                    <a:pt x="1116124" y="2232248"/>
                  </a:cubicBezTo>
                  <a:cubicBezTo>
                    <a:pt x="697811" y="2302394"/>
                    <a:pt x="386738" y="2168927"/>
                    <a:pt x="0" y="2160240"/>
                  </a:cubicBezTo>
                  <a:cubicBezTo>
                    <a:pt x="112494" y="1412821"/>
                    <a:pt x="149009" y="847792"/>
                    <a:pt x="180020" y="0"/>
                  </a:cubicBezTo>
                  <a:close/>
                </a:path>
              </a:pathLst>
            </a:custGeom>
            <a:noFill/>
            <a:ln w="50800">
              <a:solidFill>
                <a:srgbClr val="3D7351"/>
              </a:solidFill>
              <a:headEnd type="oval"/>
              <a:tailEnd type="oval"/>
            </a:ln>
            <a:effectLst/>
          </p:spPr>
          <p:style>
            <a:lnRef idx="1">
              <a:schemeClr val="accent1"/>
            </a:lnRef>
            <a:fillRef idx="0">
              <a:schemeClr val="accent1"/>
            </a:fillRef>
            <a:effectRef idx="0">
              <a:schemeClr val="accent1"/>
            </a:effectRef>
            <a:fontRef idx="minor">
              <a:schemeClr val="tx1"/>
            </a:fontRef>
          </p:style>
          <p:txBody>
            <a:bodyPr anchor="ctr"/>
            <a:lstStyle>
              <a:lvl1pPr>
                <a:defRPr>
                  <a:solidFill>
                    <a:schemeClr val="tx1"/>
                  </a:solidFill>
                  <a:latin typeface="Malgun Gothic" panose="020B0503020000020004" pitchFamily="34" charset="-127"/>
                  <a:ea typeface="Malgun Gothic" panose="020B0503020000020004" pitchFamily="34" charset="-127"/>
                </a:defRPr>
              </a:lvl1pPr>
              <a:lvl2pPr marL="742950" indent="-285750">
                <a:defRPr>
                  <a:solidFill>
                    <a:schemeClr val="tx1"/>
                  </a:solidFill>
                  <a:latin typeface="Malgun Gothic" panose="020B0503020000020004" pitchFamily="34" charset="-127"/>
                  <a:ea typeface="Malgun Gothic" panose="020B0503020000020004" pitchFamily="34" charset="-127"/>
                </a:defRPr>
              </a:lvl2pPr>
              <a:lvl3pPr marL="1143000" indent="-228600">
                <a:defRPr>
                  <a:solidFill>
                    <a:schemeClr val="tx1"/>
                  </a:solidFill>
                  <a:latin typeface="Malgun Gothic" panose="020B0503020000020004" pitchFamily="34" charset="-127"/>
                  <a:ea typeface="Malgun Gothic" panose="020B0503020000020004" pitchFamily="34" charset="-127"/>
                </a:defRPr>
              </a:lvl3pPr>
              <a:lvl4pPr marL="1600200" indent="-228600">
                <a:defRPr>
                  <a:solidFill>
                    <a:schemeClr val="tx1"/>
                  </a:solidFill>
                  <a:latin typeface="Malgun Gothic" panose="020B0503020000020004" pitchFamily="34" charset="-127"/>
                  <a:ea typeface="Malgun Gothic" panose="020B0503020000020004" pitchFamily="34" charset="-127"/>
                </a:defRPr>
              </a:lvl4pPr>
              <a:lvl5pPr marL="2057400" indent="-228600">
                <a:defRPr>
                  <a:solidFill>
                    <a:schemeClr val="tx1"/>
                  </a:solidFill>
                  <a:latin typeface="Malgun Gothic" panose="020B0503020000020004" pitchFamily="34" charset="-127"/>
                  <a:ea typeface="Malgun Gothic" panose="020B0503020000020004" pitchFamily="34" charset="-127"/>
                </a:defRPr>
              </a:lvl5pPr>
              <a:lvl6pPr marL="25146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6pPr>
              <a:lvl7pPr marL="29718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7pPr>
              <a:lvl8pPr marL="34290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8pPr>
              <a:lvl9pPr marL="38862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9pPr>
            </a:lstStyle>
            <a:p>
              <a:pPr algn="ctr"/>
              <a:endParaRPr lang="ko-KR" altLang="en-US">
                <a:solidFill>
                  <a:prstClr val="black"/>
                </a:solidFill>
                <a:latin typeface="Arial" panose="020B0604020202020204" pitchFamily="34" charset="0"/>
                <a:ea typeface="+mn-ea"/>
                <a:cs typeface="+mn-ea"/>
                <a:sym typeface="Arial" panose="020B0604020202020204" pitchFamily="34" charset="0"/>
              </a:endParaRPr>
            </a:p>
          </p:txBody>
        </p:sp>
        <p:grpSp>
          <p:nvGrpSpPr>
            <p:cNvPr id="19" name="组合 18"/>
            <p:cNvGrpSpPr/>
            <p:nvPr/>
          </p:nvGrpSpPr>
          <p:grpSpPr>
            <a:xfrm>
              <a:off x="7935" y="3646"/>
              <a:ext cx="3621" cy="4850"/>
              <a:chOff x="7935" y="3646"/>
              <a:chExt cx="3621" cy="4850"/>
            </a:xfrm>
          </p:grpSpPr>
          <p:sp>
            <p:nvSpPr>
              <p:cNvPr id="10" name="자유형 87"/>
              <p:cNvSpPr/>
              <p:nvPr/>
            </p:nvSpPr>
            <p:spPr bwMode="auto">
              <a:xfrm>
                <a:off x="9633" y="7432"/>
                <a:ext cx="1705" cy="1064"/>
              </a:xfrm>
              <a:custGeom>
                <a:avLst/>
                <a:gdLst>
                  <a:gd name="connsiteX0" fmla="*/ 0 w 1104900"/>
                  <a:gd name="connsiteY0" fmla="*/ 655320 h 655320"/>
                  <a:gd name="connsiteX1" fmla="*/ 807720 w 1104900"/>
                  <a:gd name="connsiteY1" fmla="*/ 0 h 655320"/>
                  <a:gd name="connsiteX2" fmla="*/ 1104900 w 1104900"/>
                  <a:gd name="connsiteY2" fmla="*/ 274320 h 655320"/>
                  <a:gd name="connsiteX3" fmla="*/ 0 w 1104900"/>
                  <a:gd name="connsiteY3" fmla="*/ 655320 h 655320"/>
                  <a:gd name="connsiteX0-1" fmla="*/ 0 w 1104900"/>
                  <a:gd name="connsiteY0-2" fmla="*/ 655320 h 716248"/>
                  <a:gd name="connsiteX1-3" fmla="*/ 807720 w 1104900"/>
                  <a:gd name="connsiteY1-4" fmla="*/ 0 h 716248"/>
                  <a:gd name="connsiteX2-5" fmla="*/ 1104900 w 1104900"/>
                  <a:gd name="connsiteY2-6" fmla="*/ 274320 h 716248"/>
                  <a:gd name="connsiteX3-7" fmla="*/ 0 w 1104900"/>
                  <a:gd name="connsiteY3-8" fmla="*/ 655320 h 716248"/>
                  <a:gd name="connsiteX0-9" fmla="*/ 0 w 1104900"/>
                  <a:gd name="connsiteY0-10" fmla="*/ 655320 h 716248"/>
                  <a:gd name="connsiteX1-11" fmla="*/ 807720 w 1104900"/>
                  <a:gd name="connsiteY1-12" fmla="*/ 0 h 716248"/>
                  <a:gd name="connsiteX2-13" fmla="*/ 1104900 w 1104900"/>
                  <a:gd name="connsiteY2-14" fmla="*/ 274320 h 716248"/>
                  <a:gd name="connsiteX3-15" fmla="*/ 0 w 1104900"/>
                  <a:gd name="connsiteY3-16" fmla="*/ 655320 h 716248"/>
                  <a:gd name="connsiteX0-17" fmla="*/ 0 w 1104900"/>
                  <a:gd name="connsiteY0-18" fmla="*/ 655320 h 716248"/>
                  <a:gd name="connsiteX1-19" fmla="*/ 807720 w 1104900"/>
                  <a:gd name="connsiteY1-20" fmla="*/ 0 h 716248"/>
                  <a:gd name="connsiteX2-21" fmla="*/ 1104900 w 1104900"/>
                  <a:gd name="connsiteY2-22" fmla="*/ 274320 h 716248"/>
                  <a:gd name="connsiteX3-23" fmla="*/ 0 w 1104900"/>
                  <a:gd name="connsiteY3-24" fmla="*/ 655320 h 716248"/>
                  <a:gd name="connsiteX0-25" fmla="*/ 0 w 1104900"/>
                  <a:gd name="connsiteY0-26" fmla="*/ 655320 h 655320"/>
                  <a:gd name="connsiteX1-27" fmla="*/ 807720 w 1104900"/>
                  <a:gd name="connsiteY1-28" fmla="*/ 0 h 655320"/>
                  <a:gd name="connsiteX2-29" fmla="*/ 1104900 w 1104900"/>
                  <a:gd name="connsiteY2-30" fmla="*/ 274320 h 655320"/>
                  <a:gd name="connsiteX3-31" fmla="*/ 0 w 1104900"/>
                  <a:gd name="connsiteY3-32" fmla="*/ 655320 h 655320"/>
                  <a:gd name="connsiteX0-33" fmla="*/ 0 w 1104900"/>
                  <a:gd name="connsiteY0-34" fmla="*/ 655320 h 655320"/>
                  <a:gd name="connsiteX1-35" fmla="*/ 807720 w 1104900"/>
                  <a:gd name="connsiteY1-36" fmla="*/ 0 h 655320"/>
                  <a:gd name="connsiteX2-37" fmla="*/ 1104900 w 1104900"/>
                  <a:gd name="connsiteY2-38" fmla="*/ 274320 h 655320"/>
                  <a:gd name="connsiteX3-39" fmla="*/ 0 w 1104900"/>
                  <a:gd name="connsiteY3-40" fmla="*/ 655320 h 655320"/>
                  <a:gd name="connsiteX0-41" fmla="*/ 0 w 1104900"/>
                  <a:gd name="connsiteY0-42" fmla="*/ 655320 h 655320"/>
                  <a:gd name="connsiteX1-43" fmla="*/ 807720 w 1104900"/>
                  <a:gd name="connsiteY1-44" fmla="*/ 0 h 655320"/>
                  <a:gd name="connsiteX2-45" fmla="*/ 1104900 w 1104900"/>
                  <a:gd name="connsiteY2-46" fmla="*/ 274320 h 655320"/>
                  <a:gd name="connsiteX3-47" fmla="*/ 0 w 1104900"/>
                  <a:gd name="connsiteY3-48" fmla="*/ 655320 h 655320"/>
                  <a:gd name="connsiteX0-49" fmla="*/ 0 w 1104900"/>
                  <a:gd name="connsiteY0-50" fmla="*/ 655320 h 655320"/>
                  <a:gd name="connsiteX1-51" fmla="*/ 807720 w 1104900"/>
                  <a:gd name="connsiteY1-52" fmla="*/ 0 h 655320"/>
                  <a:gd name="connsiteX2-53" fmla="*/ 1104900 w 1104900"/>
                  <a:gd name="connsiteY2-54" fmla="*/ 274320 h 655320"/>
                  <a:gd name="connsiteX3-55" fmla="*/ 0 w 1104900"/>
                  <a:gd name="connsiteY3-56" fmla="*/ 655320 h 655320"/>
                  <a:gd name="connsiteX0-57" fmla="*/ 0 w 1104900"/>
                  <a:gd name="connsiteY0-58" fmla="*/ 655320 h 655320"/>
                  <a:gd name="connsiteX1-59" fmla="*/ 807720 w 1104900"/>
                  <a:gd name="connsiteY1-60" fmla="*/ 0 h 655320"/>
                  <a:gd name="connsiteX2-61" fmla="*/ 1104900 w 1104900"/>
                  <a:gd name="connsiteY2-62" fmla="*/ 274320 h 655320"/>
                  <a:gd name="connsiteX3-63" fmla="*/ 0 w 1104900"/>
                  <a:gd name="connsiteY3-64" fmla="*/ 655320 h 655320"/>
                  <a:gd name="connsiteX0-65" fmla="*/ 0 w 1104900"/>
                  <a:gd name="connsiteY0-66" fmla="*/ 655320 h 655320"/>
                  <a:gd name="connsiteX1-67" fmla="*/ 807720 w 1104900"/>
                  <a:gd name="connsiteY1-68" fmla="*/ 0 h 655320"/>
                  <a:gd name="connsiteX2-69" fmla="*/ 1104900 w 1104900"/>
                  <a:gd name="connsiteY2-70" fmla="*/ 274320 h 655320"/>
                  <a:gd name="connsiteX3-71" fmla="*/ 0 w 1104900"/>
                  <a:gd name="connsiteY3-72" fmla="*/ 655320 h 655320"/>
                  <a:gd name="connsiteX0-73" fmla="*/ 0 w 1124187"/>
                  <a:gd name="connsiteY0-74" fmla="*/ 684497 h 684497"/>
                  <a:gd name="connsiteX1-75" fmla="*/ 827007 w 1124187"/>
                  <a:gd name="connsiteY1-76" fmla="*/ 0 h 684497"/>
                  <a:gd name="connsiteX2-77" fmla="*/ 1124187 w 1124187"/>
                  <a:gd name="connsiteY2-78" fmla="*/ 274320 h 684497"/>
                  <a:gd name="connsiteX3-79" fmla="*/ 0 w 1124187"/>
                  <a:gd name="connsiteY3-80" fmla="*/ 684497 h 684497"/>
                  <a:gd name="connsiteX0-81" fmla="*/ 0 w 1124187"/>
                  <a:gd name="connsiteY0-82" fmla="*/ 684497 h 684497"/>
                  <a:gd name="connsiteX1-83" fmla="*/ 827007 w 1124187"/>
                  <a:gd name="connsiteY1-84" fmla="*/ 0 h 684497"/>
                  <a:gd name="connsiteX2-85" fmla="*/ 1124187 w 1124187"/>
                  <a:gd name="connsiteY2-86" fmla="*/ 274320 h 684497"/>
                  <a:gd name="connsiteX3-87" fmla="*/ 0 w 1124187"/>
                  <a:gd name="connsiteY3-88" fmla="*/ 684497 h 684497"/>
                  <a:gd name="connsiteX0-89" fmla="*/ 0 w 1124187"/>
                  <a:gd name="connsiteY0-90" fmla="*/ 684497 h 684497"/>
                  <a:gd name="connsiteX1-91" fmla="*/ 827007 w 1124187"/>
                  <a:gd name="connsiteY1-92" fmla="*/ 0 h 684497"/>
                  <a:gd name="connsiteX2-93" fmla="*/ 1124187 w 1124187"/>
                  <a:gd name="connsiteY2-94" fmla="*/ 274320 h 684497"/>
                  <a:gd name="connsiteX3-95" fmla="*/ 0 w 1124187"/>
                  <a:gd name="connsiteY3-96" fmla="*/ 684497 h 684497"/>
                  <a:gd name="connsiteX0-97" fmla="*/ 0 w 1124187"/>
                  <a:gd name="connsiteY0-98" fmla="*/ 684497 h 684497"/>
                  <a:gd name="connsiteX1-99" fmla="*/ 827007 w 1124187"/>
                  <a:gd name="connsiteY1-100" fmla="*/ 0 h 684497"/>
                  <a:gd name="connsiteX2-101" fmla="*/ 1124187 w 1124187"/>
                  <a:gd name="connsiteY2-102" fmla="*/ 274320 h 684497"/>
                  <a:gd name="connsiteX3-103" fmla="*/ 0 w 1124187"/>
                  <a:gd name="connsiteY3-104" fmla="*/ 684497 h 684497"/>
                  <a:gd name="connsiteX0-105" fmla="*/ 0 w 1125193"/>
                  <a:gd name="connsiteY0-106" fmla="*/ 684497 h 684497"/>
                  <a:gd name="connsiteX1-107" fmla="*/ 827007 w 1125193"/>
                  <a:gd name="connsiteY1-108" fmla="*/ 0 h 684497"/>
                  <a:gd name="connsiteX2-109" fmla="*/ 1125193 w 1125193"/>
                  <a:gd name="connsiteY2-110" fmla="*/ 302186 h 684497"/>
                  <a:gd name="connsiteX3-111" fmla="*/ 0 w 1125193"/>
                  <a:gd name="connsiteY3-112" fmla="*/ 684497 h 684497"/>
                  <a:gd name="connsiteX0-113" fmla="*/ 0 w 1109869"/>
                  <a:gd name="connsiteY0-114" fmla="*/ 684497 h 684497"/>
                  <a:gd name="connsiteX1-115" fmla="*/ 827007 w 1109869"/>
                  <a:gd name="connsiteY1-116" fmla="*/ 0 h 684497"/>
                  <a:gd name="connsiteX2-117" fmla="*/ 1109869 w 1109869"/>
                  <a:gd name="connsiteY2-118" fmla="*/ 293334 h 684497"/>
                  <a:gd name="connsiteX3-119" fmla="*/ 0 w 1109869"/>
                  <a:gd name="connsiteY3-120" fmla="*/ 684497 h 684497"/>
                  <a:gd name="connsiteX0-121" fmla="*/ 0 w 1111718"/>
                  <a:gd name="connsiteY0-122" fmla="*/ 684497 h 684497"/>
                  <a:gd name="connsiteX1-123" fmla="*/ 827007 w 1111718"/>
                  <a:gd name="connsiteY1-124" fmla="*/ 0 h 684497"/>
                  <a:gd name="connsiteX2-125" fmla="*/ 1111718 w 1111718"/>
                  <a:gd name="connsiteY2-126" fmla="*/ 287291 h 684497"/>
                  <a:gd name="connsiteX3-127" fmla="*/ 0 w 1111718"/>
                  <a:gd name="connsiteY3-128" fmla="*/ 684497 h 684497"/>
                  <a:gd name="connsiteX0-129" fmla="*/ 0 w 1113567"/>
                  <a:gd name="connsiteY0-130" fmla="*/ 684497 h 684497"/>
                  <a:gd name="connsiteX1-131" fmla="*/ 827007 w 1113567"/>
                  <a:gd name="connsiteY1-132" fmla="*/ 0 h 684497"/>
                  <a:gd name="connsiteX2-133" fmla="*/ 1113567 w 1113567"/>
                  <a:gd name="connsiteY2-134" fmla="*/ 272819 h 684497"/>
                  <a:gd name="connsiteX3-135" fmla="*/ 0 w 1113567"/>
                  <a:gd name="connsiteY3-136" fmla="*/ 684497 h 684497"/>
                  <a:gd name="connsiteX0-137" fmla="*/ 0 w 1118278"/>
                  <a:gd name="connsiteY0-138" fmla="*/ 684497 h 684497"/>
                  <a:gd name="connsiteX1-139" fmla="*/ 827007 w 1118278"/>
                  <a:gd name="connsiteY1-140" fmla="*/ 0 h 684497"/>
                  <a:gd name="connsiteX2-141" fmla="*/ 1118278 w 1118278"/>
                  <a:gd name="connsiteY2-142" fmla="*/ 292399 h 684497"/>
                  <a:gd name="connsiteX3-143" fmla="*/ 0 w 1118278"/>
                  <a:gd name="connsiteY3-144" fmla="*/ 684497 h 684497"/>
                  <a:gd name="connsiteX0-145" fmla="*/ 0 w 1117265"/>
                  <a:gd name="connsiteY0-146" fmla="*/ 684497 h 684497"/>
                  <a:gd name="connsiteX1-147" fmla="*/ 827007 w 1117265"/>
                  <a:gd name="connsiteY1-148" fmla="*/ 0 h 684497"/>
                  <a:gd name="connsiteX2-149" fmla="*/ 1117265 w 1117265"/>
                  <a:gd name="connsiteY2-150" fmla="*/ 283547 h 684497"/>
                  <a:gd name="connsiteX3-151" fmla="*/ 0 w 1117265"/>
                  <a:gd name="connsiteY3-152" fmla="*/ 684497 h 684497"/>
                  <a:gd name="connsiteX0-153" fmla="*/ 0 w 1117265"/>
                  <a:gd name="connsiteY0-154" fmla="*/ 684497 h 684497"/>
                  <a:gd name="connsiteX1-155" fmla="*/ 827007 w 1117265"/>
                  <a:gd name="connsiteY1-156" fmla="*/ 0 h 684497"/>
                  <a:gd name="connsiteX2-157" fmla="*/ 1117265 w 1117265"/>
                  <a:gd name="connsiteY2-158" fmla="*/ 283547 h 684497"/>
                  <a:gd name="connsiteX3-159" fmla="*/ 0 w 1117265"/>
                  <a:gd name="connsiteY3-160" fmla="*/ 684497 h 684497"/>
                  <a:gd name="connsiteX0-161" fmla="*/ 0 w 1117265"/>
                  <a:gd name="connsiteY0-162" fmla="*/ 684497 h 684497"/>
                  <a:gd name="connsiteX1-163" fmla="*/ 827007 w 1117265"/>
                  <a:gd name="connsiteY1-164" fmla="*/ 0 h 684497"/>
                  <a:gd name="connsiteX2-165" fmla="*/ 1117265 w 1117265"/>
                  <a:gd name="connsiteY2-166" fmla="*/ 283547 h 684497"/>
                  <a:gd name="connsiteX3-167" fmla="*/ 0 w 1117265"/>
                  <a:gd name="connsiteY3-168" fmla="*/ 684497 h 684497"/>
                  <a:gd name="connsiteX0-169" fmla="*/ 0 w 1117265"/>
                  <a:gd name="connsiteY0-170" fmla="*/ 684497 h 684497"/>
                  <a:gd name="connsiteX1-171" fmla="*/ 827007 w 1117265"/>
                  <a:gd name="connsiteY1-172" fmla="*/ 0 h 684497"/>
                  <a:gd name="connsiteX2-173" fmla="*/ 1117265 w 1117265"/>
                  <a:gd name="connsiteY2-174" fmla="*/ 283547 h 684497"/>
                  <a:gd name="connsiteX3-175" fmla="*/ 0 w 1117265"/>
                  <a:gd name="connsiteY3-176" fmla="*/ 684497 h 684497"/>
                  <a:gd name="connsiteX0-177" fmla="*/ 0 w 1117265"/>
                  <a:gd name="connsiteY0-178" fmla="*/ 684497 h 684497"/>
                  <a:gd name="connsiteX1-179" fmla="*/ 827007 w 1117265"/>
                  <a:gd name="connsiteY1-180" fmla="*/ 0 h 684497"/>
                  <a:gd name="connsiteX2-181" fmla="*/ 1117265 w 1117265"/>
                  <a:gd name="connsiteY2-182" fmla="*/ 283547 h 684497"/>
                  <a:gd name="connsiteX3-183" fmla="*/ 0 w 1117265"/>
                  <a:gd name="connsiteY3-184" fmla="*/ 684497 h 684497"/>
                  <a:gd name="connsiteX0-185" fmla="*/ 0 w 1117265"/>
                  <a:gd name="connsiteY0-186" fmla="*/ 684497 h 684497"/>
                  <a:gd name="connsiteX1-187" fmla="*/ 827007 w 1117265"/>
                  <a:gd name="connsiteY1-188" fmla="*/ 0 h 684497"/>
                  <a:gd name="connsiteX2-189" fmla="*/ 1117265 w 1117265"/>
                  <a:gd name="connsiteY2-190" fmla="*/ 283547 h 684497"/>
                  <a:gd name="connsiteX3-191" fmla="*/ 0 w 1117265"/>
                  <a:gd name="connsiteY3-192" fmla="*/ 684497 h 684497"/>
                  <a:gd name="connsiteX0-193" fmla="*/ 0 w 1117265"/>
                  <a:gd name="connsiteY0-194" fmla="*/ 684497 h 684497"/>
                  <a:gd name="connsiteX1-195" fmla="*/ 827007 w 1117265"/>
                  <a:gd name="connsiteY1-196" fmla="*/ 0 h 684497"/>
                  <a:gd name="connsiteX2-197" fmla="*/ 1117265 w 1117265"/>
                  <a:gd name="connsiteY2-198" fmla="*/ 283547 h 684497"/>
                  <a:gd name="connsiteX3-199" fmla="*/ 0 w 1117265"/>
                  <a:gd name="connsiteY3-200" fmla="*/ 684497 h 684497"/>
                  <a:gd name="connsiteX0-201" fmla="*/ 0 w 1117265"/>
                  <a:gd name="connsiteY0-202" fmla="*/ 684497 h 684497"/>
                  <a:gd name="connsiteX1-203" fmla="*/ 827007 w 1117265"/>
                  <a:gd name="connsiteY1-204" fmla="*/ 0 h 684497"/>
                  <a:gd name="connsiteX2-205" fmla="*/ 1117265 w 1117265"/>
                  <a:gd name="connsiteY2-206" fmla="*/ 283547 h 684497"/>
                  <a:gd name="connsiteX3-207" fmla="*/ 0 w 1117265"/>
                  <a:gd name="connsiteY3-208" fmla="*/ 684497 h 684497"/>
                  <a:gd name="connsiteX0-209" fmla="*/ 0 w 1117265"/>
                  <a:gd name="connsiteY0-210" fmla="*/ 684497 h 684497"/>
                  <a:gd name="connsiteX1-211" fmla="*/ 827007 w 1117265"/>
                  <a:gd name="connsiteY1-212" fmla="*/ 0 h 684497"/>
                  <a:gd name="connsiteX2-213" fmla="*/ 1117265 w 1117265"/>
                  <a:gd name="connsiteY2-214" fmla="*/ 283547 h 684497"/>
                  <a:gd name="connsiteX3-215" fmla="*/ 0 w 1117265"/>
                  <a:gd name="connsiteY3-216" fmla="*/ 684497 h 684497"/>
                  <a:gd name="connsiteX0-217" fmla="*/ 0 w 1117265"/>
                  <a:gd name="connsiteY0-218" fmla="*/ 684497 h 684497"/>
                  <a:gd name="connsiteX1-219" fmla="*/ 827007 w 1117265"/>
                  <a:gd name="connsiteY1-220" fmla="*/ 0 h 684497"/>
                  <a:gd name="connsiteX2-221" fmla="*/ 1117265 w 1117265"/>
                  <a:gd name="connsiteY2-222" fmla="*/ 283547 h 684497"/>
                  <a:gd name="connsiteX3-223" fmla="*/ 0 w 1117265"/>
                  <a:gd name="connsiteY3-224" fmla="*/ 684497 h 684497"/>
                  <a:gd name="connsiteX0-225" fmla="*/ 0 w 1117265"/>
                  <a:gd name="connsiteY0-226" fmla="*/ 684497 h 684497"/>
                  <a:gd name="connsiteX1-227" fmla="*/ 827007 w 1117265"/>
                  <a:gd name="connsiteY1-228" fmla="*/ 0 h 684497"/>
                  <a:gd name="connsiteX2-229" fmla="*/ 1117265 w 1117265"/>
                  <a:gd name="connsiteY2-230" fmla="*/ 283547 h 684497"/>
                  <a:gd name="connsiteX3-231" fmla="*/ 0 w 1117265"/>
                  <a:gd name="connsiteY3-232" fmla="*/ 684497 h 684497"/>
                  <a:gd name="connsiteX0-233" fmla="*/ 0 w 1117265"/>
                  <a:gd name="connsiteY0-234" fmla="*/ 684497 h 684497"/>
                  <a:gd name="connsiteX1-235" fmla="*/ 827007 w 1117265"/>
                  <a:gd name="connsiteY1-236" fmla="*/ 0 h 684497"/>
                  <a:gd name="connsiteX2-237" fmla="*/ 1117265 w 1117265"/>
                  <a:gd name="connsiteY2-238" fmla="*/ 283547 h 684497"/>
                  <a:gd name="connsiteX3-239" fmla="*/ 0 w 1117265"/>
                  <a:gd name="connsiteY3-240" fmla="*/ 684497 h 684497"/>
                  <a:gd name="connsiteX0-241" fmla="*/ 0 w 1117265"/>
                  <a:gd name="connsiteY0-242" fmla="*/ 684497 h 684497"/>
                  <a:gd name="connsiteX1-243" fmla="*/ 827007 w 1117265"/>
                  <a:gd name="connsiteY1-244" fmla="*/ 0 h 684497"/>
                  <a:gd name="connsiteX2-245" fmla="*/ 1117265 w 1117265"/>
                  <a:gd name="connsiteY2-246" fmla="*/ 283547 h 684497"/>
                  <a:gd name="connsiteX3-247" fmla="*/ 0 w 1117265"/>
                  <a:gd name="connsiteY3-248" fmla="*/ 684497 h 684497"/>
                </a:gdLst>
                <a:ahLst/>
                <a:cxnLst>
                  <a:cxn ang="0">
                    <a:pos x="connsiteX0-1" y="connsiteY0-2"/>
                  </a:cxn>
                  <a:cxn ang="0">
                    <a:pos x="connsiteX1-3" y="connsiteY1-4"/>
                  </a:cxn>
                  <a:cxn ang="0">
                    <a:pos x="connsiteX2-5" y="connsiteY2-6"/>
                  </a:cxn>
                  <a:cxn ang="0">
                    <a:pos x="connsiteX3-7" y="connsiteY3-8"/>
                  </a:cxn>
                </a:cxnLst>
                <a:rect l="l" t="t" r="r" b="b"/>
                <a:pathLst>
                  <a:path w="1117265" h="684497">
                    <a:moveTo>
                      <a:pt x="0" y="684497"/>
                    </a:moveTo>
                    <a:cubicBezTo>
                      <a:pt x="281310" y="578055"/>
                      <a:pt x="563915" y="445084"/>
                      <a:pt x="827007" y="0"/>
                    </a:cubicBezTo>
                    <a:cubicBezTo>
                      <a:pt x="830800" y="112603"/>
                      <a:pt x="947335" y="344380"/>
                      <a:pt x="1117265" y="283547"/>
                    </a:cubicBezTo>
                    <a:cubicBezTo>
                      <a:pt x="779033" y="454015"/>
                      <a:pt x="330704" y="612949"/>
                      <a:pt x="0" y="684497"/>
                    </a:cubicBezTo>
                    <a:close/>
                  </a:path>
                </a:pathLst>
              </a:custGeom>
              <a:noFill/>
              <a:ln w="50800">
                <a:solidFill>
                  <a:srgbClr val="3D7351"/>
                </a:solidFill>
                <a:headEnd type="oval"/>
                <a:tailEnd type="oval"/>
              </a:ln>
              <a:effectLst/>
            </p:spPr>
            <p:style>
              <a:lnRef idx="1">
                <a:schemeClr val="accent1"/>
              </a:lnRef>
              <a:fillRef idx="0">
                <a:schemeClr val="accent1"/>
              </a:fillRef>
              <a:effectRef idx="0">
                <a:schemeClr val="accent1"/>
              </a:effectRef>
              <a:fontRef idx="minor">
                <a:schemeClr val="tx1"/>
              </a:fontRef>
            </p:style>
            <p:txBody>
              <a:bodyPr anchor="ctr"/>
              <a:lstStyle/>
              <a:p>
                <a:pPr algn="ctr"/>
                <a:endParaRPr lang="ko-KR" altLang="en-US">
                  <a:solidFill>
                    <a:prstClr val="black"/>
                  </a:solidFill>
                  <a:latin typeface="Arial" panose="020B0604020202020204" pitchFamily="34" charset="0"/>
                  <a:cs typeface="+mn-ea"/>
                  <a:sym typeface="Arial" panose="020B0604020202020204" pitchFamily="34" charset="0"/>
                </a:endParaRPr>
              </a:p>
            </p:txBody>
          </p:sp>
          <p:sp>
            <p:nvSpPr>
              <p:cNvPr id="11" name="자유형 200"/>
              <p:cNvSpPr/>
              <p:nvPr/>
            </p:nvSpPr>
            <p:spPr bwMode="auto">
              <a:xfrm>
                <a:off x="7935" y="4523"/>
                <a:ext cx="3621" cy="725"/>
              </a:xfrm>
              <a:custGeom>
                <a:avLst/>
                <a:gdLst>
                  <a:gd name="connsiteX0" fmla="*/ 0 w 2226733"/>
                  <a:gd name="connsiteY0" fmla="*/ 0 h 465666"/>
                  <a:gd name="connsiteX1" fmla="*/ 2226733 w 2226733"/>
                  <a:gd name="connsiteY1" fmla="*/ 67733 h 465666"/>
                  <a:gd name="connsiteX2" fmla="*/ 2192867 w 2226733"/>
                  <a:gd name="connsiteY2" fmla="*/ 465666 h 465666"/>
                  <a:gd name="connsiteX3" fmla="*/ 16933 w 2226733"/>
                  <a:gd name="connsiteY3" fmla="*/ 381000 h 465666"/>
                  <a:gd name="connsiteX4" fmla="*/ 0 w 2226733"/>
                  <a:gd name="connsiteY4" fmla="*/ 0 h 465666"/>
                  <a:gd name="connsiteX0-1" fmla="*/ 0 w 2226733"/>
                  <a:gd name="connsiteY0-2" fmla="*/ 0 h 465666"/>
                  <a:gd name="connsiteX1-3" fmla="*/ 2226733 w 2226733"/>
                  <a:gd name="connsiteY1-4" fmla="*/ 67733 h 465666"/>
                  <a:gd name="connsiteX2-5" fmla="*/ 2192867 w 2226733"/>
                  <a:gd name="connsiteY2-6" fmla="*/ 465666 h 465666"/>
                  <a:gd name="connsiteX3-7" fmla="*/ 16933 w 2226733"/>
                  <a:gd name="connsiteY3-8" fmla="*/ 381000 h 465666"/>
                  <a:gd name="connsiteX4-9" fmla="*/ 0 w 2226733"/>
                  <a:gd name="connsiteY4-10" fmla="*/ 0 h 465666"/>
                  <a:gd name="connsiteX0-11" fmla="*/ 0 w 2207084"/>
                  <a:gd name="connsiteY0-12" fmla="*/ 0 h 465666"/>
                  <a:gd name="connsiteX1-13" fmla="*/ 2207084 w 2207084"/>
                  <a:gd name="connsiteY1-14" fmla="*/ 33453 h 465666"/>
                  <a:gd name="connsiteX2-15" fmla="*/ 2192867 w 2207084"/>
                  <a:gd name="connsiteY2-16" fmla="*/ 465666 h 465666"/>
                  <a:gd name="connsiteX3-17" fmla="*/ 16933 w 2207084"/>
                  <a:gd name="connsiteY3-18" fmla="*/ 381000 h 465666"/>
                  <a:gd name="connsiteX4-19" fmla="*/ 0 w 2207084"/>
                  <a:gd name="connsiteY4-20" fmla="*/ 0 h 465666"/>
                  <a:gd name="connsiteX0-21" fmla="*/ 0 w 2196244"/>
                  <a:gd name="connsiteY0-22" fmla="*/ 0 h 468217"/>
                  <a:gd name="connsiteX1-23" fmla="*/ 2196244 w 2196244"/>
                  <a:gd name="connsiteY1-24" fmla="*/ 36004 h 468217"/>
                  <a:gd name="connsiteX2-25" fmla="*/ 2182027 w 2196244"/>
                  <a:gd name="connsiteY2-26" fmla="*/ 468217 h 468217"/>
                  <a:gd name="connsiteX3-27" fmla="*/ 6093 w 2196244"/>
                  <a:gd name="connsiteY3-28" fmla="*/ 383551 h 468217"/>
                  <a:gd name="connsiteX4-29" fmla="*/ 0 w 2196244"/>
                  <a:gd name="connsiteY4-30" fmla="*/ 0 h 468217"/>
                  <a:gd name="connsiteX0-31" fmla="*/ 0 w 2196244"/>
                  <a:gd name="connsiteY0-32" fmla="*/ 0 h 468217"/>
                  <a:gd name="connsiteX1-33" fmla="*/ 2196244 w 2196244"/>
                  <a:gd name="connsiteY1-34" fmla="*/ 36004 h 468217"/>
                  <a:gd name="connsiteX2-35" fmla="*/ 2182027 w 2196244"/>
                  <a:gd name="connsiteY2-36" fmla="*/ 468217 h 468217"/>
                  <a:gd name="connsiteX3-37" fmla="*/ 6093 w 2196244"/>
                  <a:gd name="connsiteY3-38" fmla="*/ 383551 h 468217"/>
                  <a:gd name="connsiteX4-39" fmla="*/ 0 w 2196244"/>
                  <a:gd name="connsiteY4-40" fmla="*/ 0 h 468217"/>
                  <a:gd name="connsiteX0-41" fmla="*/ 29911 w 2190151"/>
                  <a:gd name="connsiteY0-42" fmla="*/ 0 h 468216"/>
                  <a:gd name="connsiteX1-43" fmla="*/ 2190151 w 2190151"/>
                  <a:gd name="connsiteY1-44" fmla="*/ 36003 h 468216"/>
                  <a:gd name="connsiteX2-45" fmla="*/ 2175934 w 2190151"/>
                  <a:gd name="connsiteY2-46" fmla="*/ 468216 h 468216"/>
                  <a:gd name="connsiteX3-47" fmla="*/ 0 w 2190151"/>
                  <a:gd name="connsiteY3-48" fmla="*/ 383550 h 468216"/>
                  <a:gd name="connsiteX4-49" fmla="*/ 29911 w 2190151"/>
                  <a:gd name="connsiteY4-50" fmla="*/ 0 h 468216"/>
                  <a:gd name="connsiteX0-51" fmla="*/ 0 w 2160240"/>
                  <a:gd name="connsiteY0-52" fmla="*/ 0 h 468216"/>
                  <a:gd name="connsiteX1-53" fmla="*/ 2160240 w 2160240"/>
                  <a:gd name="connsiteY1-54" fmla="*/ 36003 h 468216"/>
                  <a:gd name="connsiteX2-55" fmla="*/ 2146023 w 2160240"/>
                  <a:gd name="connsiteY2-56" fmla="*/ 468216 h 468216"/>
                  <a:gd name="connsiteX3-57" fmla="*/ 0 w 2160240"/>
                  <a:gd name="connsiteY3-58" fmla="*/ 360039 h 468216"/>
                  <a:gd name="connsiteX4-59" fmla="*/ 0 w 2160240"/>
                  <a:gd name="connsiteY4-60" fmla="*/ 0 h 468216"/>
                  <a:gd name="connsiteX0-61" fmla="*/ 21444 w 2181684"/>
                  <a:gd name="connsiteY0-62" fmla="*/ 0 h 468216"/>
                  <a:gd name="connsiteX1-63" fmla="*/ 2181684 w 2181684"/>
                  <a:gd name="connsiteY1-64" fmla="*/ 36003 h 468216"/>
                  <a:gd name="connsiteX2-65" fmla="*/ 2167467 w 2181684"/>
                  <a:gd name="connsiteY2-66" fmla="*/ 468216 h 468216"/>
                  <a:gd name="connsiteX3-67" fmla="*/ 0 w 2181684"/>
                  <a:gd name="connsiteY3-68" fmla="*/ 378258 h 468216"/>
                  <a:gd name="connsiteX4-69" fmla="*/ 21444 w 2181684"/>
                  <a:gd name="connsiteY4-70" fmla="*/ 0 h 468216"/>
                  <a:gd name="connsiteX0-71" fmla="*/ 15094 w 2181684"/>
                  <a:gd name="connsiteY0-72" fmla="*/ 0 h 468216"/>
                  <a:gd name="connsiteX1-73" fmla="*/ 2181684 w 2181684"/>
                  <a:gd name="connsiteY1-74" fmla="*/ 36003 h 468216"/>
                  <a:gd name="connsiteX2-75" fmla="*/ 2167467 w 2181684"/>
                  <a:gd name="connsiteY2-76" fmla="*/ 468216 h 468216"/>
                  <a:gd name="connsiteX3-77" fmla="*/ 0 w 2181684"/>
                  <a:gd name="connsiteY3-78" fmla="*/ 378258 h 468216"/>
                  <a:gd name="connsiteX4-79" fmla="*/ 15094 w 2181684"/>
                  <a:gd name="connsiteY4-80" fmla="*/ 0 h 468216"/>
                  <a:gd name="connsiteX0-81" fmla="*/ 15094 w 2181684"/>
                  <a:gd name="connsiteY0-82" fmla="*/ 0 h 492391"/>
                  <a:gd name="connsiteX1-83" fmla="*/ 2181684 w 2181684"/>
                  <a:gd name="connsiteY1-84" fmla="*/ 36003 h 492391"/>
                  <a:gd name="connsiteX2-85" fmla="*/ 2167467 w 2181684"/>
                  <a:gd name="connsiteY2-86" fmla="*/ 468216 h 492391"/>
                  <a:gd name="connsiteX3-87" fmla="*/ 0 w 2181684"/>
                  <a:gd name="connsiteY3-88" fmla="*/ 378258 h 492391"/>
                  <a:gd name="connsiteX4-89" fmla="*/ 15094 w 2181684"/>
                  <a:gd name="connsiteY4-90" fmla="*/ 0 h 492391"/>
                  <a:gd name="connsiteX0-91" fmla="*/ 15094 w 2181684"/>
                  <a:gd name="connsiteY0-92" fmla="*/ 0 h 492391"/>
                  <a:gd name="connsiteX1-93" fmla="*/ 2181684 w 2181684"/>
                  <a:gd name="connsiteY1-94" fmla="*/ 36003 h 492391"/>
                  <a:gd name="connsiteX2-95" fmla="*/ 2167467 w 2181684"/>
                  <a:gd name="connsiteY2-96" fmla="*/ 468216 h 492391"/>
                  <a:gd name="connsiteX3-97" fmla="*/ 0 w 2181684"/>
                  <a:gd name="connsiteY3-98" fmla="*/ 378258 h 492391"/>
                  <a:gd name="connsiteX4-99" fmla="*/ 15094 w 2181684"/>
                  <a:gd name="connsiteY4-100" fmla="*/ 0 h 492391"/>
                  <a:gd name="connsiteX0-101" fmla="*/ 15094 w 2181684"/>
                  <a:gd name="connsiteY0-102" fmla="*/ 0 h 456222"/>
                  <a:gd name="connsiteX1-103" fmla="*/ 2181684 w 2181684"/>
                  <a:gd name="connsiteY1-104" fmla="*/ 36003 h 456222"/>
                  <a:gd name="connsiteX2-105" fmla="*/ 2145679 w 2181684"/>
                  <a:gd name="connsiteY2-106" fmla="*/ 432047 h 456222"/>
                  <a:gd name="connsiteX3-107" fmla="*/ 0 w 2181684"/>
                  <a:gd name="connsiteY3-108" fmla="*/ 378258 h 456222"/>
                  <a:gd name="connsiteX4-109" fmla="*/ 15094 w 2181684"/>
                  <a:gd name="connsiteY4-110" fmla="*/ 0 h 456222"/>
                  <a:gd name="connsiteX0-111" fmla="*/ 15094 w 2181684"/>
                  <a:gd name="connsiteY0-112" fmla="*/ 0 h 462758"/>
                  <a:gd name="connsiteX1-113" fmla="*/ 2181684 w 2181684"/>
                  <a:gd name="connsiteY1-114" fmla="*/ 36003 h 462758"/>
                  <a:gd name="connsiteX2-115" fmla="*/ 2171699 w 2181684"/>
                  <a:gd name="connsiteY2-116" fmla="*/ 438583 h 462758"/>
                  <a:gd name="connsiteX3-117" fmla="*/ 0 w 2181684"/>
                  <a:gd name="connsiteY3-118" fmla="*/ 378258 h 462758"/>
                  <a:gd name="connsiteX4-119" fmla="*/ 15094 w 2181684"/>
                  <a:gd name="connsiteY4-120" fmla="*/ 0 h 462758"/>
                  <a:gd name="connsiteX0-121" fmla="*/ 21443 w 2181684"/>
                  <a:gd name="connsiteY0-122" fmla="*/ 0 h 498763"/>
                  <a:gd name="connsiteX1-123" fmla="*/ 2181684 w 2181684"/>
                  <a:gd name="connsiteY1-124" fmla="*/ 72008 h 498763"/>
                  <a:gd name="connsiteX2-125" fmla="*/ 2171699 w 2181684"/>
                  <a:gd name="connsiteY2-126" fmla="*/ 474588 h 498763"/>
                  <a:gd name="connsiteX3-127" fmla="*/ 0 w 2181684"/>
                  <a:gd name="connsiteY3-128" fmla="*/ 414263 h 498763"/>
                  <a:gd name="connsiteX4-129" fmla="*/ 21443 w 2181684"/>
                  <a:gd name="connsiteY4-130" fmla="*/ 0 h 498763"/>
                  <a:gd name="connsiteX0-131" fmla="*/ 21443 w 2181683"/>
                  <a:gd name="connsiteY0-132" fmla="*/ 0 h 498763"/>
                  <a:gd name="connsiteX1-133" fmla="*/ 2181683 w 2181683"/>
                  <a:gd name="connsiteY1-134" fmla="*/ 36005 h 498763"/>
                  <a:gd name="connsiteX2-135" fmla="*/ 2171699 w 2181683"/>
                  <a:gd name="connsiteY2-136" fmla="*/ 474588 h 498763"/>
                  <a:gd name="connsiteX3-137" fmla="*/ 0 w 2181683"/>
                  <a:gd name="connsiteY3-138" fmla="*/ 414263 h 498763"/>
                  <a:gd name="connsiteX4-139" fmla="*/ 21443 w 2181683"/>
                  <a:gd name="connsiteY4-140" fmla="*/ 0 h 498763"/>
                  <a:gd name="connsiteX0-141" fmla="*/ 21443 w 2181683"/>
                  <a:gd name="connsiteY0-142" fmla="*/ 0 h 466660"/>
                  <a:gd name="connsiteX1-143" fmla="*/ 2181683 w 2181683"/>
                  <a:gd name="connsiteY1-144" fmla="*/ 36005 h 466660"/>
                  <a:gd name="connsiteX2-145" fmla="*/ 2145680 w 2181683"/>
                  <a:gd name="connsiteY2-146" fmla="*/ 432049 h 466660"/>
                  <a:gd name="connsiteX3-147" fmla="*/ 0 w 2181683"/>
                  <a:gd name="connsiteY3-148" fmla="*/ 414263 h 466660"/>
                  <a:gd name="connsiteX4-149" fmla="*/ 21443 w 2181683"/>
                  <a:gd name="connsiteY4-150" fmla="*/ 0 h 466660"/>
                  <a:gd name="connsiteX0-151" fmla="*/ 21443 w 2181683"/>
                  <a:gd name="connsiteY0-152" fmla="*/ 0 h 441574"/>
                  <a:gd name="connsiteX1-153" fmla="*/ 2181683 w 2181683"/>
                  <a:gd name="connsiteY1-154" fmla="*/ 36005 h 441574"/>
                  <a:gd name="connsiteX2-155" fmla="*/ 2161555 w 2181683"/>
                  <a:gd name="connsiteY2-156" fmla="*/ 441574 h 441574"/>
                  <a:gd name="connsiteX3-157" fmla="*/ 0 w 2181683"/>
                  <a:gd name="connsiteY3-158" fmla="*/ 414263 h 441574"/>
                  <a:gd name="connsiteX4-159" fmla="*/ 21443 w 2181683"/>
                  <a:gd name="connsiteY4-160" fmla="*/ 0 h 441574"/>
                  <a:gd name="connsiteX0-161" fmla="*/ 21443 w 2181683"/>
                  <a:gd name="connsiteY0-162" fmla="*/ 0 h 441574"/>
                  <a:gd name="connsiteX1-163" fmla="*/ 2181683 w 2181683"/>
                  <a:gd name="connsiteY1-164" fmla="*/ 36005 h 441574"/>
                  <a:gd name="connsiteX2-165" fmla="*/ 2171080 w 2181683"/>
                  <a:gd name="connsiteY2-166" fmla="*/ 441574 h 441574"/>
                  <a:gd name="connsiteX3-167" fmla="*/ 0 w 2181683"/>
                  <a:gd name="connsiteY3-168" fmla="*/ 414263 h 441574"/>
                  <a:gd name="connsiteX4-169" fmla="*/ 21443 w 2181683"/>
                  <a:gd name="connsiteY4-170" fmla="*/ 0 h 441574"/>
                  <a:gd name="connsiteX0-171" fmla="*/ 21443 w 2181683"/>
                  <a:gd name="connsiteY0-172" fmla="*/ 0 h 471835"/>
                  <a:gd name="connsiteX1-173" fmla="*/ 2181683 w 2181683"/>
                  <a:gd name="connsiteY1-174" fmla="*/ 36005 h 471835"/>
                  <a:gd name="connsiteX2-175" fmla="*/ 2171080 w 2181683"/>
                  <a:gd name="connsiteY2-176" fmla="*/ 441574 h 471835"/>
                  <a:gd name="connsiteX3-177" fmla="*/ 0 w 2181683"/>
                  <a:gd name="connsiteY3-178" fmla="*/ 414263 h 471835"/>
                  <a:gd name="connsiteX4-179" fmla="*/ 21443 w 2181683"/>
                  <a:gd name="connsiteY4-180" fmla="*/ 0 h 471835"/>
                  <a:gd name="connsiteX0-181" fmla="*/ 21443 w 2181683"/>
                  <a:gd name="connsiteY0-182" fmla="*/ 0 h 471835"/>
                  <a:gd name="connsiteX1-183" fmla="*/ 2181683 w 2181683"/>
                  <a:gd name="connsiteY1-184" fmla="*/ 36005 h 471835"/>
                  <a:gd name="connsiteX2-185" fmla="*/ 2171080 w 2181683"/>
                  <a:gd name="connsiteY2-186" fmla="*/ 441574 h 471835"/>
                  <a:gd name="connsiteX3-187" fmla="*/ 0 w 2181683"/>
                  <a:gd name="connsiteY3-188" fmla="*/ 414263 h 471835"/>
                  <a:gd name="connsiteX4-189" fmla="*/ 21443 w 2181683"/>
                  <a:gd name="connsiteY4-190" fmla="*/ 0 h 471835"/>
                  <a:gd name="connsiteX0-191" fmla="*/ 13233 w 2173473"/>
                  <a:gd name="connsiteY0-192" fmla="*/ 0 h 471835"/>
                  <a:gd name="connsiteX1-193" fmla="*/ 2173473 w 2173473"/>
                  <a:gd name="connsiteY1-194" fmla="*/ 36005 h 471835"/>
                  <a:gd name="connsiteX2-195" fmla="*/ 2162870 w 2173473"/>
                  <a:gd name="connsiteY2-196" fmla="*/ 441574 h 471835"/>
                  <a:gd name="connsiteX3-197" fmla="*/ 0 w 2173473"/>
                  <a:gd name="connsiteY3-198" fmla="*/ 377428 h 471835"/>
                  <a:gd name="connsiteX4-199" fmla="*/ 13233 w 2173473"/>
                  <a:gd name="connsiteY4-200" fmla="*/ 0 h 471835"/>
                  <a:gd name="connsiteX0-201" fmla="*/ 15627 w 2175867"/>
                  <a:gd name="connsiteY0-202" fmla="*/ 0 h 441574"/>
                  <a:gd name="connsiteX1-203" fmla="*/ 2175867 w 2175867"/>
                  <a:gd name="connsiteY1-204" fmla="*/ 36005 h 441574"/>
                  <a:gd name="connsiteX2-205" fmla="*/ 2165264 w 2175867"/>
                  <a:gd name="connsiteY2-206" fmla="*/ 441574 h 441574"/>
                  <a:gd name="connsiteX3-207" fmla="*/ 0 w 2175867"/>
                  <a:gd name="connsiteY3-208" fmla="*/ 354372 h 441574"/>
                  <a:gd name="connsiteX4-209" fmla="*/ 15627 w 2175867"/>
                  <a:gd name="connsiteY4-210" fmla="*/ 0 h 441574"/>
                  <a:gd name="connsiteX0-211" fmla="*/ 15627 w 2175867"/>
                  <a:gd name="connsiteY0-212" fmla="*/ 0 h 454274"/>
                  <a:gd name="connsiteX1-213" fmla="*/ 2175867 w 2175867"/>
                  <a:gd name="connsiteY1-214" fmla="*/ 48705 h 454274"/>
                  <a:gd name="connsiteX2-215" fmla="*/ 2165264 w 2175867"/>
                  <a:gd name="connsiteY2-216" fmla="*/ 454274 h 454274"/>
                  <a:gd name="connsiteX3-217" fmla="*/ 0 w 2175867"/>
                  <a:gd name="connsiteY3-218" fmla="*/ 367072 h 454274"/>
                  <a:gd name="connsiteX4-219" fmla="*/ 15627 w 2175867"/>
                  <a:gd name="connsiteY4-220" fmla="*/ 0 h 454274"/>
                  <a:gd name="connsiteX0-221" fmla="*/ 15627 w 2179042"/>
                  <a:gd name="connsiteY0-222" fmla="*/ 0 h 454274"/>
                  <a:gd name="connsiteX1-223" fmla="*/ 2179042 w 2179042"/>
                  <a:gd name="connsiteY1-224" fmla="*/ 39180 h 454274"/>
                  <a:gd name="connsiteX2-225" fmla="*/ 2165264 w 2179042"/>
                  <a:gd name="connsiteY2-226" fmla="*/ 454274 h 454274"/>
                  <a:gd name="connsiteX3-227" fmla="*/ 0 w 2179042"/>
                  <a:gd name="connsiteY3-228" fmla="*/ 367072 h 454274"/>
                  <a:gd name="connsiteX4-229" fmla="*/ 15627 w 2179042"/>
                  <a:gd name="connsiteY4-230" fmla="*/ 0 h 454274"/>
                  <a:gd name="connsiteX0-231" fmla="*/ 15627 w 2179042"/>
                  <a:gd name="connsiteY0-232" fmla="*/ 0 h 397124"/>
                  <a:gd name="connsiteX1-233" fmla="*/ 2179042 w 2179042"/>
                  <a:gd name="connsiteY1-234" fmla="*/ 39180 h 397124"/>
                  <a:gd name="connsiteX2-235" fmla="*/ 2174789 w 2179042"/>
                  <a:gd name="connsiteY2-236" fmla="*/ 397124 h 397124"/>
                  <a:gd name="connsiteX3-237" fmla="*/ 0 w 2179042"/>
                  <a:gd name="connsiteY3-238" fmla="*/ 367072 h 397124"/>
                  <a:gd name="connsiteX4-239" fmla="*/ 15627 w 2179042"/>
                  <a:gd name="connsiteY4-240" fmla="*/ 0 h 397124"/>
                  <a:gd name="connsiteX0-241" fmla="*/ 18802 w 2182217"/>
                  <a:gd name="connsiteY0-242" fmla="*/ 0 h 397124"/>
                  <a:gd name="connsiteX1-243" fmla="*/ 2182217 w 2182217"/>
                  <a:gd name="connsiteY1-244" fmla="*/ 39180 h 397124"/>
                  <a:gd name="connsiteX2-245" fmla="*/ 2177964 w 2182217"/>
                  <a:gd name="connsiteY2-246" fmla="*/ 397124 h 397124"/>
                  <a:gd name="connsiteX3-247" fmla="*/ 0 w 2182217"/>
                  <a:gd name="connsiteY3-248" fmla="*/ 351197 h 397124"/>
                  <a:gd name="connsiteX4-249" fmla="*/ 18802 w 2182217"/>
                  <a:gd name="connsiteY4-250" fmla="*/ 0 h 397124"/>
                  <a:gd name="connsiteX0-251" fmla="*/ 25152 w 2188567"/>
                  <a:gd name="connsiteY0-252" fmla="*/ 0 h 397124"/>
                  <a:gd name="connsiteX1-253" fmla="*/ 2188567 w 2188567"/>
                  <a:gd name="connsiteY1-254" fmla="*/ 39180 h 397124"/>
                  <a:gd name="connsiteX2-255" fmla="*/ 2184314 w 2188567"/>
                  <a:gd name="connsiteY2-256" fmla="*/ 397124 h 397124"/>
                  <a:gd name="connsiteX3-257" fmla="*/ 0 w 2188567"/>
                  <a:gd name="connsiteY3-258" fmla="*/ 367072 h 397124"/>
                  <a:gd name="connsiteX4-259" fmla="*/ 25152 w 2188567"/>
                  <a:gd name="connsiteY4-260" fmla="*/ 0 h 397124"/>
                  <a:gd name="connsiteX0-261" fmla="*/ 25152 w 2188567"/>
                  <a:gd name="connsiteY0-262" fmla="*/ 0 h 381249"/>
                  <a:gd name="connsiteX1-263" fmla="*/ 2188567 w 2188567"/>
                  <a:gd name="connsiteY1-264" fmla="*/ 39180 h 381249"/>
                  <a:gd name="connsiteX2-265" fmla="*/ 2181139 w 2188567"/>
                  <a:gd name="connsiteY2-266" fmla="*/ 381249 h 381249"/>
                  <a:gd name="connsiteX3-267" fmla="*/ 0 w 2188567"/>
                  <a:gd name="connsiteY3-268" fmla="*/ 367072 h 381249"/>
                  <a:gd name="connsiteX4-269" fmla="*/ 25152 w 2188567"/>
                  <a:gd name="connsiteY4-270" fmla="*/ 0 h 381249"/>
                  <a:gd name="connsiteX0-271" fmla="*/ 25152 w 2188567"/>
                  <a:gd name="connsiteY0-272" fmla="*/ 0 h 411696"/>
                  <a:gd name="connsiteX1-273" fmla="*/ 2188567 w 2188567"/>
                  <a:gd name="connsiteY1-274" fmla="*/ 39180 h 411696"/>
                  <a:gd name="connsiteX2-275" fmla="*/ 2181139 w 2188567"/>
                  <a:gd name="connsiteY2-276" fmla="*/ 381249 h 411696"/>
                  <a:gd name="connsiteX3-277" fmla="*/ 0 w 2188567"/>
                  <a:gd name="connsiteY3-278" fmla="*/ 367072 h 411696"/>
                  <a:gd name="connsiteX4-279" fmla="*/ 25152 w 2188567"/>
                  <a:gd name="connsiteY4-280" fmla="*/ 0 h 411696"/>
                  <a:gd name="connsiteX0-281" fmla="*/ 25152 w 2188567"/>
                  <a:gd name="connsiteY0-282" fmla="*/ 0 h 436265"/>
                  <a:gd name="connsiteX1-283" fmla="*/ 2188567 w 2188567"/>
                  <a:gd name="connsiteY1-284" fmla="*/ 39180 h 436265"/>
                  <a:gd name="connsiteX2-285" fmla="*/ 2181139 w 2188567"/>
                  <a:gd name="connsiteY2-286" fmla="*/ 381249 h 436265"/>
                  <a:gd name="connsiteX3-287" fmla="*/ 0 w 2188567"/>
                  <a:gd name="connsiteY3-288" fmla="*/ 367072 h 436265"/>
                  <a:gd name="connsiteX4-289" fmla="*/ 25152 w 2188567"/>
                  <a:gd name="connsiteY4-290" fmla="*/ 0 h 436265"/>
                  <a:gd name="connsiteX0-291" fmla="*/ 16942 w 2180357"/>
                  <a:gd name="connsiteY0-292" fmla="*/ 0 h 436265"/>
                  <a:gd name="connsiteX1-293" fmla="*/ 2180357 w 2180357"/>
                  <a:gd name="connsiteY1-294" fmla="*/ 39180 h 436265"/>
                  <a:gd name="connsiteX2-295" fmla="*/ 2172929 w 2180357"/>
                  <a:gd name="connsiteY2-296" fmla="*/ 381249 h 436265"/>
                  <a:gd name="connsiteX3-297" fmla="*/ 0 w 2180357"/>
                  <a:gd name="connsiteY3-298" fmla="*/ 338745 h 436265"/>
                  <a:gd name="connsiteX4-299" fmla="*/ 16942 w 2180357"/>
                  <a:gd name="connsiteY4-300" fmla="*/ 0 h 436265"/>
                  <a:gd name="connsiteX0-301" fmla="*/ 16942 w 2180357"/>
                  <a:gd name="connsiteY0-302" fmla="*/ 0 h 436265"/>
                  <a:gd name="connsiteX1-303" fmla="*/ 2180357 w 2180357"/>
                  <a:gd name="connsiteY1-304" fmla="*/ 39180 h 436265"/>
                  <a:gd name="connsiteX2-305" fmla="*/ 2172929 w 2180357"/>
                  <a:gd name="connsiteY2-306" fmla="*/ 381249 h 436265"/>
                  <a:gd name="connsiteX3-307" fmla="*/ 0 w 2180357"/>
                  <a:gd name="connsiteY3-308" fmla="*/ 338745 h 436265"/>
                  <a:gd name="connsiteX4-309" fmla="*/ 16942 w 2180357"/>
                  <a:gd name="connsiteY4-310" fmla="*/ 0 h 43626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180357" h="436265">
                    <a:moveTo>
                      <a:pt x="16942" y="0"/>
                    </a:moveTo>
                    <a:cubicBezTo>
                      <a:pt x="639962" y="54762"/>
                      <a:pt x="1398909" y="66757"/>
                      <a:pt x="2180357" y="39180"/>
                    </a:cubicBezTo>
                    <a:cubicBezTo>
                      <a:pt x="2178939" y="158495"/>
                      <a:pt x="2174347" y="261934"/>
                      <a:pt x="2172929" y="381249"/>
                    </a:cubicBezTo>
                    <a:cubicBezTo>
                      <a:pt x="1395033" y="436265"/>
                      <a:pt x="414147" y="370198"/>
                      <a:pt x="0" y="338745"/>
                    </a:cubicBezTo>
                    <a:lnTo>
                      <a:pt x="16942" y="0"/>
                    </a:lnTo>
                    <a:close/>
                  </a:path>
                </a:pathLst>
              </a:custGeom>
              <a:solidFill>
                <a:srgbClr val="3D7351"/>
              </a:solidFill>
              <a:ln w="50800">
                <a:noFill/>
                <a:headEnd type="oval"/>
                <a:tailEnd type="oval"/>
              </a:ln>
              <a:effectLst/>
            </p:spPr>
            <p:style>
              <a:lnRef idx="1">
                <a:schemeClr val="accent1"/>
              </a:lnRef>
              <a:fillRef idx="0">
                <a:schemeClr val="accent1"/>
              </a:fillRef>
              <a:effectRef idx="0">
                <a:schemeClr val="accent1"/>
              </a:effectRef>
              <a:fontRef idx="minor">
                <a:schemeClr val="tx1"/>
              </a:fontRef>
            </p:style>
            <p:txBody>
              <a:bodyPr anchor="ctr"/>
              <a:lstStyle/>
              <a:p>
                <a:pPr algn="ctr"/>
                <a:endParaRPr lang="ko-KR" altLang="en-US">
                  <a:solidFill>
                    <a:prstClr val="black"/>
                  </a:solidFill>
                  <a:latin typeface="Arial" panose="020B0604020202020204" pitchFamily="34" charset="0"/>
                  <a:cs typeface="+mn-ea"/>
                  <a:sym typeface="Arial" panose="020B0604020202020204" pitchFamily="34" charset="0"/>
                </a:endParaRPr>
              </a:p>
            </p:txBody>
          </p:sp>
          <p:sp>
            <p:nvSpPr>
              <p:cNvPr id="12" name="자유형 124"/>
              <p:cNvSpPr/>
              <p:nvPr/>
            </p:nvSpPr>
            <p:spPr bwMode="auto">
              <a:xfrm>
                <a:off x="9661" y="4168"/>
                <a:ext cx="246" cy="524"/>
              </a:xfrm>
              <a:custGeom>
                <a:avLst/>
                <a:gdLst>
                  <a:gd name="connsiteX0" fmla="*/ 127000 w 203200"/>
                  <a:gd name="connsiteY0" fmla="*/ 0 h 279400"/>
                  <a:gd name="connsiteX1" fmla="*/ 0 w 203200"/>
                  <a:gd name="connsiteY1" fmla="*/ 279400 h 279400"/>
                  <a:gd name="connsiteX2" fmla="*/ 203200 w 203200"/>
                  <a:gd name="connsiteY2" fmla="*/ 6350 h 279400"/>
                  <a:gd name="connsiteX3" fmla="*/ 127000 w 203200"/>
                  <a:gd name="connsiteY3" fmla="*/ 0 h 279400"/>
                  <a:gd name="connsiteX0-1" fmla="*/ 53950 w 130150"/>
                  <a:gd name="connsiteY0-2" fmla="*/ 0 h 226132"/>
                  <a:gd name="connsiteX1-3" fmla="*/ 0 w 130150"/>
                  <a:gd name="connsiteY1-4" fmla="*/ 226132 h 226132"/>
                  <a:gd name="connsiteX2-5" fmla="*/ 130150 w 130150"/>
                  <a:gd name="connsiteY2-6" fmla="*/ 6350 h 226132"/>
                  <a:gd name="connsiteX3-7" fmla="*/ 53950 w 130150"/>
                  <a:gd name="connsiteY3-8" fmla="*/ 0 h 226132"/>
                  <a:gd name="connsiteX0-9" fmla="*/ 53950 w 130150"/>
                  <a:gd name="connsiteY0-10" fmla="*/ 0 h 226132"/>
                  <a:gd name="connsiteX1-11" fmla="*/ 0 w 130150"/>
                  <a:gd name="connsiteY1-12" fmla="*/ 226132 h 226132"/>
                  <a:gd name="connsiteX2-13" fmla="*/ 130150 w 130150"/>
                  <a:gd name="connsiteY2-14" fmla="*/ 6350 h 226132"/>
                  <a:gd name="connsiteX3-15" fmla="*/ 53950 w 130150"/>
                  <a:gd name="connsiteY3-16" fmla="*/ 0 h 226132"/>
                  <a:gd name="connsiteX0-17" fmla="*/ 53950 w 130150"/>
                  <a:gd name="connsiteY0-18" fmla="*/ 0 h 226132"/>
                  <a:gd name="connsiteX1-19" fmla="*/ 0 w 130150"/>
                  <a:gd name="connsiteY1-20" fmla="*/ 226132 h 226132"/>
                  <a:gd name="connsiteX2-21" fmla="*/ 130150 w 130150"/>
                  <a:gd name="connsiteY2-22" fmla="*/ 6350 h 226132"/>
                  <a:gd name="connsiteX3-23" fmla="*/ 53950 w 130150"/>
                  <a:gd name="connsiteY3-24" fmla="*/ 0 h 226132"/>
                  <a:gd name="connsiteX0-25" fmla="*/ 53950 w 130150"/>
                  <a:gd name="connsiteY0-26" fmla="*/ 0 h 226132"/>
                  <a:gd name="connsiteX1-27" fmla="*/ 0 w 130150"/>
                  <a:gd name="connsiteY1-28" fmla="*/ 226132 h 226132"/>
                  <a:gd name="connsiteX2-29" fmla="*/ 130150 w 130150"/>
                  <a:gd name="connsiteY2-30" fmla="*/ 6350 h 226132"/>
                  <a:gd name="connsiteX3-31" fmla="*/ 53950 w 130150"/>
                  <a:gd name="connsiteY3-32" fmla="*/ 0 h 226132"/>
                  <a:gd name="connsiteX0-33" fmla="*/ 53950 w 130150"/>
                  <a:gd name="connsiteY0-34" fmla="*/ 0 h 226132"/>
                  <a:gd name="connsiteX1-35" fmla="*/ 0 w 130150"/>
                  <a:gd name="connsiteY1-36" fmla="*/ 226132 h 226132"/>
                  <a:gd name="connsiteX2-37" fmla="*/ 130150 w 130150"/>
                  <a:gd name="connsiteY2-38" fmla="*/ 6350 h 226132"/>
                  <a:gd name="connsiteX3-39" fmla="*/ 53950 w 130150"/>
                  <a:gd name="connsiteY3-40" fmla="*/ 0 h 226132"/>
                  <a:gd name="connsiteX0-41" fmla="*/ 53950 w 130150"/>
                  <a:gd name="connsiteY0-42" fmla="*/ 0 h 226132"/>
                  <a:gd name="connsiteX1-43" fmla="*/ 0 w 130150"/>
                  <a:gd name="connsiteY1-44" fmla="*/ 226132 h 226132"/>
                  <a:gd name="connsiteX2-45" fmla="*/ 130150 w 130150"/>
                  <a:gd name="connsiteY2-46" fmla="*/ 6350 h 226132"/>
                  <a:gd name="connsiteX3-47" fmla="*/ 53950 w 130150"/>
                  <a:gd name="connsiteY3-48" fmla="*/ 0 h 226132"/>
                  <a:gd name="connsiteX0-49" fmla="*/ 53950 w 130150"/>
                  <a:gd name="connsiteY0-50" fmla="*/ 0 h 226132"/>
                  <a:gd name="connsiteX1-51" fmla="*/ 0 w 130150"/>
                  <a:gd name="connsiteY1-52" fmla="*/ 226132 h 226132"/>
                  <a:gd name="connsiteX2-53" fmla="*/ 130150 w 130150"/>
                  <a:gd name="connsiteY2-54" fmla="*/ 6350 h 226132"/>
                  <a:gd name="connsiteX3-55" fmla="*/ 53950 w 130150"/>
                  <a:gd name="connsiteY3-56" fmla="*/ 0 h 226132"/>
                  <a:gd name="connsiteX0-57" fmla="*/ 53950 w 108012"/>
                  <a:gd name="connsiteY0-58" fmla="*/ 0 h 226132"/>
                  <a:gd name="connsiteX1-59" fmla="*/ 0 w 108012"/>
                  <a:gd name="connsiteY1-60" fmla="*/ 226132 h 226132"/>
                  <a:gd name="connsiteX2-61" fmla="*/ 108012 w 108012"/>
                  <a:gd name="connsiteY2-62" fmla="*/ 0 h 226132"/>
                  <a:gd name="connsiteX3-63" fmla="*/ 53950 w 108012"/>
                  <a:gd name="connsiteY3-64" fmla="*/ 0 h 226132"/>
                  <a:gd name="connsiteX0-65" fmla="*/ 53950 w 108012"/>
                  <a:gd name="connsiteY0-66" fmla="*/ 0 h 226132"/>
                  <a:gd name="connsiteX1-67" fmla="*/ 0 w 108012"/>
                  <a:gd name="connsiteY1-68" fmla="*/ 226132 h 226132"/>
                  <a:gd name="connsiteX2-69" fmla="*/ 108012 w 108012"/>
                  <a:gd name="connsiteY2-70" fmla="*/ 0 h 226132"/>
                  <a:gd name="connsiteX3-71" fmla="*/ 53950 w 108012"/>
                  <a:gd name="connsiteY3-72" fmla="*/ 0 h 226132"/>
                  <a:gd name="connsiteX0-73" fmla="*/ 72008 w 108012"/>
                  <a:gd name="connsiteY0-74" fmla="*/ 0 h 226132"/>
                  <a:gd name="connsiteX1-75" fmla="*/ 0 w 108012"/>
                  <a:gd name="connsiteY1-76" fmla="*/ 226132 h 226132"/>
                  <a:gd name="connsiteX2-77" fmla="*/ 108012 w 108012"/>
                  <a:gd name="connsiteY2-78" fmla="*/ 0 h 226132"/>
                  <a:gd name="connsiteX3-79" fmla="*/ 72008 w 108012"/>
                  <a:gd name="connsiteY3-80" fmla="*/ 0 h 226132"/>
                  <a:gd name="connsiteX0-81" fmla="*/ 72008 w 108012"/>
                  <a:gd name="connsiteY0-82" fmla="*/ 0 h 226132"/>
                  <a:gd name="connsiteX1-83" fmla="*/ 0 w 108012"/>
                  <a:gd name="connsiteY1-84" fmla="*/ 226132 h 226132"/>
                  <a:gd name="connsiteX2-85" fmla="*/ 108012 w 108012"/>
                  <a:gd name="connsiteY2-86" fmla="*/ 0 h 226132"/>
                  <a:gd name="connsiteX3-87" fmla="*/ 72008 w 108012"/>
                  <a:gd name="connsiteY3-88" fmla="*/ 0 h 226132"/>
                  <a:gd name="connsiteX0-89" fmla="*/ 72008 w 108012"/>
                  <a:gd name="connsiteY0-90" fmla="*/ 0 h 226132"/>
                  <a:gd name="connsiteX1-91" fmla="*/ 0 w 108012"/>
                  <a:gd name="connsiteY1-92" fmla="*/ 226132 h 226132"/>
                  <a:gd name="connsiteX2-93" fmla="*/ 108012 w 108012"/>
                  <a:gd name="connsiteY2-94" fmla="*/ 0 h 226132"/>
                  <a:gd name="connsiteX3-95" fmla="*/ 72008 w 108012"/>
                  <a:gd name="connsiteY3-96" fmla="*/ 0 h 226132"/>
                  <a:gd name="connsiteX0-97" fmla="*/ 72008 w 108012"/>
                  <a:gd name="connsiteY0-98" fmla="*/ 0 h 226132"/>
                  <a:gd name="connsiteX1-99" fmla="*/ 0 w 108012"/>
                  <a:gd name="connsiteY1-100" fmla="*/ 226132 h 226132"/>
                  <a:gd name="connsiteX2-101" fmla="*/ 108012 w 108012"/>
                  <a:gd name="connsiteY2-102" fmla="*/ 0 h 226132"/>
                  <a:gd name="connsiteX3-103" fmla="*/ 72008 w 108012"/>
                  <a:gd name="connsiteY3-104" fmla="*/ 0 h 226132"/>
                  <a:gd name="connsiteX0-105" fmla="*/ 65881 w 108012"/>
                  <a:gd name="connsiteY0-106" fmla="*/ 0 h 229667"/>
                  <a:gd name="connsiteX1-107" fmla="*/ 0 w 108012"/>
                  <a:gd name="connsiteY1-108" fmla="*/ 229667 h 229667"/>
                  <a:gd name="connsiteX2-109" fmla="*/ 108012 w 108012"/>
                  <a:gd name="connsiteY2-110" fmla="*/ 3535 h 229667"/>
                  <a:gd name="connsiteX3-111" fmla="*/ 65881 w 108012"/>
                  <a:gd name="connsiteY3-112" fmla="*/ 0 h 229667"/>
                  <a:gd name="connsiteX0-113" fmla="*/ 65881 w 108012"/>
                  <a:gd name="connsiteY0-114" fmla="*/ 0 h 229667"/>
                  <a:gd name="connsiteX1-115" fmla="*/ 0 w 108012"/>
                  <a:gd name="connsiteY1-116" fmla="*/ 229667 h 229667"/>
                  <a:gd name="connsiteX2-117" fmla="*/ 108012 w 108012"/>
                  <a:gd name="connsiteY2-118" fmla="*/ 3535 h 229667"/>
                  <a:gd name="connsiteX3-119" fmla="*/ 65881 w 108012"/>
                  <a:gd name="connsiteY3-120" fmla="*/ 0 h 229667"/>
                  <a:gd name="connsiteX0-121" fmla="*/ 65881 w 108012"/>
                  <a:gd name="connsiteY0-122" fmla="*/ 0 h 229667"/>
                  <a:gd name="connsiteX1-123" fmla="*/ 0 w 108012"/>
                  <a:gd name="connsiteY1-124" fmla="*/ 229667 h 229667"/>
                  <a:gd name="connsiteX2-125" fmla="*/ 108012 w 108012"/>
                  <a:gd name="connsiteY2-126" fmla="*/ 3535 h 229667"/>
                  <a:gd name="connsiteX3-127" fmla="*/ 65881 w 108012"/>
                  <a:gd name="connsiteY3-128" fmla="*/ 0 h 229667"/>
                </a:gdLst>
                <a:ahLst/>
                <a:cxnLst>
                  <a:cxn ang="0">
                    <a:pos x="connsiteX0-1" y="connsiteY0-2"/>
                  </a:cxn>
                  <a:cxn ang="0">
                    <a:pos x="connsiteX1-3" y="connsiteY1-4"/>
                  </a:cxn>
                  <a:cxn ang="0">
                    <a:pos x="connsiteX2-5" y="connsiteY2-6"/>
                  </a:cxn>
                  <a:cxn ang="0">
                    <a:pos x="connsiteX3-7" y="connsiteY3-8"/>
                  </a:cxn>
                </a:cxnLst>
                <a:rect l="l" t="t" r="r" b="b"/>
                <a:pathLst>
                  <a:path w="108012" h="229667">
                    <a:moveTo>
                      <a:pt x="65881" y="0"/>
                    </a:moveTo>
                    <a:cubicBezTo>
                      <a:pt x="13989" y="170218"/>
                      <a:pt x="14807" y="145050"/>
                      <a:pt x="0" y="229667"/>
                    </a:cubicBezTo>
                    <a:cubicBezTo>
                      <a:pt x="60212" y="160858"/>
                      <a:pt x="80727" y="78247"/>
                      <a:pt x="108012" y="3535"/>
                    </a:cubicBezTo>
                    <a:lnTo>
                      <a:pt x="65881" y="0"/>
                    </a:lnTo>
                    <a:close/>
                  </a:path>
                </a:pathLst>
              </a:custGeom>
              <a:solidFill>
                <a:srgbClr val="3D7351"/>
              </a:solidFill>
              <a:ln w="50800">
                <a:noFill/>
                <a:headEnd type="oval"/>
                <a:tailEnd type="oval"/>
              </a:ln>
              <a:effectLst/>
            </p:spPr>
            <p:style>
              <a:lnRef idx="1">
                <a:schemeClr val="accent1"/>
              </a:lnRef>
              <a:fillRef idx="0">
                <a:schemeClr val="accent1"/>
              </a:fillRef>
              <a:effectRef idx="0">
                <a:schemeClr val="accent1"/>
              </a:effectRef>
              <a:fontRef idx="minor">
                <a:schemeClr val="tx1"/>
              </a:fontRef>
            </p:style>
            <p:txBody>
              <a:bodyPr anchor="ctr"/>
              <a:lstStyle/>
              <a:p>
                <a:pPr algn="ctr"/>
                <a:endParaRPr lang="ko-KR" altLang="en-US">
                  <a:solidFill>
                    <a:prstClr val="black"/>
                  </a:solidFill>
                  <a:latin typeface="Arial" panose="020B0604020202020204" pitchFamily="34" charset="0"/>
                  <a:cs typeface="+mn-ea"/>
                  <a:sym typeface="Arial" panose="020B0604020202020204" pitchFamily="34" charset="0"/>
                </a:endParaRPr>
              </a:p>
            </p:txBody>
          </p:sp>
          <p:sp>
            <p:nvSpPr>
              <p:cNvPr id="13" name="타원 113"/>
              <p:cNvSpPr/>
              <p:nvPr/>
            </p:nvSpPr>
            <p:spPr bwMode="auto">
              <a:xfrm>
                <a:off x="9615" y="3646"/>
                <a:ext cx="563" cy="563"/>
              </a:xfrm>
              <a:prstGeom prst="ellipse">
                <a:avLst/>
              </a:prstGeom>
              <a:solidFill>
                <a:srgbClr val="3D7351"/>
              </a:solidFill>
              <a:ln w="50800">
                <a:noFill/>
                <a:headEnd type="oval"/>
                <a:tailEnd type="oval"/>
              </a:ln>
              <a:effectLst/>
            </p:spPr>
            <p:style>
              <a:lnRef idx="1">
                <a:schemeClr val="accent1"/>
              </a:lnRef>
              <a:fillRef idx="0">
                <a:schemeClr val="accent1"/>
              </a:fillRef>
              <a:effectRef idx="0">
                <a:schemeClr val="accent1"/>
              </a:effectRef>
              <a:fontRef idx="minor">
                <a:schemeClr val="tx1"/>
              </a:fontRef>
            </p:style>
            <p:txBody>
              <a:bodyPr anchor="ctr"/>
              <a:lstStyle/>
              <a:p>
                <a:pPr algn="ctr"/>
                <a:r>
                  <a:rPr lang="en-US" altLang="ko-KR" dirty="0">
                    <a:solidFill>
                      <a:schemeClr val="bg1"/>
                    </a:solidFill>
                    <a:latin typeface="华文细黑" panose="02010600040101010101" pitchFamily="2" charset="-122"/>
                    <a:ea typeface="华文细黑" panose="02010600040101010101" pitchFamily="2" charset="-122"/>
                    <a:cs typeface="+mn-ea"/>
                    <a:sym typeface="Arial" panose="020B0604020202020204" pitchFamily="34" charset="0"/>
                  </a:rPr>
                  <a:t>2</a:t>
                </a:r>
                <a:endParaRPr lang="ko-KR" altLang="en-US" dirty="0">
                  <a:solidFill>
                    <a:schemeClr val="bg1"/>
                  </a:solidFill>
                  <a:latin typeface="华文细黑" panose="02010600040101010101" pitchFamily="2" charset="-122"/>
                  <a:cs typeface="+mn-ea"/>
                  <a:sym typeface="Arial" panose="020B0604020202020204" pitchFamily="34" charset="0"/>
                </a:endParaRPr>
              </a:p>
            </p:txBody>
          </p:sp>
          <p:sp>
            <p:nvSpPr>
              <p:cNvPr id="29" name="Rectangle 24"/>
              <p:cNvSpPr>
                <a:spLocks noChangeArrowheads="1"/>
              </p:cNvSpPr>
              <p:nvPr/>
            </p:nvSpPr>
            <p:spPr bwMode="auto">
              <a:xfrm>
                <a:off x="8043" y="5876"/>
                <a:ext cx="3295" cy="2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400" b="1" dirty="0">
                    <a:solidFill>
                      <a:schemeClr val="tx1">
                        <a:lumMod val="75000"/>
                        <a:lumOff val="25000"/>
                      </a:schemeClr>
                    </a:solidFill>
                  </a:rPr>
                  <a:t>部长会议参与成员主要为</a:t>
                </a:r>
                <a:r>
                  <a:rPr lang="zh-CN" altLang="en-US" sz="1400" b="1" dirty="0">
                    <a:solidFill>
                      <a:schemeClr val="tx1">
                        <a:lumMod val="75000"/>
                        <a:lumOff val="25000"/>
                      </a:schemeClr>
                    </a:solidFill>
                    <a:sym typeface="+mn-ea"/>
                  </a:rPr>
                  <a:t>主席、副主席，</a:t>
                </a:r>
                <a:r>
                  <a:rPr lang="zh-CN" altLang="en-US" sz="1400" b="1" dirty="0">
                    <a:solidFill>
                      <a:schemeClr val="tx1">
                        <a:lumMod val="75000"/>
                        <a:lumOff val="25000"/>
                      </a:schemeClr>
                    </a:solidFill>
                  </a:rPr>
                  <a:t>各部正副部长。定期召开会议以方便各部门</a:t>
                </a:r>
                <a:r>
                  <a:rPr lang="zh-CN" altLang="en-US" sz="1400" b="1" dirty="0">
                    <a:solidFill>
                      <a:schemeClr val="tx1">
                        <a:lumMod val="75000"/>
                        <a:lumOff val="25000"/>
                      </a:schemeClr>
                    </a:solidFill>
                    <a:sym typeface="+mn-ea"/>
                  </a:rPr>
                  <a:t>汇报</a:t>
                </a:r>
                <a:r>
                  <a:rPr lang="zh-CN" altLang="en-US" sz="1400" b="1" dirty="0">
                    <a:solidFill>
                      <a:schemeClr val="tx1">
                        <a:lumMod val="75000"/>
                        <a:lumOff val="25000"/>
                      </a:schemeClr>
                    </a:solidFill>
                  </a:rPr>
                  <a:t>活动进度和待办事项的进展。</a:t>
                </a:r>
                <a:endParaRPr lang="zh-CN" altLang="en-US" sz="1100" dirty="0">
                  <a:solidFill>
                    <a:schemeClr val="bg1">
                      <a:lumMod val="50000"/>
                    </a:schemeClr>
                  </a:solidFill>
                </a:endParaRPr>
              </a:p>
            </p:txBody>
          </p:sp>
          <p:sp>
            <p:nvSpPr>
              <p:cNvPr id="33" name="文本框 5"/>
              <p:cNvSpPr txBox="1">
                <a:spLocks noChangeArrowheads="1"/>
              </p:cNvSpPr>
              <p:nvPr/>
            </p:nvSpPr>
            <p:spPr bwMode="auto">
              <a:xfrm>
                <a:off x="8527" y="4603"/>
                <a:ext cx="2594" cy="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sz="1600" b="1" dirty="0">
                    <a:solidFill>
                      <a:schemeClr val="bg1"/>
                    </a:solidFill>
                    <a:latin typeface="华文细黑" panose="02010600040101010101" pitchFamily="2" charset="-122"/>
                    <a:ea typeface="华文细黑" panose="02010600040101010101" pitchFamily="2" charset="-122"/>
                  </a:rPr>
                  <a:t>（二）部长会议</a:t>
                </a:r>
                <a:endParaRPr sz="1600" b="1" dirty="0">
                  <a:solidFill>
                    <a:schemeClr val="bg1"/>
                  </a:solidFill>
                  <a:latin typeface="华文细黑" panose="02010600040101010101" pitchFamily="2" charset="-122"/>
                  <a:ea typeface="华文细黑" panose="02010600040101010101" pitchFamily="2" charset="-122"/>
                </a:endParaRPr>
              </a:p>
            </p:txBody>
          </p:sp>
        </p:grpSp>
      </p:grpSp>
      <p:grpSp>
        <p:nvGrpSpPr>
          <p:cNvPr id="21" name="组合 20"/>
          <p:cNvGrpSpPr/>
          <p:nvPr/>
        </p:nvGrpSpPr>
        <p:grpSpPr>
          <a:xfrm>
            <a:off x="6522720" y="2327275"/>
            <a:ext cx="2557780" cy="3161665"/>
            <a:chOff x="13140" y="3577"/>
            <a:chExt cx="4028" cy="4979"/>
          </a:xfrm>
        </p:grpSpPr>
        <p:sp>
          <p:nvSpPr>
            <p:cNvPr id="14" name="자유형 88"/>
            <p:cNvSpPr/>
            <p:nvPr/>
          </p:nvSpPr>
          <p:spPr bwMode="auto">
            <a:xfrm>
              <a:off x="13140" y="4334"/>
              <a:ext cx="4028" cy="4223"/>
            </a:xfrm>
            <a:custGeom>
              <a:avLst/>
              <a:gdLst>
                <a:gd name="connsiteX0" fmla="*/ 22860 w 2194560"/>
                <a:gd name="connsiteY0" fmla="*/ 0 h 2377440"/>
                <a:gd name="connsiteX1" fmla="*/ 2194560 w 2194560"/>
                <a:gd name="connsiteY1" fmla="*/ 137160 h 2377440"/>
                <a:gd name="connsiteX2" fmla="*/ 2049780 w 2194560"/>
                <a:gd name="connsiteY2" fmla="*/ 1965960 h 2377440"/>
                <a:gd name="connsiteX3" fmla="*/ 853440 w 2194560"/>
                <a:gd name="connsiteY3" fmla="*/ 2377440 h 2377440"/>
                <a:gd name="connsiteX4" fmla="*/ 0 w 2194560"/>
                <a:gd name="connsiteY4" fmla="*/ 2316480 h 2377440"/>
                <a:gd name="connsiteX5" fmla="*/ 22860 w 2194560"/>
                <a:gd name="connsiteY5" fmla="*/ 0 h 2377440"/>
                <a:gd name="connsiteX0-1" fmla="*/ 22860 w 2203388"/>
                <a:gd name="connsiteY0-2" fmla="*/ 0 h 2377440"/>
                <a:gd name="connsiteX1-3" fmla="*/ 2194560 w 2203388"/>
                <a:gd name="connsiteY1-4" fmla="*/ 137160 h 2377440"/>
                <a:gd name="connsiteX2-5" fmla="*/ 2049780 w 2203388"/>
                <a:gd name="connsiteY2-6" fmla="*/ 1965960 h 2377440"/>
                <a:gd name="connsiteX3-7" fmla="*/ 853440 w 2203388"/>
                <a:gd name="connsiteY3-8" fmla="*/ 2377440 h 2377440"/>
                <a:gd name="connsiteX4-9" fmla="*/ 0 w 2203388"/>
                <a:gd name="connsiteY4-10" fmla="*/ 2316480 h 2377440"/>
                <a:gd name="connsiteX5-11" fmla="*/ 22860 w 2203388"/>
                <a:gd name="connsiteY5-12" fmla="*/ 0 h 2377440"/>
                <a:gd name="connsiteX0-13" fmla="*/ 22860 w 2203388"/>
                <a:gd name="connsiteY0-14" fmla="*/ 0 h 2377440"/>
                <a:gd name="connsiteX1-15" fmla="*/ 2194560 w 2203388"/>
                <a:gd name="connsiteY1-16" fmla="*/ 137160 h 2377440"/>
                <a:gd name="connsiteX2-17" fmla="*/ 2049780 w 2203388"/>
                <a:gd name="connsiteY2-18" fmla="*/ 1965960 h 2377440"/>
                <a:gd name="connsiteX3-19" fmla="*/ 853440 w 2203388"/>
                <a:gd name="connsiteY3-20" fmla="*/ 2377440 h 2377440"/>
                <a:gd name="connsiteX4-21" fmla="*/ 0 w 2203388"/>
                <a:gd name="connsiteY4-22" fmla="*/ 2316480 h 2377440"/>
                <a:gd name="connsiteX5-23" fmla="*/ 22860 w 2203388"/>
                <a:gd name="connsiteY5-24" fmla="*/ 0 h 2377440"/>
                <a:gd name="connsiteX0-25" fmla="*/ 22860 w 2203388"/>
                <a:gd name="connsiteY0-26" fmla="*/ 0 h 2377440"/>
                <a:gd name="connsiteX1-27" fmla="*/ 2194560 w 2203388"/>
                <a:gd name="connsiteY1-28" fmla="*/ 137160 h 2377440"/>
                <a:gd name="connsiteX2-29" fmla="*/ 2049780 w 2203388"/>
                <a:gd name="connsiteY2-30" fmla="*/ 1965960 h 2377440"/>
                <a:gd name="connsiteX3-31" fmla="*/ 853440 w 2203388"/>
                <a:gd name="connsiteY3-32" fmla="*/ 2377440 h 2377440"/>
                <a:gd name="connsiteX4-33" fmla="*/ 0 w 2203388"/>
                <a:gd name="connsiteY4-34" fmla="*/ 2316480 h 2377440"/>
                <a:gd name="connsiteX5-35" fmla="*/ 22860 w 2203388"/>
                <a:gd name="connsiteY5-36" fmla="*/ 0 h 2377440"/>
                <a:gd name="connsiteX0-37" fmla="*/ 22860 w 2203388"/>
                <a:gd name="connsiteY0-38" fmla="*/ 0 h 2377440"/>
                <a:gd name="connsiteX1-39" fmla="*/ 2194560 w 2203388"/>
                <a:gd name="connsiteY1-40" fmla="*/ 137160 h 2377440"/>
                <a:gd name="connsiteX2-41" fmla="*/ 2049780 w 2203388"/>
                <a:gd name="connsiteY2-42" fmla="*/ 1965960 h 2377440"/>
                <a:gd name="connsiteX3-43" fmla="*/ 853440 w 2203388"/>
                <a:gd name="connsiteY3-44" fmla="*/ 2377440 h 2377440"/>
                <a:gd name="connsiteX4-45" fmla="*/ 0 w 2203388"/>
                <a:gd name="connsiteY4-46" fmla="*/ 2232248 h 2377440"/>
                <a:gd name="connsiteX5-47" fmla="*/ 22860 w 2203388"/>
                <a:gd name="connsiteY5-48" fmla="*/ 0 h 2377440"/>
                <a:gd name="connsiteX0-49" fmla="*/ 22860 w 2203388"/>
                <a:gd name="connsiteY0-50" fmla="*/ 0 h 2377440"/>
                <a:gd name="connsiteX1-51" fmla="*/ 2194560 w 2203388"/>
                <a:gd name="connsiteY1-52" fmla="*/ 137160 h 2377440"/>
                <a:gd name="connsiteX2-53" fmla="*/ 2049780 w 2203388"/>
                <a:gd name="connsiteY2-54" fmla="*/ 1965960 h 2377440"/>
                <a:gd name="connsiteX3-55" fmla="*/ 853440 w 2203388"/>
                <a:gd name="connsiteY3-56" fmla="*/ 2377440 h 2377440"/>
                <a:gd name="connsiteX4-57" fmla="*/ 0 w 2203388"/>
                <a:gd name="connsiteY4-58" fmla="*/ 2232248 h 2377440"/>
                <a:gd name="connsiteX5-59" fmla="*/ 22860 w 2203388"/>
                <a:gd name="connsiteY5-60" fmla="*/ 0 h 2377440"/>
                <a:gd name="connsiteX0-61" fmla="*/ 22860 w 2203388"/>
                <a:gd name="connsiteY0-62" fmla="*/ 0 h 2377440"/>
                <a:gd name="connsiteX1-63" fmla="*/ 2194560 w 2203388"/>
                <a:gd name="connsiteY1-64" fmla="*/ 137160 h 2377440"/>
                <a:gd name="connsiteX2-65" fmla="*/ 2049780 w 2203388"/>
                <a:gd name="connsiteY2-66" fmla="*/ 1965960 h 2377440"/>
                <a:gd name="connsiteX3-67" fmla="*/ 853440 w 2203388"/>
                <a:gd name="connsiteY3-68" fmla="*/ 2377440 h 2377440"/>
                <a:gd name="connsiteX4-69" fmla="*/ 0 w 2203388"/>
                <a:gd name="connsiteY4-70" fmla="*/ 2232248 h 2377440"/>
                <a:gd name="connsiteX5-71" fmla="*/ 22860 w 2203388"/>
                <a:gd name="connsiteY5-72" fmla="*/ 0 h 2377440"/>
                <a:gd name="connsiteX0-73" fmla="*/ 22860 w 2194560"/>
                <a:gd name="connsiteY0-74" fmla="*/ 0 h 2377440"/>
                <a:gd name="connsiteX1-75" fmla="*/ 2194560 w 2194560"/>
                <a:gd name="connsiteY1-76" fmla="*/ 137160 h 2377440"/>
                <a:gd name="connsiteX2-77" fmla="*/ 2049780 w 2194560"/>
                <a:gd name="connsiteY2-78" fmla="*/ 1965960 h 2377440"/>
                <a:gd name="connsiteX3-79" fmla="*/ 853440 w 2194560"/>
                <a:gd name="connsiteY3-80" fmla="*/ 2377440 h 2377440"/>
                <a:gd name="connsiteX4-81" fmla="*/ 0 w 2194560"/>
                <a:gd name="connsiteY4-82" fmla="*/ 2232248 h 2377440"/>
                <a:gd name="connsiteX5-83" fmla="*/ 22860 w 2194560"/>
                <a:gd name="connsiteY5-84" fmla="*/ 0 h 2377440"/>
                <a:gd name="connsiteX0-85" fmla="*/ 22860 w 2201801"/>
                <a:gd name="connsiteY0-86" fmla="*/ 0 h 2377440"/>
                <a:gd name="connsiteX1-87" fmla="*/ 2194560 w 2201801"/>
                <a:gd name="connsiteY1-88" fmla="*/ 137160 h 2377440"/>
                <a:gd name="connsiteX2-89" fmla="*/ 2049780 w 2201801"/>
                <a:gd name="connsiteY2-90" fmla="*/ 1965960 h 2377440"/>
                <a:gd name="connsiteX3-91" fmla="*/ 853440 w 2201801"/>
                <a:gd name="connsiteY3-92" fmla="*/ 2377440 h 2377440"/>
                <a:gd name="connsiteX4-93" fmla="*/ 0 w 2201801"/>
                <a:gd name="connsiteY4-94" fmla="*/ 2232248 h 2377440"/>
                <a:gd name="connsiteX5-95" fmla="*/ 22860 w 2201801"/>
                <a:gd name="connsiteY5-96" fmla="*/ 0 h 2377440"/>
                <a:gd name="connsiteX0-97" fmla="*/ 22860 w 2201801"/>
                <a:gd name="connsiteY0-98" fmla="*/ 0 h 2340260"/>
                <a:gd name="connsiteX1-99" fmla="*/ 2194560 w 2201801"/>
                <a:gd name="connsiteY1-100" fmla="*/ 137160 h 2340260"/>
                <a:gd name="connsiteX2-101" fmla="*/ 2049780 w 2201801"/>
                <a:gd name="connsiteY2-102" fmla="*/ 1965960 h 2340260"/>
                <a:gd name="connsiteX3-103" fmla="*/ 1080120 w 2201801"/>
                <a:gd name="connsiteY3-104" fmla="*/ 2340260 h 2340260"/>
                <a:gd name="connsiteX4-105" fmla="*/ 0 w 2201801"/>
                <a:gd name="connsiteY4-106" fmla="*/ 2232248 h 2340260"/>
                <a:gd name="connsiteX5-107" fmla="*/ 22860 w 2201801"/>
                <a:gd name="connsiteY5-108" fmla="*/ 0 h 2340260"/>
                <a:gd name="connsiteX0-109" fmla="*/ 22860 w 2201801"/>
                <a:gd name="connsiteY0-110" fmla="*/ 0 h 2340260"/>
                <a:gd name="connsiteX1-111" fmla="*/ 2194560 w 2201801"/>
                <a:gd name="connsiteY1-112" fmla="*/ 137160 h 2340260"/>
                <a:gd name="connsiteX2-113" fmla="*/ 2049780 w 2201801"/>
                <a:gd name="connsiteY2-114" fmla="*/ 1965960 h 2340260"/>
                <a:gd name="connsiteX3-115" fmla="*/ 1080120 w 2201801"/>
                <a:gd name="connsiteY3-116" fmla="*/ 2340260 h 2340260"/>
                <a:gd name="connsiteX4-117" fmla="*/ 0 w 2201801"/>
                <a:gd name="connsiteY4-118" fmla="*/ 2232248 h 2340260"/>
                <a:gd name="connsiteX5-119" fmla="*/ 22860 w 2201801"/>
                <a:gd name="connsiteY5-120" fmla="*/ 0 h 2340260"/>
                <a:gd name="connsiteX0-121" fmla="*/ 22860 w 2201801"/>
                <a:gd name="connsiteY0-122" fmla="*/ 0 h 2316104"/>
                <a:gd name="connsiteX1-123" fmla="*/ 2194560 w 2201801"/>
                <a:gd name="connsiteY1-124" fmla="*/ 137160 h 2316104"/>
                <a:gd name="connsiteX2-125" fmla="*/ 2049780 w 2201801"/>
                <a:gd name="connsiteY2-126" fmla="*/ 1965960 h 2316104"/>
                <a:gd name="connsiteX3-127" fmla="*/ 1116124 w 2201801"/>
                <a:gd name="connsiteY3-128" fmla="*/ 2304256 h 2316104"/>
                <a:gd name="connsiteX4-129" fmla="*/ 0 w 2201801"/>
                <a:gd name="connsiteY4-130" fmla="*/ 2232248 h 2316104"/>
                <a:gd name="connsiteX5-131" fmla="*/ 22860 w 2201801"/>
                <a:gd name="connsiteY5-132" fmla="*/ 0 h 2316104"/>
                <a:gd name="connsiteX0-133" fmla="*/ 216024 w 2201801"/>
                <a:gd name="connsiteY0-134" fmla="*/ 0 h 2280100"/>
                <a:gd name="connsiteX1-135" fmla="*/ 2194560 w 2201801"/>
                <a:gd name="connsiteY1-136" fmla="*/ 101156 h 2280100"/>
                <a:gd name="connsiteX2-137" fmla="*/ 2049780 w 2201801"/>
                <a:gd name="connsiteY2-138" fmla="*/ 1929956 h 2280100"/>
                <a:gd name="connsiteX3-139" fmla="*/ 1116124 w 2201801"/>
                <a:gd name="connsiteY3-140" fmla="*/ 2268252 h 2280100"/>
                <a:gd name="connsiteX4-141" fmla="*/ 0 w 2201801"/>
                <a:gd name="connsiteY4-142" fmla="*/ 2196244 h 2280100"/>
                <a:gd name="connsiteX5-143" fmla="*/ 216024 w 2201801"/>
                <a:gd name="connsiteY5-144" fmla="*/ 0 h 2280100"/>
                <a:gd name="connsiteX0-145" fmla="*/ 72008 w 2201801"/>
                <a:gd name="connsiteY0-146" fmla="*/ 0 h 2280100"/>
                <a:gd name="connsiteX1-147" fmla="*/ 2194560 w 2201801"/>
                <a:gd name="connsiteY1-148" fmla="*/ 101156 h 2280100"/>
                <a:gd name="connsiteX2-149" fmla="*/ 2049780 w 2201801"/>
                <a:gd name="connsiteY2-150" fmla="*/ 1929956 h 2280100"/>
                <a:gd name="connsiteX3-151" fmla="*/ 1116124 w 2201801"/>
                <a:gd name="connsiteY3-152" fmla="*/ 2268252 h 2280100"/>
                <a:gd name="connsiteX4-153" fmla="*/ 0 w 2201801"/>
                <a:gd name="connsiteY4-154" fmla="*/ 2196244 h 2280100"/>
                <a:gd name="connsiteX5-155" fmla="*/ 72008 w 2201801"/>
                <a:gd name="connsiteY5-156" fmla="*/ 0 h 2280100"/>
                <a:gd name="connsiteX0-157" fmla="*/ 72008 w 2201801"/>
                <a:gd name="connsiteY0-158" fmla="*/ 0 h 2280100"/>
                <a:gd name="connsiteX1-159" fmla="*/ 2194560 w 2201801"/>
                <a:gd name="connsiteY1-160" fmla="*/ 101156 h 2280100"/>
                <a:gd name="connsiteX2-161" fmla="*/ 2049780 w 2201801"/>
                <a:gd name="connsiteY2-162" fmla="*/ 1929956 h 2280100"/>
                <a:gd name="connsiteX3-163" fmla="*/ 1116124 w 2201801"/>
                <a:gd name="connsiteY3-164" fmla="*/ 2268252 h 2280100"/>
                <a:gd name="connsiteX4-165" fmla="*/ 0 w 2201801"/>
                <a:gd name="connsiteY4-166" fmla="*/ 2196244 h 2280100"/>
                <a:gd name="connsiteX5-167" fmla="*/ 72008 w 2201801"/>
                <a:gd name="connsiteY5-168" fmla="*/ 0 h 2280100"/>
                <a:gd name="connsiteX0-169" fmla="*/ 72008 w 2201801"/>
                <a:gd name="connsiteY0-170" fmla="*/ 0 h 2280100"/>
                <a:gd name="connsiteX1-171" fmla="*/ 2194560 w 2201801"/>
                <a:gd name="connsiteY1-172" fmla="*/ 101156 h 2280100"/>
                <a:gd name="connsiteX2-173" fmla="*/ 2049780 w 2201801"/>
                <a:gd name="connsiteY2-174" fmla="*/ 1929956 h 2280100"/>
                <a:gd name="connsiteX3-175" fmla="*/ 1116124 w 2201801"/>
                <a:gd name="connsiteY3-176" fmla="*/ 2268252 h 2280100"/>
                <a:gd name="connsiteX4-177" fmla="*/ 0 w 2201801"/>
                <a:gd name="connsiteY4-178" fmla="*/ 2196244 h 2280100"/>
                <a:gd name="connsiteX5-179" fmla="*/ 72008 w 2201801"/>
                <a:gd name="connsiteY5-180" fmla="*/ 0 h 2280100"/>
                <a:gd name="connsiteX0-181" fmla="*/ 144016 w 2201801"/>
                <a:gd name="connsiteY0-182" fmla="*/ 0 h 2244096"/>
                <a:gd name="connsiteX1-183" fmla="*/ 2194560 w 2201801"/>
                <a:gd name="connsiteY1-184" fmla="*/ 65152 h 2244096"/>
                <a:gd name="connsiteX2-185" fmla="*/ 2049780 w 2201801"/>
                <a:gd name="connsiteY2-186" fmla="*/ 1893952 h 2244096"/>
                <a:gd name="connsiteX3-187" fmla="*/ 1116124 w 2201801"/>
                <a:gd name="connsiteY3-188" fmla="*/ 2232248 h 2244096"/>
                <a:gd name="connsiteX4-189" fmla="*/ 0 w 2201801"/>
                <a:gd name="connsiteY4-190" fmla="*/ 2160240 h 2244096"/>
                <a:gd name="connsiteX5-191" fmla="*/ 144016 w 2201801"/>
                <a:gd name="connsiteY5-192" fmla="*/ 0 h 2244096"/>
                <a:gd name="connsiteX0-193" fmla="*/ 144016 w 2201801"/>
                <a:gd name="connsiteY0-194" fmla="*/ 0 h 2244096"/>
                <a:gd name="connsiteX1-195" fmla="*/ 2194560 w 2201801"/>
                <a:gd name="connsiteY1-196" fmla="*/ 65152 h 2244096"/>
                <a:gd name="connsiteX2-197" fmla="*/ 2049780 w 2201801"/>
                <a:gd name="connsiteY2-198" fmla="*/ 1893952 h 2244096"/>
                <a:gd name="connsiteX3-199" fmla="*/ 1116124 w 2201801"/>
                <a:gd name="connsiteY3-200" fmla="*/ 2232248 h 2244096"/>
                <a:gd name="connsiteX4-201" fmla="*/ 0 w 2201801"/>
                <a:gd name="connsiteY4-202" fmla="*/ 2160240 h 2244096"/>
                <a:gd name="connsiteX5-203" fmla="*/ 144016 w 2201801"/>
                <a:gd name="connsiteY5-204" fmla="*/ 0 h 2244096"/>
                <a:gd name="connsiteX0-205" fmla="*/ 144016 w 2201801"/>
                <a:gd name="connsiteY0-206" fmla="*/ 0 h 2244096"/>
                <a:gd name="connsiteX1-207" fmla="*/ 2194560 w 2201801"/>
                <a:gd name="connsiteY1-208" fmla="*/ 65152 h 2244096"/>
                <a:gd name="connsiteX2-209" fmla="*/ 2049780 w 2201801"/>
                <a:gd name="connsiteY2-210" fmla="*/ 1893952 h 2244096"/>
                <a:gd name="connsiteX3-211" fmla="*/ 1116124 w 2201801"/>
                <a:gd name="connsiteY3-212" fmla="*/ 2232248 h 2244096"/>
                <a:gd name="connsiteX4-213" fmla="*/ 0 w 2201801"/>
                <a:gd name="connsiteY4-214" fmla="*/ 2160240 h 2244096"/>
                <a:gd name="connsiteX5-215" fmla="*/ 144016 w 2201801"/>
                <a:gd name="connsiteY5-216" fmla="*/ 0 h 2244096"/>
                <a:gd name="connsiteX0-217" fmla="*/ 144016 w 2201801"/>
                <a:gd name="connsiteY0-218" fmla="*/ 0 h 2244096"/>
                <a:gd name="connsiteX1-219" fmla="*/ 2194560 w 2201801"/>
                <a:gd name="connsiteY1-220" fmla="*/ 65152 h 2244096"/>
                <a:gd name="connsiteX2-221" fmla="*/ 2049780 w 2201801"/>
                <a:gd name="connsiteY2-222" fmla="*/ 1893952 h 2244096"/>
                <a:gd name="connsiteX3-223" fmla="*/ 1116124 w 2201801"/>
                <a:gd name="connsiteY3-224" fmla="*/ 2232248 h 2244096"/>
                <a:gd name="connsiteX4-225" fmla="*/ 0 w 2201801"/>
                <a:gd name="connsiteY4-226" fmla="*/ 2160240 h 2244096"/>
                <a:gd name="connsiteX5-227" fmla="*/ 144016 w 2201801"/>
                <a:gd name="connsiteY5-228" fmla="*/ 0 h 2244096"/>
                <a:gd name="connsiteX0-229" fmla="*/ 144016 w 2201801"/>
                <a:gd name="connsiteY0-230" fmla="*/ 0 h 2244096"/>
                <a:gd name="connsiteX1-231" fmla="*/ 2194560 w 2201801"/>
                <a:gd name="connsiteY1-232" fmla="*/ 65152 h 2244096"/>
                <a:gd name="connsiteX2-233" fmla="*/ 2049780 w 2201801"/>
                <a:gd name="connsiteY2-234" fmla="*/ 1893952 h 2244096"/>
                <a:gd name="connsiteX3-235" fmla="*/ 1116124 w 2201801"/>
                <a:gd name="connsiteY3-236" fmla="*/ 2232248 h 2244096"/>
                <a:gd name="connsiteX4-237" fmla="*/ 0 w 2201801"/>
                <a:gd name="connsiteY4-238" fmla="*/ 2160240 h 2244096"/>
                <a:gd name="connsiteX5-239" fmla="*/ 144016 w 2201801"/>
                <a:gd name="connsiteY5-240" fmla="*/ 0 h 2244096"/>
                <a:gd name="connsiteX0-241" fmla="*/ 144016 w 2201801"/>
                <a:gd name="connsiteY0-242" fmla="*/ 0 h 2244096"/>
                <a:gd name="connsiteX1-243" fmla="*/ 2194560 w 2201801"/>
                <a:gd name="connsiteY1-244" fmla="*/ 65152 h 2244096"/>
                <a:gd name="connsiteX2-245" fmla="*/ 2049780 w 2201801"/>
                <a:gd name="connsiteY2-246" fmla="*/ 1893952 h 2244096"/>
                <a:gd name="connsiteX3-247" fmla="*/ 1116124 w 2201801"/>
                <a:gd name="connsiteY3-248" fmla="*/ 2232248 h 2244096"/>
                <a:gd name="connsiteX4-249" fmla="*/ 0 w 2201801"/>
                <a:gd name="connsiteY4-250" fmla="*/ 2160240 h 2244096"/>
                <a:gd name="connsiteX5-251" fmla="*/ 144016 w 2201801"/>
                <a:gd name="connsiteY5-252" fmla="*/ 0 h 2244096"/>
                <a:gd name="connsiteX0-253" fmla="*/ 144016 w 2201801"/>
                <a:gd name="connsiteY0-254" fmla="*/ 0 h 2244096"/>
                <a:gd name="connsiteX1-255" fmla="*/ 2194560 w 2201801"/>
                <a:gd name="connsiteY1-256" fmla="*/ 65152 h 2244096"/>
                <a:gd name="connsiteX2-257" fmla="*/ 2049780 w 2201801"/>
                <a:gd name="connsiteY2-258" fmla="*/ 1893952 h 2244096"/>
                <a:gd name="connsiteX3-259" fmla="*/ 1116124 w 2201801"/>
                <a:gd name="connsiteY3-260" fmla="*/ 2232248 h 2244096"/>
                <a:gd name="connsiteX4-261" fmla="*/ 0 w 2201801"/>
                <a:gd name="connsiteY4-262" fmla="*/ 2160240 h 2244096"/>
                <a:gd name="connsiteX5-263" fmla="*/ 144016 w 2201801"/>
                <a:gd name="connsiteY5-264" fmla="*/ 0 h 2244096"/>
                <a:gd name="connsiteX0-265" fmla="*/ 144016 w 2201801"/>
                <a:gd name="connsiteY0-266" fmla="*/ 0 h 2232248"/>
                <a:gd name="connsiteX1-267" fmla="*/ 2194560 w 2201801"/>
                <a:gd name="connsiteY1-268" fmla="*/ 65152 h 2232248"/>
                <a:gd name="connsiteX2-269" fmla="*/ 2049780 w 2201801"/>
                <a:gd name="connsiteY2-270" fmla="*/ 1893952 h 2232248"/>
                <a:gd name="connsiteX3-271" fmla="*/ 1116124 w 2201801"/>
                <a:gd name="connsiteY3-272" fmla="*/ 2232248 h 2232248"/>
                <a:gd name="connsiteX4-273" fmla="*/ 0 w 2201801"/>
                <a:gd name="connsiteY4-274" fmla="*/ 2160240 h 2232248"/>
                <a:gd name="connsiteX5-275" fmla="*/ 144016 w 2201801"/>
                <a:gd name="connsiteY5-276" fmla="*/ 0 h 2232248"/>
                <a:gd name="connsiteX0-277" fmla="*/ 144016 w 2201801"/>
                <a:gd name="connsiteY0-278" fmla="*/ 0 h 2232248"/>
                <a:gd name="connsiteX1-279" fmla="*/ 2194560 w 2201801"/>
                <a:gd name="connsiteY1-280" fmla="*/ 65152 h 2232248"/>
                <a:gd name="connsiteX2-281" fmla="*/ 2049780 w 2201801"/>
                <a:gd name="connsiteY2-282" fmla="*/ 1893952 h 2232248"/>
                <a:gd name="connsiteX3-283" fmla="*/ 1116124 w 2201801"/>
                <a:gd name="connsiteY3-284" fmla="*/ 2232248 h 2232248"/>
                <a:gd name="connsiteX4-285" fmla="*/ 0 w 2201801"/>
                <a:gd name="connsiteY4-286" fmla="*/ 2160240 h 2232248"/>
                <a:gd name="connsiteX5-287" fmla="*/ 144016 w 2201801"/>
                <a:gd name="connsiteY5-288" fmla="*/ 0 h 2232248"/>
                <a:gd name="connsiteX0-289" fmla="*/ 144016 w 2201801"/>
                <a:gd name="connsiteY0-290" fmla="*/ 0 h 2232248"/>
                <a:gd name="connsiteX1-291" fmla="*/ 2194560 w 2201801"/>
                <a:gd name="connsiteY1-292" fmla="*/ 65152 h 2232248"/>
                <a:gd name="connsiteX2-293" fmla="*/ 2049780 w 2201801"/>
                <a:gd name="connsiteY2-294" fmla="*/ 1893952 h 2232248"/>
                <a:gd name="connsiteX3-295" fmla="*/ 1116124 w 2201801"/>
                <a:gd name="connsiteY3-296" fmla="*/ 2232248 h 2232248"/>
                <a:gd name="connsiteX4-297" fmla="*/ 0 w 2201801"/>
                <a:gd name="connsiteY4-298" fmla="*/ 2160240 h 2232248"/>
                <a:gd name="connsiteX5-299" fmla="*/ 144016 w 2201801"/>
                <a:gd name="connsiteY5-300" fmla="*/ 0 h 2232248"/>
                <a:gd name="connsiteX0-301" fmla="*/ 180020 w 2201801"/>
                <a:gd name="connsiteY0-302" fmla="*/ 0 h 2232248"/>
                <a:gd name="connsiteX1-303" fmla="*/ 2194560 w 2201801"/>
                <a:gd name="connsiteY1-304" fmla="*/ 65152 h 2232248"/>
                <a:gd name="connsiteX2-305" fmla="*/ 2049780 w 2201801"/>
                <a:gd name="connsiteY2-306" fmla="*/ 1893952 h 2232248"/>
                <a:gd name="connsiteX3-307" fmla="*/ 1116124 w 2201801"/>
                <a:gd name="connsiteY3-308" fmla="*/ 2232248 h 2232248"/>
                <a:gd name="connsiteX4-309" fmla="*/ 0 w 2201801"/>
                <a:gd name="connsiteY4-310" fmla="*/ 2160240 h 2232248"/>
                <a:gd name="connsiteX5-311" fmla="*/ 180020 w 2201801"/>
                <a:gd name="connsiteY5-312" fmla="*/ 0 h 2232248"/>
                <a:gd name="connsiteX0-313" fmla="*/ 180020 w 2201801"/>
                <a:gd name="connsiteY0-314" fmla="*/ 0 h 2232248"/>
                <a:gd name="connsiteX1-315" fmla="*/ 2194560 w 2201801"/>
                <a:gd name="connsiteY1-316" fmla="*/ 65152 h 2232248"/>
                <a:gd name="connsiteX2-317" fmla="*/ 2049780 w 2201801"/>
                <a:gd name="connsiteY2-318" fmla="*/ 1893952 h 2232248"/>
                <a:gd name="connsiteX3-319" fmla="*/ 1116124 w 2201801"/>
                <a:gd name="connsiteY3-320" fmla="*/ 2232248 h 2232248"/>
                <a:gd name="connsiteX4-321" fmla="*/ 0 w 2201801"/>
                <a:gd name="connsiteY4-322" fmla="*/ 2160240 h 2232248"/>
                <a:gd name="connsiteX5-323" fmla="*/ 180020 w 2201801"/>
                <a:gd name="connsiteY5-324" fmla="*/ 0 h 2232248"/>
                <a:gd name="connsiteX0-325" fmla="*/ 180020 w 2201801"/>
                <a:gd name="connsiteY0-326" fmla="*/ 0 h 2232248"/>
                <a:gd name="connsiteX1-327" fmla="*/ 2196244 w 2201801"/>
                <a:gd name="connsiteY1-328" fmla="*/ 36004 h 2232248"/>
                <a:gd name="connsiteX2-329" fmla="*/ 2049780 w 2201801"/>
                <a:gd name="connsiteY2-330" fmla="*/ 1893952 h 2232248"/>
                <a:gd name="connsiteX3-331" fmla="*/ 1116124 w 2201801"/>
                <a:gd name="connsiteY3-332" fmla="*/ 2232248 h 2232248"/>
                <a:gd name="connsiteX4-333" fmla="*/ 0 w 2201801"/>
                <a:gd name="connsiteY4-334" fmla="*/ 2160240 h 2232248"/>
                <a:gd name="connsiteX5-335" fmla="*/ 180020 w 2201801"/>
                <a:gd name="connsiteY5-336" fmla="*/ 0 h 2232248"/>
                <a:gd name="connsiteX0-337" fmla="*/ 180020 w 2201801"/>
                <a:gd name="connsiteY0-338" fmla="*/ 0 h 2232248"/>
                <a:gd name="connsiteX1-339" fmla="*/ 2196244 w 2201801"/>
                <a:gd name="connsiteY1-340" fmla="*/ 36004 h 2232248"/>
                <a:gd name="connsiteX2-341" fmla="*/ 2049780 w 2201801"/>
                <a:gd name="connsiteY2-342" fmla="*/ 1893952 h 2232248"/>
                <a:gd name="connsiteX3-343" fmla="*/ 1116124 w 2201801"/>
                <a:gd name="connsiteY3-344" fmla="*/ 2232248 h 2232248"/>
                <a:gd name="connsiteX4-345" fmla="*/ 0 w 2201801"/>
                <a:gd name="connsiteY4-346" fmla="*/ 2160240 h 2232248"/>
                <a:gd name="connsiteX5-347" fmla="*/ 180020 w 2201801"/>
                <a:gd name="connsiteY5-348" fmla="*/ 0 h 2232248"/>
                <a:gd name="connsiteX0-349" fmla="*/ 180020 w 2196244"/>
                <a:gd name="connsiteY0-350" fmla="*/ 0 h 2232248"/>
                <a:gd name="connsiteX1-351" fmla="*/ 2196244 w 2196244"/>
                <a:gd name="connsiteY1-352" fmla="*/ 36004 h 2232248"/>
                <a:gd name="connsiteX2-353" fmla="*/ 2049780 w 2196244"/>
                <a:gd name="connsiteY2-354" fmla="*/ 1893952 h 2232248"/>
                <a:gd name="connsiteX3-355" fmla="*/ 1116124 w 2196244"/>
                <a:gd name="connsiteY3-356" fmla="*/ 2232248 h 2232248"/>
                <a:gd name="connsiteX4-357" fmla="*/ 0 w 2196244"/>
                <a:gd name="connsiteY4-358" fmla="*/ 2160240 h 2232248"/>
                <a:gd name="connsiteX5-359" fmla="*/ 180020 w 2196244"/>
                <a:gd name="connsiteY5-360" fmla="*/ 0 h 2232248"/>
                <a:gd name="connsiteX0-361" fmla="*/ 180020 w 2196244"/>
                <a:gd name="connsiteY0-362" fmla="*/ 0 h 2232248"/>
                <a:gd name="connsiteX1-363" fmla="*/ 2196244 w 2196244"/>
                <a:gd name="connsiteY1-364" fmla="*/ 36004 h 2232248"/>
                <a:gd name="connsiteX2-365" fmla="*/ 2049780 w 2196244"/>
                <a:gd name="connsiteY2-366" fmla="*/ 1893952 h 2232248"/>
                <a:gd name="connsiteX3-367" fmla="*/ 1116124 w 2196244"/>
                <a:gd name="connsiteY3-368" fmla="*/ 2232248 h 2232248"/>
                <a:gd name="connsiteX4-369" fmla="*/ 0 w 2196244"/>
                <a:gd name="connsiteY4-370" fmla="*/ 2160240 h 2232248"/>
                <a:gd name="connsiteX5-371" fmla="*/ 180020 w 2196244"/>
                <a:gd name="connsiteY5-372" fmla="*/ 0 h 2232248"/>
                <a:gd name="connsiteX0-373" fmla="*/ 180020 w 2196244"/>
                <a:gd name="connsiteY0-374" fmla="*/ 0 h 2232248"/>
                <a:gd name="connsiteX1-375" fmla="*/ 2196244 w 2196244"/>
                <a:gd name="connsiteY1-376" fmla="*/ 36004 h 2232248"/>
                <a:gd name="connsiteX2-377" fmla="*/ 2049780 w 2196244"/>
                <a:gd name="connsiteY2-378" fmla="*/ 1893952 h 2232248"/>
                <a:gd name="connsiteX3-379" fmla="*/ 1116124 w 2196244"/>
                <a:gd name="connsiteY3-380" fmla="*/ 2232248 h 2232248"/>
                <a:gd name="connsiteX4-381" fmla="*/ 0 w 2196244"/>
                <a:gd name="connsiteY4-382" fmla="*/ 2160240 h 2232248"/>
                <a:gd name="connsiteX5-383" fmla="*/ 180020 w 2196244"/>
                <a:gd name="connsiteY5-384" fmla="*/ 0 h 2232248"/>
                <a:gd name="connsiteX0-385" fmla="*/ 180020 w 2196244"/>
                <a:gd name="connsiteY0-386" fmla="*/ 0 h 2232248"/>
                <a:gd name="connsiteX1-387" fmla="*/ 2196244 w 2196244"/>
                <a:gd name="connsiteY1-388" fmla="*/ 36004 h 2232248"/>
                <a:gd name="connsiteX2-389" fmla="*/ 2049780 w 2196244"/>
                <a:gd name="connsiteY2-390" fmla="*/ 1893952 h 2232248"/>
                <a:gd name="connsiteX3-391" fmla="*/ 1116124 w 2196244"/>
                <a:gd name="connsiteY3-392" fmla="*/ 2232248 h 2232248"/>
                <a:gd name="connsiteX4-393" fmla="*/ 0 w 2196244"/>
                <a:gd name="connsiteY4-394" fmla="*/ 2160240 h 2232248"/>
                <a:gd name="connsiteX5-395" fmla="*/ 180020 w 2196244"/>
                <a:gd name="connsiteY5-396" fmla="*/ 0 h 2232248"/>
                <a:gd name="connsiteX0-397" fmla="*/ 180020 w 2196244"/>
                <a:gd name="connsiteY0-398" fmla="*/ 0 h 2302394"/>
                <a:gd name="connsiteX1-399" fmla="*/ 2196244 w 2196244"/>
                <a:gd name="connsiteY1-400" fmla="*/ 36004 h 2302394"/>
                <a:gd name="connsiteX2-401" fmla="*/ 2049780 w 2196244"/>
                <a:gd name="connsiteY2-402" fmla="*/ 1893952 h 2302394"/>
                <a:gd name="connsiteX3-403" fmla="*/ 1116124 w 2196244"/>
                <a:gd name="connsiteY3-404" fmla="*/ 2232248 h 2302394"/>
                <a:gd name="connsiteX4-405" fmla="*/ 0 w 2196244"/>
                <a:gd name="connsiteY4-406" fmla="*/ 2160240 h 2302394"/>
                <a:gd name="connsiteX5-407" fmla="*/ 180020 w 2196244"/>
                <a:gd name="connsiteY5-408" fmla="*/ 0 h 23023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196244" h="2302394">
                  <a:moveTo>
                    <a:pt x="180020" y="0"/>
                  </a:moveTo>
                  <a:cubicBezTo>
                    <a:pt x="857309" y="70607"/>
                    <a:pt x="1482827" y="69527"/>
                    <a:pt x="2196244" y="36004"/>
                  </a:cubicBezTo>
                  <a:cubicBezTo>
                    <a:pt x="2181324" y="633028"/>
                    <a:pt x="2129347" y="1853427"/>
                    <a:pt x="2049780" y="1893952"/>
                  </a:cubicBezTo>
                  <a:cubicBezTo>
                    <a:pt x="1651000" y="2031112"/>
                    <a:pt x="1551293" y="2137976"/>
                    <a:pt x="1116124" y="2232248"/>
                  </a:cubicBezTo>
                  <a:cubicBezTo>
                    <a:pt x="697811" y="2302394"/>
                    <a:pt x="386738" y="2168927"/>
                    <a:pt x="0" y="2160240"/>
                  </a:cubicBezTo>
                  <a:cubicBezTo>
                    <a:pt x="112494" y="1412821"/>
                    <a:pt x="149009" y="847792"/>
                    <a:pt x="180020" y="0"/>
                  </a:cubicBezTo>
                  <a:close/>
                </a:path>
              </a:pathLst>
            </a:custGeom>
            <a:noFill/>
            <a:ln w="50800">
              <a:solidFill>
                <a:srgbClr val="3D7351"/>
              </a:solidFill>
              <a:headEnd type="oval"/>
              <a:tailEnd type="oval"/>
            </a:ln>
            <a:effectLst/>
          </p:spPr>
          <p:style>
            <a:lnRef idx="1">
              <a:schemeClr val="accent1"/>
            </a:lnRef>
            <a:fillRef idx="0">
              <a:schemeClr val="accent1"/>
            </a:fillRef>
            <a:effectRef idx="0">
              <a:schemeClr val="accent1"/>
            </a:effectRef>
            <a:fontRef idx="minor">
              <a:schemeClr val="tx1"/>
            </a:fontRef>
          </p:style>
          <p:txBody>
            <a:bodyPr anchor="ctr"/>
            <a:lstStyle>
              <a:lvl1pPr>
                <a:defRPr>
                  <a:solidFill>
                    <a:schemeClr val="tx1"/>
                  </a:solidFill>
                  <a:latin typeface="Malgun Gothic" panose="020B0503020000020004" pitchFamily="34" charset="-127"/>
                  <a:ea typeface="Malgun Gothic" panose="020B0503020000020004" pitchFamily="34" charset="-127"/>
                </a:defRPr>
              </a:lvl1pPr>
              <a:lvl2pPr marL="742950" indent="-285750">
                <a:defRPr>
                  <a:solidFill>
                    <a:schemeClr val="tx1"/>
                  </a:solidFill>
                  <a:latin typeface="Malgun Gothic" panose="020B0503020000020004" pitchFamily="34" charset="-127"/>
                  <a:ea typeface="Malgun Gothic" panose="020B0503020000020004" pitchFamily="34" charset="-127"/>
                </a:defRPr>
              </a:lvl2pPr>
              <a:lvl3pPr marL="1143000" indent="-228600">
                <a:defRPr>
                  <a:solidFill>
                    <a:schemeClr val="tx1"/>
                  </a:solidFill>
                  <a:latin typeface="Malgun Gothic" panose="020B0503020000020004" pitchFamily="34" charset="-127"/>
                  <a:ea typeface="Malgun Gothic" panose="020B0503020000020004" pitchFamily="34" charset="-127"/>
                </a:defRPr>
              </a:lvl3pPr>
              <a:lvl4pPr marL="1600200" indent="-228600">
                <a:defRPr>
                  <a:solidFill>
                    <a:schemeClr val="tx1"/>
                  </a:solidFill>
                  <a:latin typeface="Malgun Gothic" panose="020B0503020000020004" pitchFamily="34" charset="-127"/>
                  <a:ea typeface="Malgun Gothic" panose="020B0503020000020004" pitchFamily="34" charset="-127"/>
                </a:defRPr>
              </a:lvl4pPr>
              <a:lvl5pPr marL="2057400" indent="-228600">
                <a:defRPr>
                  <a:solidFill>
                    <a:schemeClr val="tx1"/>
                  </a:solidFill>
                  <a:latin typeface="Malgun Gothic" panose="020B0503020000020004" pitchFamily="34" charset="-127"/>
                  <a:ea typeface="Malgun Gothic" panose="020B0503020000020004" pitchFamily="34" charset="-127"/>
                </a:defRPr>
              </a:lvl5pPr>
              <a:lvl6pPr marL="25146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6pPr>
              <a:lvl7pPr marL="29718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7pPr>
              <a:lvl8pPr marL="34290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8pPr>
              <a:lvl9pPr marL="38862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9pPr>
            </a:lstStyle>
            <a:p>
              <a:pPr algn="ctr"/>
              <a:endParaRPr lang="ko-KR" altLang="en-US">
                <a:solidFill>
                  <a:prstClr val="black"/>
                </a:solidFill>
                <a:latin typeface="Arial" panose="020B0604020202020204" pitchFamily="34" charset="0"/>
                <a:ea typeface="+mn-ea"/>
                <a:cs typeface="+mn-ea"/>
                <a:sym typeface="Arial" panose="020B0604020202020204" pitchFamily="34" charset="0"/>
              </a:endParaRPr>
            </a:p>
          </p:txBody>
        </p:sp>
        <p:sp>
          <p:nvSpPr>
            <p:cNvPr id="15" name="자유형 87"/>
            <p:cNvSpPr/>
            <p:nvPr/>
          </p:nvSpPr>
          <p:spPr bwMode="auto">
            <a:xfrm>
              <a:off x="15187" y="7364"/>
              <a:ext cx="1705" cy="1064"/>
            </a:xfrm>
            <a:custGeom>
              <a:avLst/>
              <a:gdLst>
                <a:gd name="connsiteX0" fmla="*/ 0 w 1104900"/>
                <a:gd name="connsiteY0" fmla="*/ 655320 h 655320"/>
                <a:gd name="connsiteX1" fmla="*/ 807720 w 1104900"/>
                <a:gd name="connsiteY1" fmla="*/ 0 h 655320"/>
                <a:gd name="connsiteX2" fmla="*/ 1104900 w 1104900"/>
                <a:gd name="connsiteY2" fmla="*/ 274320 h 655320"/>
                <a:gd name="connsiteX3" fmla="*/ 0 w 1104900"/>
                <a:gd name="connsiteY3" fmla="*/ 655320 h 655320"/>
                <a:gd name="connsiteX0-1" fmla="*/ 0 w 1104900"/>
                <a:gd name="connsiteY0-2" fmla="*/ 655320 h 716248"/>
                <a:gd name="connsiteX1-3" fmla="*/ 807720 w 1104900"/>
                <a:gd name="connsiteY1-4" fmla="*/ 0 h 716248"/>
                <a:gd name="connsiteX2-5" fmla="*/ 1104900 w 1104900"/>
                <a:gd name="connsiteY2-6" fmla="*/ 274320 h 716248"/>
                <a:gd name="connsiteX3-7" fmla="*/ 0 w 1104900"/>
                <a:gd name="connsiteY3-8" fmla="*/ 655320 h 716248"/>
                <a:gd name="connsiteX0-9" fmla="*/ 0 w 1104900"/>
                <a:gd name="connsiteY0-10" fmla="*/ 655320 h 716248"/>
                <a:gd name="connsiteX1-11" fmla="*/ 807720 w 1104900"/>
                <a:gd name="connsiteY1-12" fmla="*/ 0 h 716248"/>
                <a:gd name="connsiteX2-13" fmla="*/ 1104900 w 1104900"/>
                <a:gd name="connsiteY2-14" fmla="*/ 274320 h 716248"/>
                <a:gd name="connsiteX3-15" fmla="*/ 0 w 1104900"/>
                <a:gd name="connsiteY3-16" fmla="*/ 655320 h 716248"/>
                <a:gd name="connsiteX0-17" fmla="*/ 0 w 1104900"/>
                <a:gd name="connsiteY0-18" fmla="*/ 655320 h 716248"/>
                <a:gd name="connsiteX1-19" fmla="*/ 807720 w 1104900"/>
                <a:gd name="connsiteY1-20" fmla="*/ 0 h 716248"/>
                <a:gd name="connsiteX2-21" fmla="*/ 1104900 w 1104900"/>
                <a:gd name="connsiteY2-22" fmla="*/ 274320 h 716248"/>
                <a:gd name="connsiteX3-23" fmla="*/ 0 w 1104900"/>
                <a:gd name="connsiteY3-24" fmla="*/ 655320 h 716248"/>
                <a:gd name="connsiteX0-25" fmla="*/ 0 w 1104900"/>
                <a:gd name="connsiteY0-26" fmla="*/ 655320 h 655320"/>
                <a:gd name="connsiteX1-27" fmla="*/ 807720 w 1104900"/>
                <a:gd name="connsiteY1-28" fmla="*/ 0 h 655320"/>
                <a:gd name="connsiteX2-29" fmla="*/ 1104900 w 1104900"/>
                <a:gd name="connsiteY2-30" fmla="*/ 274320 h 655320"/>
                <a:gd name="connsiteX3-31" fmla="*/ 0 w 1104900"/>
                <a:gd name="connsiteY3-32" fmla="*/ 655320 h 655320"/>
                <a:gd name="connsiteX0-33" fmla="*/ 0 w 1104900"/>
                <a:gd name="connsiteY0-34" fmla="*/ 655320 h 655320"/>
                <a:gd name="connsiteX1-35" fmla="*/ 807720 w 1104900"/>
                <a:gd name="connsiteY1-36" fmla="*/ 0 h 655320"/>
                <a:gd name="connsiteX2-37" fmla="*/ 1104900 w 1104900"/>
                <a:gd name="connsiteY2-38" fmla="*/ 274320 h 655320"/>
                <a:gd name="connsiteX3-39" fmla="*/ 0 w 1104900"/>
                <a:gd name="connsiteY3-40" fmla="*/ 655320 h 655320"/>
                <a:gd name="connsiteX0-41" fmla="*/ 0 w 1104900"/>
                <a:gd name="connsiteY0-42" fmla="*/ 655320 h 655320"/>
                <a:gd name="connsiteX1-43" fmla="*/ 807720 w 1104900"/>
                <a:gd name="connsiteY1-44" fmla="*/ 0 h 655320"/>
                <a:gd name="connsiteX2-45" fmla="*/ 1104900 w 1104900"/>
                <a:gd name="connsiteY2-46" fmla="*/ 274320 h 655320"/>
                <a:gd name="connsiteX3-47" fmla="*/ 0 w 1104900"/>
                <a:gd name="connsiteY3-48" fmla="*/ 655320 h 655320"/>
                <a:gd name="connsiteX0-49" fmla="*/ 0 w 1104900"/>
                <a:gd name="connsiteY0-50" fmla="*/ 655320 h 655320"/>
                <a:gd name="connsiteX1-51" fmla="*/ 807720 w 1104900"/>
                <a:gd name="connsiteY1-52" fmla="*/ 0 h 655320"/>
                <a:gd name="connsiteX2-53" fmla="*/ 1104900 w 1104900"/>
                <a:gd name="connsiteY2-54" fmla="*/ 274320 h 655320"/>
                <a:gd name="connsiteX3-55" fmla="*/ 0 w 1104900"/>
                <a:gd name="connsiteY3-56" fmla="*/ 655320 h 655320"/>
                <a:gd name="connsiteX0-57" fmla="*/ 0 w 1104900"/>
                <a:gd name="connsiteY0-58" fmla="*/ 655320 h 655320"/>
                <a:gd name="connsiteX1-59" fmla="*/ 807720 w 1104900"/>
                <a:gd name="connsiteY1-60" fmla="*/ 0 h 655320"/>
                <a:gd name="connsiteX2-61" fmla="*/ 1104900 w 1104900"/>
                <a:gd name="connsiteY2-62" fmla="*/ 274320 h 655320"/>
                <a:gd name="connsiteX3-63" fmla="*/ 0 w 1104900"/>
                <a:gd name="connsiteY3-64" fmla="*/ 655320 h 655320"/>
                <a:gd name="connsiteX0-65" fmla="*/ 0 w 1104900"/>
                <a:gd name="connsiteY0-66" fmla="*/ 655320 h 655320"/>
                <a:gd name="connsiteX1-67" fmla="*/ 807720 w 1104900"/>
                <a:gd name="connsiteY1-68" fmla="*/ 0 h 655320"/>
                <a:gd name="connsiteX2-69" fmla="*/ 1104900 w 1104900"/>
                <a:gd name="connsiteY2-70" fmla="*/ 274320 h 655320"/>
                <a:gd name="connsiteX3-71" fmla="*/ 0 w 1104900"/>
                <a:gd name="connsiteY3-72" fmla="*/ 655320 h 655320"/>
                <a:gd name="connsiteX0-73" fmla="*/ 0 w 1124187"/>
                <a:gd name="connsiteY0-74" fmla="*/ 684497 h 684497"/>
                <a:gd name="connsiteX1-75" fmla="*/ 827007 w 1124187"/>
                <a:gd name="connsiteY1-76" fmla="*/ 0 h 684497"/>
                <a:gd name="connsiteX2-77" fmla="*/ 1124187 w 1124187"/>
                <a:gd name="connsiteY2-78" fmla="*/ 274320 h 684497"/>
                <a:gd name="connsiteX3-79" fmla="*/ 0 w 1124187"/>
                <a:gd name="connsiteY3-80" fmla="*/ 684497 h 684497"/>
                <a:gd name="connsiteX0-81" fmla="*/ 0 w 1124187"/>
                <a:gd name="connsiteY0-82" fmla="*/ 684497 h 684497"/>
                <a:gd name="connsiteX1-83" fmla="*/ 827007 w 1124187"/>
                <a:gd name="connsiteY1-84" fmla="*/ 0 h 684497"/>
                <a:gd name="connsiteX2-85" fmla="*/ 1124187 w 1124187"/>
                <a:gd name="connsiteY2-86" fmla="*/ 274320 h 684497"/>
                <a:gd name="connsiteX3-87" fmla="*/ 0 w 1124187"/>
                <a:gd name="connsiteY3-88" fmla="*/ 684497 h 684497"/>
                <a:gd name="connsiteX0-89" fmla="*/ 0 w 1124187"/>
                <a:gd name="connsiteY0-90" fmla="*/ 684497 h 684497"/>
                <a:gd name="connsiteX1-91" fmla="*/ 827007 w 1124187"/>
                <a:gd name="connsiteY1-92" fmla="*/ 0 h 684497"/>
                <a:gd name="connsiteX2-93" fmla="*/ 1124187 w 1124187"/>
                <a:gd name="connsiteY2-94" fmla="*/ 274320 h 684497"/>
                <a:gd name="connsiteX3-95" fmla="*/ 0 w 1124187"/>
                <a:gd name="connsiteY3-96" fmla="*/ 684497 h 684497"/>
                <a:gd name="connsiteX0-97" fmla="*/ 0 w 1124187"/>
                <a:gd name="connsiteY0-98" fmla="*/ 684497 h 684497"/>
                <a:gd name="connsiteX1-99" fmla="*/ 827007 w 1124187"/>
                <a:gd name="connsiteY1-100" fmla="*/ 0 h 684497"/>
                <a:gd name="connsiteX2-101" fmla="*/ 1124187 w 1124187"/>
                <a:gd name="connsiteY2-102" fmla="*/ 274320 h 684497"/>
                <a:gd name="connsiteX3-103" fmla="*/ 0 w 1124187"/>
                <a:gd name="connsiteY3-104" fmla="*/ 684497 h 684497"/>
                <a:gd name="connsiteX0-105" fmla="*/ 0 w 1125193"/>
                <a:gd name="connsiteY0-106" fmla="*/ 684497 h 684497"/>
                <a:gd name="connsiteX1-107" fmla="*/ 827007 w 1125193"/>
                <a:gd name="connsiteY1-108" fmla="*/ 0 h 684497"/>
                <a:gd name="connsiteX2-109" fmla="*/ 1125193 w 1125193"/>
                <a:gd name="connsiteY2-110" fmla="*/ 302186 h 684497"/>
                <a:gd name="connsiteX3-111" fmla="*/ 0 w 1125193"/>
                <a:gd name="connsiteY3-112" fmla="*/ 684497 h 684497"/>
                <a:gd name="connsiteX0-113" fmla="*/ 0 w 1109869"/>
                <a:gd name="connsiteY0-114" fmla="*/ 684497 h 684497"/>
                <a:gd name="connsiteX1-115" fmla="*/ 827007 w 1109869"/>
                <a:gd name="connsiteY1-116" fmla="*/ 0 h 684497"/>
                <a:gd name="connsiteX2-117" fmla="*/ 1109869 w 1109869"/>
                <a:gd name="connsiteY2-118" fmla="*/ 293334 h 684497"/>
                <a:gd name="connsiteX3-119" fmla="*/ 0 w 1109869"/>
                <a:gd name="connsiteY3-120" fmla="*/ 684497 h 684497"/>
                <a:gd name="connsiteX0-121" fmla="*/ 0 w 1111718"/>
                <a:gd name="connsiteY0-122" fmla="*/ 684497 h 684497"/>
                <a:gd name="connsiteX1-123" fmla="*/ 827007 w 1111718"/>
                <a:gd name="connsiteY1-124" fmla="*/ 0 h 684497"/>
                <a:gd name="connsiteX2-125" fmla="*/ 1111718 w 1111718"/>
                <a:gd name="connsiteY2-126" fmla="*/ 287291 h 684497"/>
                <a:gd name="connsiteX3-127" fmla="*/ 0 w 1111718"/>
                <a:gd name="connsiteY3-128" fmla="*/ 684497 h 684497"/>
                <a:gd name="connsiteX0-129" fmla="*/ 0 w 1113567"/>
                <a:gd name="connsiteY0-130" fmla="*/ 684497 h 684497"/>
                <a:gd name="connsiteX1-131" fmla="*/ 827007 w 1113567"/>
                <a:gd name="connsiteY1-132" fmla="*/ 0 h 684497"/>
                <a:gd name="connsiteX2-133" fmla="*/ 1113567 w 1113567"/>
                <a:gd name="connsiteY2-134" fmla="*/ 272819 h 684497"/>
                <a:gd name="connsiteX3-135" fmla="*/ 0 w 1113567"/>
                <a:gd name="connsiteY3-136" fmla="*/ 684497 h 684497"/>
                <a:gd name="connsiteX0-137" fmla="*/ 0 w 1118278"/>
                <a:gd name="connsiteY0-138" fmla="*/ 684497 h 684497"/>
                <a:gd name="connsiteX1-139" fmla="*/ 827007 w 1118278"/>
                <a:gd name="connsiteY1-140" fmla="*/ 0 h 684497"/>
                <a:gd name="connsiteX2-141" fmla="*/ 1118278 w 1118278"/>
                <a:gd name="connsiteY2-142" fmla="*/ 292399 h 684497"/>
                <a:gd name="connsiteX3-143" fmla="*/ 0 w 1118278"/>
                <a:gd name="connsiteY3-144" fmla="*/ 684497 h 684497"/>
                <a:gd name="connsiteX0-145" fmla="*/ 0 w 1117265"/>
                <a:gd name="connsiteY0-146" fmla="*/ 684497 h 684497"/>
                <a:gd name="connsiteX1-147" fmla="*/ 827007 w 1117265"/>
                <a:gd name="connsiteY1-148" fmla="*/ 0 h 684497"/>
                <a:gd name="connsiteX2-149" fmla="*/ 1117265 w 1117265"/>
                <a:gd name="connsiteY2-150" fmla="*/ 283547 h 684497"/>
                <a:gd name="connsiteX3-151" fmla="*/ 0 w 1117265"/>
                <a:gd name="connsiteY3-152" fmla="*/ 684497 h 684497"/>
                <a:gd name="connsiteX0-153" fmla="*/ 0 w 1117265"/>
                <a:gd name="connsiteY0-154" fmla="*/ 684497 h 684497"/>
                <a:gd name="connsiteX1-155" fmla="*/ 827007 w 1117265"/>
                <a:gd name="connsiteY1-156" fmla="*/ 0 h 684497"/>
                <a:gd name="connsiteX2-157" fmla="*/ 1117265 w 1117265"/>
                <a:gd name="connsiteY2-158" fmla="*/ 283547 h 684497"/>
                <a:gd name="connsiteX3-159" fmla="*/ 0 w 1117265"/>
                <a:gd name="connsiteY3-160" fmla="*/ 684497 h 684497"/>
                <a:gd name="connsiteX0-161" fmla="*/ 0 w 1117265"/>
                <a:gd name="connsiteY0-162" fmla="*/ 684497 h 684497"/>
                <a:gd name="connsiteX1-163" fmla="*/ 827007 w 1117265"/>
                <a:gd name="connsiteY1-164" fmla="*/ 0 h 684497"/>
                <a:gd name="connsiteX2-165" fmla="*/ 1117265 w 1117265"/>
                <a:gd name="connsiteY2-166" fmla="*/ 283547 h 684497"/>
                <a:gd name="connsiteX3-167" fmla="*/ 0 w 1117265"/>
                <a:gd name="connsiteY3-168" fmla="*/ 684497 h 684497"/>
                <a:gd name="connsiteX0-169" fmla="*/ 0 w 1117265"/>
                <a:gd name="connsiteY0-170" fmla="*/ 684497 h 684497"/>
                <a:gd name="connsiteX1-171" fmla="*/ 827007 w 1117265"/>
                <a:gd name="connsiteY1-172" fmla="*/ 0 h 684497"/>
                <a:gd name="connsiteX2-173" fmla="*/ 1117265 w 1117265"/>
                <a:gd name="connsiteY2-174" fmla="*/ 283547 h 684497"/>
                <a:gd name="connsiteX3-175" fmla="*/ 0 w 1117265"/>
                <a:gd name="connsiteY3-176" fmla="*/ 684497 h 684497"/>
                <a:gd name="connsiteX0-177" fmla="*/ 0 w 1117265"/>
                <a:gd name="connsiteY0-178" fmla="*/ 684497 h 684497"/>
                <a:gd name="connsiteX1-179" fmla="*/ 827007 w 1117265"/>
                <a:gd name="connsiteY1-180" fmla="*/ 0 h 684497"/>
                <a:gd name="connsiteX2-181" fmla="*/ 1117265 w 1117265"/>
                <a:gd name="connsiteY2-182" fmla="*/ 283547 h 684497"/>
                <a:gd name="connsiteX3-183" fmla="*/ 0 w 1117265"/>
                <a:gd name="connsiteY3-184" fmla="*/ 684497 h 684497"/>
                <a:gd name="connsiteX0-185" fmla="*/ 0 w 1117265"/>
                <a:gd name="connsiteY0-186" fmla="*/ 684497 h 684497"/>
                <a:gd name="connsiteX1-187" fmla="*/ 827007 w 1117265"/>
                <a:gd name="connsiteY1-188" fmla="*/ 0 h 684497"/>
                <a:gd name="connsiteX2-189" fmla="*/ 1117265 w 1117265"/>
                <a:gd name="connsiteY2-190" fmla="*/ 283547 h 684497"/>
                <a:gd name="connsiteX3-191" fmla="*/ 0 w 1117265"/>
                <a:gd name="connsiteY3-192" fmla="*/ 684497 h 684497"/>
                <a:gd name="connsiteX0-193" fmla="*/ 0 w 1117265"/>
                <a:gd name="connsiteY0-194" fmla="*/ 684497 h 684497"/>
                <a:gd name="connsiteX1-195" fmla="*/ 827007 w 1117265"/>
                <a:gd name="connsiteY1-196" fmla="*/ 0 h 684497"/>
                <a:gd name="connsiteX2-197" fmla="*/ 1117265 w 1117265"/>
                <a:gd name="connsiteY2-198" fmla="*/ 283547 h 684497"/>
                <a:gd name="connsiteX3-199" fmla="*/ 0 w 1117265"/>
                <a:gd name="connsiteY3-200" fmla="*/ 684497 h 684497"/>
                <a:gd name="connsiteX0-201" fmla="*/ 0 w 1117265"/>
                <a:gd name="connsiteY0-202" fmla="*/ 684497 h 684497"/>
                <a:gd name="connsiteX1-203" fmla="*/ 827007 w 1117265"/>
                <a:gd name="connsiteY1-204" fmla="*/ 0 h 684497"/>
                <a:gd name="connsiteX2-205" fmla="*/ 1117265 w 1117265"/>
                <a:gd name="connsiteY2-206" fmla="*/ 283547 h 684497"/>
                <a:gd name="connsiteX3-207" fmla="*/ 0 w 1117265"/>
                <a:gd name="connsiteY3-208" fmla="*/ 684497 h 684497"/>
                <a:gd name="connsiteX0-209" fmla="*/ 0 w 1117265"/>
                <a:gd name="connsiteY0-210" fmla="*/ 684497 h 684497"/>
                <a:gd name="connsiteX1-211" fmla="*/ 827007 w 1117265"/>
                <a:gd name="connsiteY1-212" fmla="*/ 0 h 684497"/>
                <a:gd name="connsiteX2-213" fmla="*/ 1117265 w 1117265"/>
                <a:gd name="connsiteY2-214" fmla="*/ 283547 h 684497"/>
                <a:gd name="connsiteX3-215" fmla="*/ 0 w 1117265"/>
                <a:gd name="connsiteY3-216" fmla="*/ 684497 h 684497"/>
                <a:gd name="connsiteX0-217" fmla="*/ 0 w 1117265"/>
                <a:gd name="connsiteY0-218" fmla="*/ 684497 h 684497"/>
                <a:gd name="connsiteX1-219" fmla="*/ 827007 w 1117265"/>
                <a:gd name="connsiteY1-220" fmla="*/ 0 h 684497"/>
                <a:gd name="connsiteX2-221" fmla="*/ 1117265 w 1117265"/>
                <a:gd name="connsiteY2-222" fmla="*/ 283547 h 684497"/>
                <a:gd name="connsiteX3-223" fmla="*/ 0 w 1117265"/>
                <a:gd name="connsiteY3-224" fmla="*/ 684497 h 684497"/>
                <a:gd name="connsiteX0-225" fmla="*/ 0 w 1117265"/>
                <a:gd name="connsiteY0-226" fmla="*/ 684497 h 684497"/>
                <a:gd name="connsiteX1-227" fmla="*/ 827007 w 1117265"/>
                <a:gd name="connsiteY1-228" fmla="*/ 0 h 684497"/>
                <a:gd name="connsiteX2-229" fmla="*/ 1117265 w 1117265"/>
                <a:gd name="connsiteY2-230" fmla="*/ 283547 h 684497"/>
                <a:gd name="connsiteX3-231" fmla="*/ 0 w 1117265"/>
                <a:gd name="connsiteY3-232" fmla="*/ 684497 h 684497"/>
                <a:gd name="connsiteX0-233" fmla="*/ 0 w 1117265"/>
                <a:gd name="connsiteY0-234" fmla="*/ 684497 h 684497"/>
                <a:gd name="connsiteX1-235" fmla="*/ 827007 w 1117265"/>
                <a:gd name="connsiteY1-236" fmla="*/ 0 h 684497"/>
                <a:gd name="connsiteX2-237" fmla="*/ 1117265 w 1117265"/>
                <a:gd name="connsiteY2-238" fmla="*/ 283547 h 684497"/>
                <a:gd name="connsiteX3-239" fmla="*/ 0 w 1117265"/>
                <a:gd name="connsiteY3-240" fmla="*/ 684497 h 684497"/>
                <a:gd name="connsiteX0-241" fmla="*/ 0 w 1117265"/>
                <a:gd name="connsiteY0-242" fmla="*/ 684497 h 684497"/>
                <a:gd name="connsiteX1-243" fmla="*/ 827007 w 1117265"/>
                <a:gd name="connsiteY1-244" fmla="*/ 0 h 684497"/>
                <a:gd name="connsiteX2-245" fmla="*/ 1117265 w 1117265"/>
                <a:gd name="connsiteY2-246" fmla="*/ 283547 h 684497"/>
                <a:gd name="connsiteX3-247" fmla="*/ 0 w 1117265"/>
                <a:gd name="connsiteY3-248" fmla="*/ 684497 h 684497"/>
              </a:gdLst>
              <a:ahLst/>
              <a:cxnLst>
                <a:cxn ang="0">
                  <a:pos x="connsiteX0-1" y="connsiteY0-2"/>
                </a:cxn>
                <a:cxn ang="0">
                  <a:pos x="connsiteX1-3" y="connsiteY1-4"/>
                </a:cxn>
                <a:cxn ang="0">
                  <a:pos x="connsiteX2-5" y="connsiteY2-6"/>
                </a:cxn>
                <a:cxn ang="0">
                  <a:pos x="connsiteX3-7" y="connsiteY3-8"/>
                </a:cxn>
              </a:cxnLst>
              <a:rect l="l" t="t" r="r" b="b"/>
              <a:pathLst>
                <a:path w="1117265" h="684497">
                  <a:moveTo>
                    <a:pt x="0" y="684497"/>
                  </a:moveTo>
                  <a:cubicBezTo>
                    <a:pt x="281310" y="578055"/>
                    <a:pt x="563915" y="445084"/>
                    <a:pt x="827007" y="0"/>
                  </a:cubicBezTo>
                  <a:cubicBezTo>
                    <a:pt x="830800" y="112603"/>
                    <a:pt x="947335" y="344380"/>
                    <a:pt x="1117265" y="283547"/>
                  </a:cubicBezTo>
                  <a:cubicBezTo>
                    <a:pt x="779033" y="454015"/>
                    <a:pt x="330704" y="612949"/>
                    <a:pt x="0" y="684497"/>
                  </a:cubicBezTo>
                  <a:close/>
                </a:path>
              </a:pathLst>
            </a:custGeom>
            <a:noFill/>
            <a:ln w="50800">
              <a:solidFill>
                <a:srgbClr val="3D7351"/>
              </a:solidFill>
              <a:headEnd type="oval"/>
              <a:tailEnd type="oval"/>
            </a:ln>
            <a:effectLst/>
          </p:spPr>
          <p:style>
            <a:lnRef idx="1">
              <a:schemeClr val="accent1"/>
            </a:lnRef>
            <a:fillRef idx="0">
              <a:schemeClr val="accent1"/>
            </a:fillRef>
            <a:effectRef idx="0">
              <a:schemeClr val="accent1"/>
            </a:effectRef>
            <a:fontRef idx="minor">
              <a:schemeClr val="tx1"/>
            </a:fontRef>
          </p:style>
          <p:txBody>
            <a:bodyPr anchor="ctr"/>
            <a:lstStyle/>
            <a:p>
              <a:pPr algn="ctr"/>
              <a:endParaRPr lang="ko-KR" altLang="en-US">
                <a:solidFill>
                  <a:prstClr val="black"/>
                </a:solidFill>
                <a:latin typeface="Arial" panose="020B0604020202020204" pitchFamily="34" charset="0"/>
                <a:cs typeface="+mn-ea"/>
                <a:sym typeface="Arial" panose="020B0604020202020204" pitchFamily="34" charset="0"/>
              </a:endParaRPr>
            </a:p>
          </p:txBody>
        </p:sp>
        <p:sp>
          <p:nvSpPr>
            <p:cNvPr id="16" name="자유형 200"/>
            <p:cNvSpPr/>
            <p:nvPr/>
          </p:nvSpPr>
          <p:spPr bwMode="auto">
            <a:xfrm>
              <a:off x="13488" y="4454"/>
              <a:ext cx="3621" cy="725"/>
            </a:xfrm>
            <a:custGeom>
              <a:avLst/>
              <a:gdLst>
                <a:gd name="connsiteX0" fmla="*/ 0 w 2226733"/>
                <a:gd name="connsiteY0" fmla="*/ 0 h 465666"/>
                <a:gd name="connsiteX1" fmla="*/ 2226733 w 2226733"/>
                <a:gd name="connsiteY1" fmla="*/ 67733 h 465666"/>
                <a:gd name="connsiteX2" fmla="*/ 2192867 w 2226733"/>
                <a:gd name="connsiteY2" fmla="*/ 465666 h 465666"/>
                <a:gd name="connsiteX3" fmla="*/ 16933 w 2226733"/>
                <a:gd name="connsiteY3" fmla="*/ 381000 h 465666"/>
                <a:gd name="connsiteX4" fmla="*/ 0 w 2226733"/>
                <a:gd name="connsiteY4" fmla="*/ 0 h 465666"/>
                <a:gd name="connsiteX0-1" fmla="*/ 0 w 2226733"/>
                <a:gd name="connsiteY0-2" fmla="*/ 0 h 465666"/>
                <a:gd name="connsiteX1-3" fmla="*/ 2226733 w 2226733"/>
                <a:gd name="connsiteY1-4" fmla="*/ 67733 h 465666"/>
                <a:gd name="connsiteX2-5" fmla="*/ 2192867 w 2226733"/>
                <a:gd name="connsiteY2-6" fmla="*/ 465666 h 465666"/>
                <a:gd name="connsiteX3-7" fmla="*/ 16933 w 2226733"/>
                <a:gd name="connsiteY3-8" fmla="*/ 381000 h 465666"/>
                <a:gd name="connsiteX4-9" fmla="*/ 0 w 2226733"/>
                <a:gd name="connsiteY4-10" fmla="*/ 0 h 465666"/>
                <a:gd name="connsiteX0-11" fmla="*/ 0 w 2207084"/>
                <a:gd name="connsiteY0-12" fmla="*/ 0 h 465666"/>
                <a:gd name="connsiteX1-13" fmla="*/ 2207084 w 2207084"/>
                <a:gd name="connsiteY1-14" fmla="*/ 33453 h 465666"/>
                <a:gd name="connsiteX2-15" fmla="*/ 2192867 w 2207084"/>
                <a:gd name="connsiteY2-16" fmla="*/ 465666 h 465666"/>
                <a:gd name="connsiteX3-17" fmla="*/ 16933 w 2207084"/>
                <a:gd name="connsiteY3-18" fmla="*/ 381000 h 465666"/>
                <a:gd name="connsiteX4-19" fmla="*/ 0 w 2207084"/>
                <a:gd name="connsiteY4-20" fmla="*/ 0 h 465666"/>
                <a:gd name="connsiteX0-21" fmla="*/ 0 w 2196244"/>
                <a:gd name="connsiteY0-22" fmla="*/ 0 h 468217"/>
                <a:gd name="connsiteX1-23" fmla="*/ 2196244 w 2196244"/>
                <a:gd name="connsiteY1-24" fmla="*/ 36004 h 468217"/>
                <a:gd name="connsiteX2-25" fmla="*/ 2182027 w 2196244"/>
                <a:gd name="connsiteY2-26" fmla="*/ 468217 h 468217"/>
                <a:gd name="connsiteX3-27" fmla="*/ 6093 w 2196244"/>
                <a:gd name="connsiteY3-28" fmla="*/ 383551 h 468217"/>
                <a:gd name="connsiteX4-29" fmla="*/ 0 w 2196244"/>
                <a:gd name="connsiteY4-30" fmla="*/ 0 h 468217"/>
                <a:gd name="connsiteX0-31" fmla="*/ 0 w 2196244"/>
                <a:gd name="connsiteY0-32" fmla="*/ 0 h 468217"/>
                <a:gd name="connsiteX1-33" fmla="*/ 2196244 w 2196244"/>
                <a:gd name="connsiteY1-34" fmla="*/ 36004 h 468217"/>
                <a:gd name="connsiteX2-35" fmla="*/ 2182027 w 2196244"/>
                <a:gd name="connsiteY2-36" fmla="*/ 468217 h 468217"/>
                <a:gd name="connsiteX3-37" fmla="*/ 6093 w 2196244"/>
                <a:gd name="connsiteY3-38" fmla="*/ 383551 h 468217"/>
                <a:gd name="connsiteX4-39" fmla="*/ 0 w 2196244"/>
                <a:gd name="connsiteY4-40" fmla="*/ 0 h 468217"/>
                <a:gd name="connsiteX0-41" fmla="*/ 29911 w 2190151"/>
                <a:gd name="connsiteY0-42" fmla="*/ 0 h 468216"/>
                <a:gd name="connsiteX1-43" fmla="*/ 2190151 w 2190151"/>
                <a:gd name="connsiteY1-44" fmla="*/ 36003 h 468216"/>
                <a:gd name="connsiteX2-45" fmla="*/ 2175934 w 2190151"/>
                <a:gd name="connsiteY2-46" fmla="*/ 468216 h 468216"/>
                <a:gd name="connsiteX3-47" fmla="*/ 0 w 2190151"/>
                <a:gd name="connsiteY3-48" fmla="*/ 383550 h 468216"/>
                <a:gd name="connsiteX4-49" fmla="*/ 29911 w 2190151"/>
                <a:gd name="connsiteY4-50" fmla="*/ 0 h 468216"/>
                <a:gd name="connsiteX0-51" fmla="*/ 0 w 2160240"/>
                <a:gd name="connsiteY0-52" fmla="*/ 0 h 468216"/>
                <a:gd name="connsiteX1-53" fmla="*/ 2160240 w 2160240"/>
                <a:gd name="connsiteY1-54" fmla="*/ 36003 h 468216"/>
                <a:gd name="connsiteX2-55" fmla="*/ 2146023 w 2160240"/>
                <a:gd name="connsiteY2-56" fmla="*/ 468216 h 468216"/>
                <a:gd name="connsiteX3-57" fmla="*/ 0 w 2160240"/>
                <a:gd name="connsiteY3-58" fmla="*/ 360039 h 468216"/>
                <a:gd name="connsiteX4-59" fmla="*/ 0 w 2160240"/>
                <a:gd name="connsiteY4-60" fmla="*/ 0 h 468216"/>
                <a:gd name="connsiteX0-61" fmla="*/ 21444 w 2181684"/>
                <a:gd name="connsiteY0-62" fmla="*/ 0 h 468216"/>
                <a:gd name="connsiteX1-63" fmla="*/ 2181684 w 2181684"/>
                <a:gd name="connsiteY1-64" fmla="*/ 36003 h 468216"/>
                <a:gd name="connsiteX2-65" fmla="*/ 2167467 w 2181684"/>
                <a:gd name="connsiteY2-66" fmla="*/ 468216 h 468216"/>
                <a:gd name="connsiteX3-67" fmla="*/ 0 w 2181684"/>
                <a:gd name="connsiteY3-68" fmla="*/ 378258 h 468216"/>
                <a:gd name="connsiteX4-69" fmla="*/ 21444 w 2181684"/>
                <a:gd name="connsiteY4-70" fmla="*/ 0 h 468216"/>
                <a:gd name="connsiteX0-71" fmla="*/ 15094 w 2181684"/>
                <a:gd name="connsiteY0-72" fmla="*/ 0 h 468216"/>
                <a:gd name="connsiteX1-73" fmla="*/ 2181684 w 2181684"/>
                <a:gd name="connsiteY1-74" fmla="*/ 36003 h 468216"/>
                <a:gd name="connsiteX2-75" fmla="*/ 2167467 w 2181684"/>
                <a:gd name="connsiteY2-76" fmla="*/ 468216 h 468216"/>
                <a:gd name="connsiteX3-77" fmla="*/ 0 w 2181684"/>
                <a:gd name="connsiteY3-78" fmla="*/ 378258 h 468216"/>
                <a:gd name="connsiteX4-79" fmla="*/ 15094 w 2181684"/>
                <a:gd name="connsiteY4-80" fmla="*/ 0 h 468216"/>
                <a:gd name="connsiteX0-81" fmla="*/ 15094 w 2181684"/>
                <a:gd name="connsiteY0-82" fmla="*/ 0 h 492391"/>
                <a:gd name="connsiteX1-83" fmla="*/ 2181684 w 2181684"/>
                <a:gd name="connsiteY1-84" fmla="*/ 36003 h 492391"/>
                <a:gd name="connsiteX2-85" fmla="*/ 2167467 w 2181684"/>
                <a:gd name="connsiteY2-86" fmla="*/ 468216 h 492391"/>
                <a:gd name="connsiteX3-87" fmla="*/ 0 w 2181684"/>
                <a:gd name="connsiteY3-88" fmla="*/ 378258 h 492391"/>
                <a:gd name="connsiteX4-89" fmla="*/ 15094 w 2181684"/>
                <a:gd name="connsiteY4-90" fmla="*/ 0 h 492391"/>
                <a:gd name="connsiteX0-91" fmla="*/ 15094 w 2181684"/>
                <a:gd name="connsiteY0-92" fmla="*/ 0 h 492391"/>
                <a:gd name="connsiteX1-93" fmla="*/ 2181684 w 2181684"/>
                <a:gd name="connsiteY1-94" fmla="*/ 36003 h 492391"/>
                <a:gd name="connsiteX2-95" fmla="*/ 2167467 w 2181684"/>
                <a:gd name="connsiteY2-96" fmla="*/ 468216 h 492391"/>
                <a:gd name="connsiteX3-97" fmla="*/ 0 w 2181684"/>
                <a:gd name="connsiteY3-98" fmla="*/ 378258 h 492391"/>
                <a:gd name="connsiteX4-99" fmla="*/ 15094 w 2181684"/>
                <a:gd name="connsiteY4-100" fmla="*/ 0 h 492391"/>
                <a:gd name="connsiteX0-101" fmla="*/ 15094 w 2181684"/>
                <a:gd name="connsiteY0-102" fmla="*/ 0 h 456222"/>
                <a:gd name="connsiteX1-103" fmla="*/ 2181684 w 2181684"/>
                <a:gd name="connsiteY1-104" fmla="*/ 36003 h 456222"/>
                <a:gd name="connsiteX2-105" fmla="*/ 2145679 w 2181684"/>
                <a:gd name="connsiteY2-106" fmla="*/ 432047 h 456222"/>
                <a:gd name="connsiteX3-107" fmla="*/ 0 w 2181684"/>
                <a:gd name="connsiteY3-108" fmla="*/ 378258 h 456222"/>
                <a:gd name="connsiteX4-109" fmla="*/ 15094 w 2181684"/>
                <a:gd name="connsiteY4-110" fmla="*/ 0 h 456222"/>
                <a:gd name="connsiteX0-111" fmla="*/ 15094 w 2181684"/>
                <a:gd name="connsiteY0-112" fmla="*/ 0 h 462758"/>
                <a:gd name="connsiteX1-113" fmla="*/ 2181684 w 2181684"/>
                <a:gd name="connsiteY1-114" fmla="*/ 36003 h 462758"/>
                <a:gd name="connsiteX2-115" fmla="*/ 2171699 w 2181684"/>
                <a:gd name="connsiteY2-116" fmla="*/ 438583 h 462758"/>
                <a:gd name="connsiteX3-117" fmla="*/ 0 w 2181684"/>
                <a:gd name="connsiteY3-118" fmla="*/ 378258 h 462758"/>
                <a:gd name="connsiteX4-119" fmla="*/ 15094 w 2181684"/>
                <a:gd name="connsiteY4-120" fmla="*/ 0 h 462758"/>
                <a:gd name="connsiteX0-121" fmla="*/ 21443 w 2181684"/>
                <a:gd name="connsiteY0-122" fmla="*/ 0 h 498763"/>
                <a:gd name="connsiteX1-123" fmla="*/ 2181684 w 2181684"/>
                <a:gd name="connsiteY1-124" fmla="*/ 72008 h 498763"/>
                <a:gd name="connsiteX2-125" fmla="*/ 2171699 w 2181684"/>
                <a:gd name="connsiteY2-126" fmla="*/ 474588 h 498763"/>
                <a:gd name="connsiteX3-127" fmla="*/ 0 w 2181684"/>
                <a:gd name="connsiteY3-128" fmla="*/ 414263 h 498763"/>
                <a:gd name="connsiteX4-129" fmla="*/ 21443 w 2181684"/>
                <a:gd name="connsiteY4-130" fmla="*/ 0 h 498763"/>
                <a:gd name="connsiteX0-131" fmla="*/ 21443 w 2181683"/>
                <a:gd name="connsiteY0-132" fmla="*/ 0 h 498763"/>
                <a:gd name="connsiteX1-133" fmla="*/ 2181683 w 2181683"/>
                <a:gd name="connsiteY1-134" fmla="*/ 36005 h 498763"/>
                <a:gd name="connsiteX2-135" fmla="*/ 2171699 w 2181683"/>
                <a:gd name="connsiteY2-136" fmla="*/ 474588 h 498763"/>
                <a:gd name="connsiteX3-137" fmla="*/ 0 w 2181683"/>
                <a:gd name="connsiteY3-138" fmla="*/ 414263 h 498763"/>
                <a:gd name="connsiteX4-139" fmla="*/ 21443 w 2181683"/>
                <a:gd name="connsiteY4-140" fmla="*/ 0 h 498763"/>
                <a:gd name="connsiteX0-141" fmla="*/ 21443 w 2181683"/>
                <a:gd name="connsiteY0-142" fmla="*/ 0 h 466660"/>
                <a:gd name="connsiteX1-143" fmla="*/ 2181683 w 2181683"/>
                <a:gd name="connsiteY1-144" fmla="*/ 36005 h 466660"/>
                <a:gd name="connsiteX2-145" fmla="*/ 2145680 w 2181683"/>
                <a:gd name="connsiteY2-146" fmla="*/ 432049 h 466660"/>
                <a:gd name="connsiteX3-147" fmla="*/ 0 w 2181683"/>
                <a:gd name="connsiteY3-148" fmla="*/ 414263 h 466660"/>
                <a:gd name="connsiteX4-149" fmla="*/ 21443 w 2181683"/>
                <a:gd name="connsiteY4-150" fmla="*/ 0 h 466660"/>
                <a:gd name="connsiteX0-151" fmla="*/ 21443 w 2181683"/>
                <a:gd name="connsiteY0-152" fmla="*/ 0 h 441574"/>
                <a:gd name="connsiteX1-153" fmla="*/ 2181683 w 2181683"/>
                <a:gd name="connsiteY1-154" fmla="*/ 36005 h 441574"/>
                <a:gd name="connsiteX2-155" fmla="*/ 2161555 w 2181683"/>
                <a:gd name="connsiteY2-156" fmla="*/ 441574 h 441574"/>
                <a:gd name="connsiteX3-157" fmla="*/ 0 w 2181683"/>
                <a:gd name="connsiteY3-158" fmla="*/ 414263 h 441574"/>
                <a:gd name="connsiteX4-159" fmla="*/ 21443 w 2181683"/>
                <a:gd name="connsiteY4-160" fmla="*/ 0 h 441574"/>
                <a:gd name="connsiteX0-161" fmla="*/ 21443 w 2181683"/>
                <a:gd name="connsiteY0-162" fmla="*/ 0 h 441574"/>
                <a:gd name="connsiteX1-163" fmla="*/ 2181683 w 2181683"/>
                <a:gd name="connsiteY1-164" fmla="*/ 36005 h 441574"/>
                <a:gd name="connsiteX2-165" fmla="*/ 2171080 w 2181683"/>
                <a:gd name="connsiteY2-166" fmla="*/ 441574 h 441574"/>
                <a:gd name="connsiteX3-167" fmla="*/ 0 w 2181683"/>
                <a:gd name="connsiteY3-168" fmla="*/ 414263 h 441574"/>
                <a:gd name="connsiteX4-169" fmla="*/ 21443 w 2181683"/>
                <a:gd name="connsiteY4-170" fmla="*/ 0 h 441574"/>
                <a:gd name="connsiteX0-171" fmla="*/ 21443 w 2181683"/>
                <a:gd name="connsiteY0-172" fmla="*/ 0 h 471835"/>
                <a:gd name="connsiteX1-173" fmla="*/ 2181683 w 2181683"/>
                <a:gd name="connsiteY1-174" fmla="*/ 36005 h 471835"/>
                <a:gd name="connsiteX2-175" fmla="*/ 2171080 w 2181683"/>
                <a:gd name="connsiteY2-176" fmla="*/ 441574 h 471835"/>
                <a:gd name="connsiteX3-177" fmla="*/ 0 w 2181683"/>
                <a:gd name="connsiteY3-178" fmla="*/ 414263 h 471835"/>
                <a:gd name="connsiteX4-179" fmla="*/ 21443 w 2181683"/>
                <a:gd name="connsiteY4-180" fmla="*/ 0 h 471835"/>
                <a:gd name="connsiteX0-181" fmla="*/ 21443 w 2181683"/>
                <a:gd name="connsiteY0-182" fmla="*/ 0 h 471835"/>
                <a:gd name="connsiteX1-183" fmla="*/ 2181683 w 2181683"/>
                <a:gd name="connsiteY1-184" fmla="*/ 36005 h 471835"/>
                <a:gd name="connsiteX2-185" fmla="*/ 2171080 w 2181683"/>
                <a:gd name="connsiteY2-186" fmla="*/ 441574 h 471835"/>
                <a:gd name="connsiteX3-187" fmla="*/ 0 w 2181683"/>
                <a:gd name="connsiteY3-188" fmla="*/ 414263 h 471835"/>
                <a:gd name="connsiteX4-189" fmla="*/ 21443 w 2181683"/>
                <a:gd name="connsiteY4-190" fmla="*/ 0 h 471835"/>
                <a:gd name="connsiteX0-191" fmla="*/ 13233 w 2173473"/>
                <a:gd name="connsiteY0-192" fmla="*/ 0 h 471835"/>
                <a:gd name="connsiteX1-193" fmla="*/ 2173473 w 2173473"/>
                <a:gd name="connsiteY1-194" fmla="*/ 36005 h 471835"/>
                <a:gd name="connsiteX2-195" fmla="*/ 2162870 w 2173473"/>
                <a:gd name="connsiteY2-196" fmla="*/ 441574 h 471835"/>
                <a:gd name="connsiteX3-197" fmla="*/ 0 w 2173473"/>
                <a:gd name="connsiteY3-198" fmla="*/ 377428 h 471835"/>
                <a:gd name="connsiteX4-199" fmla="*/ 13233 w 2173473"/>
                <a:gd name="connsiteY4-200" fmla="*/ 0 h 471835"/>
                <a:gd name="connsiteX0-201" fmla="*/ 15627 w 2175867"/>
                <a:gd name="connsiteY0-202" fmla="*/ 0 h 441574"/>
                <a:gd name="connsiteX1-203" fmla="*/ 2175867 w 2175867"/>
                <a:gd name="connsiteY1-204" fmla="*/ 36005 h 441574"/>
                <a:gd name="connsiteX2-205" fmla="*/ 2165264 w 2175867"/>
                <a:gd name="connsiteY2-206" fmla="*/ 441574 h 441574"/>
                <a:gd name="connsiteX3-207" fmla="*/ 0 w 2175867"/>
                <a:gd name="connsiteY3-208" fmla="*/ 354372 h 441574"/>
                <a:gd name="connsiteX4-209" fmla="*/ 15627 w 2175867"/>
                <a:gd name="connsiteY4-210" fmla="*/ 0 h 441574"/>
                <a:gd name="connsiteX0-211" fmla="*/ 15627 w 2175867"/>
                <a:gd name="connsiteY0-212" fmla="*/ 0 h 454274"/>
                <a:gd name="connsiteX1-213" fmla="*/ 2175867 w 2175867"/>
                <a:gd name="connsiteY1-214" fmla="*/ 48705 h 454274"/>
                <a:gd name="connsiteX2-215" fmla="*/ 2165264 w 2175867"/>
                <a:gd name="connsiteY2-216" fmla="*/ 454274 h 454274"/>
                <a:gd name="connsiteX3-217" fmla="*/ 0 w 2175867"/>
                <a:gd name="connsiteY3-218" fmla="*/ 367072 h 454274"/>
                <a:gd name="connsiteX4-219" fmla="*/ 15627 w 2175867"/>
                <a:gd name="connsiteY4-220" fmla="*/ 0 h 454274"/>
                <a:gd name="connsiteX0-221" fmla="*/ 15627 w 2179042"/>
                <a:gd name="connsiteY0-222" fmla="*/ 0 h 454274"/>
                <a:gd name="connsiteX1-223" fmla="*/ 2179042 w 2179042"/>
                <a:gd name="connsiteY1-224" fmla="*/ 39180 h 454274"/>
                <a:gd name="connsiteX2-225" fmla="*/ 2165264 w 2179042"/>
                <a:gd name="connsiteY2-226" fmla="*/ 454274 h 454274"/>
                <a:gd name="connsiteX3-227" fmla="*/ 0 w 2179042"/>
                <a:gd name="connsiteY3-228" fmla="*/ 367072 h 454274"/>
                <a:gd name="connsiteX4-229" fmla="*/ 15627 w 2179042"/>
                <a:gd name="connsiteY4-230" fmla="*/ 0 h 454274"/>
                <a:gd name="connsiteX0-231" fmla="*/ 15627 w 2179042"/>
                <a:gd name="connsiteY0-232" fmla="*/ 0 h 397124"/>
                <a:gd name="connsiteX1-233" fmla="*/ 2179042 w 2179042"/>
                <a:gd name="connsiteY1-234" fmla="*/ 39180 h 397124"/>
                <a:gd name="connsiteX2-235" fmla="*/ 2174789 w 2179042"/>
                <a:gd name="connsiteY2-236" fmla="*/ 397124 h 397124"/>
                <a:gd name="connsiteX3-237" fmla="*/ 0 w 2179042"/>
                <a:gd name="connsiteY3-238" fmla="*/ 367072 h 397124"/>
                <a:gd name="connsiteX4-239" fmla="*/ 15627 w 2179042"/>
                <a:gd name="connsiteY4-240" fmla="*/ 0 h 397124"/>
                <a:gd name="connsiteX0-241" fmla="*/ 18802 w 2182217"/>
                <a:gd name="connsiteY0-242" fmla="*/ 0 h 397124"/>
                <a:gd name="connsiteX1-243" fmla="*/ 2182217 w 2182217"/>
                <a:gd name="connsiteY1-244" fmla="*/ 39180 h 397124"/>
                <a:gd name="connsiteX2-245" fmla="*/ 2177964 w 2182217"/>
                <a:gd name="connsiteY2-246" fmla="*/ 397124 h 397124"/>
                <a:gd name="connsiteX3-247" fmla="*/ 0 w 2182217"/>
                <a:gd name="connsiteY3-248" fmla="*/ 351197 h 397124"/>
                <a:gd name="connsiteX4-249" fmla="*/ 18802 w 2182217"/>
                <a:gd name="connsiteY4-250" fmla="*/ 0 h 397124"/>
                <a:gd name="connsiteX0-251" fmla="*/ 25152 w 2188567"/>
                <a:gd name="connsiteY0-252" fmla="*/ 0 h 397124"/>
                <a:gd name="connsiteX1-253" fmla="*/ 2188567 w 2188567"/>
                <a:gd name="connsiteY1-254" fmla="*/ 39180 h 397124"/>
                <a:gd name="connsiteX2-255" fmla="*/ 2184314 w 2188567"/>
                <a:gd name="connsiteY2-256" fmla="*/ 397124 h 397124"/>
                <a:gd name="connsiteX3-257" fmla="*/ 0 w 2188567"/>
                <a:gd name="connsiteY3-258" fmla="*/ 367072 h 397124"/>
                <a:gd name="connsiteX4-259" fmla="*/ 25152 w 2188567"/>
                <a:gd name="connsiteY4-260" fmla="*/ 0 h 397124"/>
                <a:gd name="connsiteX0-261" fmla="*/ 25152 w 2188567"/>
                <a:gd name="connsiteY0-262" fmla="*/ 0 h 381249"/>
                <a:gd name="connsiteX1-263" fmla="*/ 2188567 w 2188567"/>
                <a:gd name="connsiteY1-264" fmla="*/ 39180 h 381249"/>
                <a:gd name="connsiteX2-265" fmla="*/ 2181139 w 2188567"/>
                <a:gd name="connsiteY2-266" fmla="*/ 381249 h 381249"/>
                <a:gd name="connsiteX3-267" fmla="*/ 0 w 2188567"/>
                <a:gd name="connsiteY3-268" fmla="*/ 367072 h 381249"/>
                <a:gd name="connsiteX4-269" fmla="*/ 25152 w 2188567"/>
                <a:gd name="connsiteY4-270" fmla="*/ 0 h 381249"/>
                <a:gd name="connsiteX0-271" fmla="*/ 25152 w 2188567"/>
                <a:gd name="connsiteY0-272" fmla="*/ 0 h 411696"/>
                <a:gd name="connsiteX1-273" fmla="*/ 2188567 w 2188567"/>
                <a:gd name="connsiteY1-274" fmla="*/ 39180 h 411696"/>
                <a:gd name="connsiteX2-275" fmla="*/ 2181139 w 2188567"/>
                <a:gd name="connsiteY2-276" fmla="*/ 381249 h 411696"/>
                <a:gd name="connsiteX3-277" fmla="*/ 0 w 2188567"/>
                <a:gd name="connsiteY3-278" fmla="*/ 367072 h 411696"/>
                <a:gd name="connsiteX4-279" fmla="*/ 25152 w 2188567"/>
                <a:gd name="connsiteY4-280" fmla="*/ 0 h 411696"/>
                <a:gd name="connsiteX0-281" fmla="*/ 25152 w 2188567"/>
                <a:gd name="connsiteY0-282" fmla="*/ 0 h 436265"/>
                <a:gd name="connsiteX1-283" fmla="*/ 2188567 w 2188567"/>
                <a:gd name="connsiteY1-284" fmla="*/ 39180 h 436265"/>
                <a:gd name="connsiteX2-285" fmla="*/ 2181139 w 2188567"/>
                <a:gd name="connsiteY2-286" fmla="*/ 381249 h 436265"/>
                <a:gd name="connsiteX3-287" fmla="*/ 0 w 2188567"/>
                <a:gd name="connsiteY3-288" fmla="*/ 367072 h 436265"/>
                <a:gd name="connsiteX4-289" fmla="*/ 25152 w 2188567"/>
                <a:gd name="connsiteY4-290" fmla="*/ 0 h 436265"/>
                <a:gd name="connsiteX0-291" fmla="*/ 16942 w 2180357"/>
                <a:gd name="connsiteY0-292" fmla="*/ 0 h 436265"/>
                <a:gd name="connsiteX1-293" fmla="*/ 2180357 w 2180357"/>
                <a:gd name="connsiteY1-294" fmla="*/ 39180 h 436265"/>
                <a:gd name="connsiteX2-295" fmla="*/ 2172929 w 2180357"/>
                <a:gd name="connsiteY2-296" fmla="*/ 381249 h 436265"/>
                <a:gd name="connsiteX3-297" fmla="*/ 0 w 2180357"/>
                <a:gd name="connsiteY3-298" fmla="*/ 338745 h 436265"/>
                <a:gd name="connsiteX4-299" fmla="*/ 16942 w 2180357"/>
                <a:gd name="connsiteY4-300" fmla="*/ 0 h 436265"/>
                <a:gd name="connsiteX0-301" fmla="*/ 16942 w 2180357"/>
                <a:gd name="connsiteY0-302" fmla="*/ 0 h 436265"/>
                <a:gd name="connsiteX1-303" fmla="*/ 2180357 w 2180357"/>
                <a:gd name="connsiteY1-304" fmla="*/ 39180 h 436265"/>
                <a:gd name="connsiteX2-305" fmla="*/ 2172929 w 2180357"/>
                <a:gd name="connsiteY2-306" fmla="*/ 381249 h 436265"/>
                <a:gd name="connsiteX3-307" fmla="*/ 0 w 2180357"/>
                <a:gd name="connsiteY3-308" fmla="*/ 338745 h 436265"/>
                <a:gd name="connsiteX4-309" fmla="*/ 16942 w 2180357"/>
                <a:gd name="connsiteY4-310" fmla="*/ 0 h 43626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180357" h="436265">
                  <a:moveTo>
                    <a:pt x="16942" y="0"/>
                  </a:moveTo>
                  <a:cubicBezTo>
                    <a:pt x="639962" y="54762"/>
                    <a:pt x="1398909" y="66757"/>
                    <a:pt x="2180357" y="39180"/>
                  </a:cubicBezTo>
                  <a:cubicBezTo>
                    <a:pt x="2178939" y="158495"/>
                    <a:pt x="2174347" y="261934"/>
                    <a:pt x="2172929" y="381249"/>
                  </a:cubicBezTo>
                  <a:cubicBezTo>
                    <a:pt x="1395033" y="436265"/>
                    <a:pt x="414147" y="370198"/>
                    <a:pt x="0" y="338745"/>
                  </a:cubicBezTo>
                  <a:lnTo>
                    <a:pt x="16942" y="0"/>
                  </a:lnTo>
                  <a:close/>
                </a:path>
              </a:pathLst>
            </a:custGeom>
            <a:solidFill>
              <a:srgbClr val="3D7351"/>
            </a:solidFill>
            <a:ln w="50800">
              <a:noFill/>
              <a:headEnd type="oval"/>
              <a:tailEnd type="oval"/>
            </a:ln>
            <a:effectLst/>
          </p:spPr>
          <p:style>
            <a:lnRef idx="1">
              <a:schemeClr val="accent1"/>
            </a:lnRef>
            <a:fillRef idx="0">
              <a:schemeClr val="accent1"/>
            </a:fillRef>
            <a:effectRef idx="0">
              <a:schemeClr val="accent1"/>
            </a:effectRef>
            <a:fontRef idx="minor">
              <a:schemeClr val="tx1"/>
            </a:fontRef>
          </p:style>
          <p:txBody>
            <a:bodyPr anchor="ctr"/>
            <a:lstStyle/>
            <a:p>
              <a:pPr algn="ctr"/>
              <a:endParaRPr lang="ko-KR" altLang="en-US">
                <a:solidFill>
                  <a:prstClr val="black"/>
                </a:solidFill>
                <a:latin typeface="Arial" panose="020B0604020202020204" pitchFamily="34" charset="0"/>
                <a:cs typeface="+mn-ea"/>
                <a:sym typeface="Arial" panose="020B0604020202020204" pitchFamily="34" charset="0"/>
              </a:endParaRPr>
            </a:p>
          </p:txBody>
        </p:sp>
        <p:sp>
          <p:nvSpPr>
            <p:cNvPr id="17" name="자유형 124"/>
            <p:cNvSpPr/>
            <p:nvPr/>
          </p:nvSpPr>
          <p:spPr bwMode="auto">
            <a:xfrm>
              <a:off x="15215" y="4099"/>
              <a:ext cx="246" cy="524"/>
            </a:xfrm>
            <a:custGeom>
              <a:avLst/>
              <a:gdLst>
                <a:gd name="connsiteX0" fmla="*/ 127000 w 203200"/>
                <a:gd name="connsiteY0" fmla="*/ 0 h 279400"/>
                <a:gd name="connsiteX1" fmla="*/ 0 w 203200"/>
                <a:gd name="connsiteY1" fmla="*/ 279400 h 279400"/>
                <a:gd name="connsiteX2" fmla="*/ 203200 w 203200"/>
                <a:gd name="connsiteY2" fmla="*/ 6350 h 279400"/>
                <a:gd name="connsiteX3" fmla="*/ 127000 w 203200"/>
                <a:gd name="connsiteY3" fmla="*/ 0 h 279400"/>
                <a:gd name="connsiteX0-1" fmla="*/ 53950 w 130150"/>
                <a:gd name="connsiteY0-2" fmla="*/ 0 h 226132"/>
                <a:gd name="connsiteX1-3" fmla="*/ 0 w 130150"/>
                <a:gd name="connsiteY1-4" fmla="*/ 226132 h 226132"/>
                <a:gd name="connsiteX2-5" fmla="*/ 130150 w 130150"/>
                <a:gd name="connsiteY2-6" fmla="*/ 6350 h 226132"/>
                <a:gd name="connsiteX3-7" fmla="*/ 53950 w 130150"/>
                <a:gd name="connsiteY3-8" fmla="*/ 0 h 226132"/>
                <a:gd name="connsiteX0-9" fmla="*/ 53950 w 130150"/>
                <a:gd name="connsiteY0-10" fmla="*/ 0 h 226132"/>
                <a:gd name="connsiteX1-11" fmla="*/ 0 w 130150"/>
                <a:gd name="connsiteY1-12" fmla="*/ 226132 h 226132"/>
                <a:gd name="connsiteX2-13" fmla="*/ 130150 w 130150"/>
                <a:gd name="connsiteY2-14" fmla="*/ 6350 h 226132"/>
                <a:gd name="connsiteX3-15" fmla="*/ 53950 w 130150"/>
                <a:gd name="connsiteY3-16" fmla="*/ 0 h 226132"/>
                <a:gd name="connsiteX0-17" fmla="*/ 53950 w 130150"/>
                <a:gd name="connsiteY0-18" fmla="*/ 0 h 226132"/>
                <a:gd name="connsiteX1-19" fmla="*/ 0 w 130150"/>
                <a:gd name="connsiteY1-20" fmla="*/ 226132 h 226132"/>
                <a:gd name="connsiteX2-21" fmla="*/ 130150 w 130150"/>
                <a:gd name="connsiteY2-22" fmla="*/ 6350 h 226132"/>
                <a:gd name="connsiteX3-23" fmla="*/ 53950 w 130150"/>
                <a:gd name="connsiteY3-24" fmla="*/ 0 h 226132"/>
                <a:gd name="connsiteX0-25" fmla="*/ 53950 w 130150"/>
                <a:gd name="connsiteY0-26" fmla="*/ 0 h 226132"/>
                <a:gd name="connsiteX1-27" fmla="*/ 0 w 130150"/>
                <a:gd name="connsiteY1-28" fmla="*/ 226132 h 226132"/>
                <a:gd name="connsiteX2-29" fmla="*/ 130150 w 130150"/>
                <a:gd name="connsiteY2-30" fmla="*/ 6350 h 226132"/>
                <a:gd name="connsiteX3-31" fmla="*/ 53950 w 130150"/>
                <a:gd name="connsiteY3-32" fmla="*/ 0 h 226132"/>
                <a:gd name="connsiteX0-33" fmla="*/ 53950 w 130150"/>
                <a:gd name="connsiteY0-34" fmla="*/ 0 h 226132"/>
                <a:gd name="connsiteX1-35" fmla="*/ 0 w 130150"/>
                <a:gd name="connsiteY1-36" fmla="*/ 226132 h 226132"/>
                <a:gd name="connsiteX2-37" fmla="*/ 130150 w 130150"/>
                <a:gd name="connsiteY2-38" fmla="*/ 6350 h 226132"/>
                <a:gd name="connsiteX3-39" fmla="*/ 53950 w 130150"/>
                <a:gd name="connsiteY3-40" fmla="*/ 0 h 226132"/>
                <a:gd name="connsiteX0-41" fmla="*/ 53950 w 130150"/>
                <a:gd name="connsiteY0-42" fmla="*/ 0 h 226132"/>
                <a:gd name="connsiteX1-43" fmla="*/ 0 w 130150"/>
                <a:gd name="connsiteY1-44" fmla="*/ 226132 h 226132"/>
                <a:gd name="connsiteX2-45" fmla="*/ 130150 w 130150"/>
                <a:gd name="connsiteY2-46" fmla="*/ 6350 h 226132"/>
                <a:gd name="connsiteX3-47" fmla="*/ 53950 w 130150"/>
                <a:gd name="connsiteY3-48" fmla="*/ 0 h 226132"/>
                <a:gd name="connsiteX0-49" fmla="*/ 53950 w 130150"/>
                <a:gd name="connsiteY0-50" fmla="*/ 0 h 226132"/>
                <a:gd name="connsiteX1-51" fmla="*/ 0 w 130150"/>
                <a:gd name="connsiteY1-52" fmla="*/ 226132 h 226132"/>
                <a:gd name="connsiteX2-53" fmla="*/ 130150 w 130150"/>
                <a:gd name="connsiteY2-54" fmla="*/ 6350 h 226132"/>
                <a:gd name="connsiteX3-55" fmla="*/ 53950 w 130150"/>
                <a:gd name="connsiteY3-56" fmla="*/ 0 h 226132"/>
                <a:gd name="connsiteX0-57" fmla="*/ 53950 w 108012"/>
                <a:gd name="connsiteY0-58" fmla="*/ 0 h 226132"/>
                <a:gd name="connsiteX1-59" fmla="*/ 0 w 108012"/>
                <a:gd name="connsiteY1-60" fmla="*/ 226132 h 226132"/>
                <a:gd name="connsiteX2-61" fmla="*/ 108012 w 108012"/>
                <a:gd name="connsiteY2-62" fmla="*/ 0 h 226132"/>
                <a:gd name="connsiteX3-63" fmla="*/ 53950 w 108012"/>
                <a:gd name="connsiteY3-64" fmla="*/ 0 h 226132"/>
                <a:gd name="connsiteX0-65" fmla="*/ 53950 w 108012"/>
                <a:gd name="connsiteY0-66" fmla="*/ 0 h 226132"/>
                <a:gd name="connsiteX1-67" fmla="*/ 0 w 108012"/>
                <a:gd name="connsiteY1-68" fmla="*/ 226132 h 226132"/>
                <a:gd name="connsiteX2-69" fmla="*/ 108012 w 108012"/>
                <a:gd name="connsiteY2-70" fmla="*/ 0 h 226132"/>
                <a:gd name="connsiteX3-71" fmla="*/ 53950 w 108012"/>
                <a:gd name="connsiteY3-72" fmla="*/ 0 h 226132"/>
                <a:gd name="connsiteX0-73" fmla="*/ 72008 w 108012"/>
                <a:gd name="connsiteY0-74" fmla="*/ 0 h 226132"/>
                <a:gd name="connsiteX1-75" fmla="*/ 0 w 108012"/>
                <a:gd name="connsiteY1-76" fmla="*/ 226132 h 226132"/>
                <a:gd name="connsiteX2-77" fmla="*/ 108012 w 108012"/>
                <a:gd name="connsiteY2-78" fmla="*/ 0 h 226132"/>
                <a:gd name="connsiteX3-79" fmla="*/ 72008 w 108012"/>
                <a:gd name="connsiteY3-80" fmla="*/ 0 h 226132"/>
                <a:gd name="connsiteX0-81" fmla="*/ 72008 w 108012"/>
                <a:gd name="connsiteY0-82" fmla="*/ 0 h 226132"/>
                <a:gd name="connsiteX1-83" fmla="*/ 0 w 108012"/>
                <a:gd name="connsiteY1-84" fmla="*/ 226132 h 226132"/>
                <a:gd name="connsiteX2-85" fmla="*/ 108012 w 108012"/>
                <a:gd name="connsiteY2-86" fmla="*/ 0 h 226132"/>
                <a:gd name="connsiteX3-87" fmla="*/ 72008 w 108012"/>
                <a:gd name="connsiteY3-88" fmla="*/ 0 h 226132"/>
                <a:gd name="connsiteX0-89" fmla="*/ 72008 w 108012"/>
                <a:gd name="connsiteY0-90" fmla="*/ 0 h 226132"/>
                <a:gd name="connsiteX1-91" fmla="*/ 0 w 108012"/>
                <a:gd name="connsiteY1-92" fmla="*/ 226132 h 226132"/>
                <a:gd name="connsiteX2-93" fmla="*/ 108012 w 108012"/>
                <a:gd name="connsiteY2-94" fmla="*/ 0 h 226132"/>
                <a:gd name="connsiteX3-95" fmla="*/ 72008 w 108012"/>
                <a:gd name="connsiteY3-96" fmla="*/ 0 h 226132"/>
                <a:gd name="connsiteX0-97" fmla="*/ 72008 w 108012"/>
                <a:gd name="connsiteY0-98" fmla="*/ 0 h 226132"/>
                <a:gd name="connsiteX1-99" fmla="*/ 0 w 108012"/>
                <a:gd name="connsiteY1-100" fmla="*/ 226132 h 226132"/>
                <a:gd name="connsiteX2-101" fmla="*/ 108012 w 108012"/>
                <a:gd name="connsiteY2-102" fmla="*/ 0 h 226132"/>
                <a:gd name="connsiteX3-103" fmla="*/ 72008 w 108012"/>
                <a:gd name="connsiteY3-104" fmla="*/ 0 h 226132"/>
                <a:gd name="connsiteX0-105" fmla="*/ 65881 w 108012"/>
                <a:gd name="connsiteY0-106" fmla="*/ 0 h 229667"/>
                <a:gd name="connsiteX1-107" fmla="*/ 0 w 108012"/>
                <a:gd name="connsiteY1-108" fmla="*/ 229667 h 229667"/>
                <a:gd name="connsiteX2-109" fmla="*/ 108012 w 108012"/>
                <a:gd name="connsiteY2-110" fmla="*/ 3535 h 229667"/>
                <a:gd name="connsiteX3-111" fmla="*/ 65881 w 108012"/>
                <a:gd name="connsiteY3-112" fmla="*/ 0 h 229667"/>
                <a:gd name="connsiteX0-113" fmla="*/ 65881 w 108012"/>
                <a:gd name="connsiteY0-114" fmla="*/ 0 h 229667"/>
                <a:gd name="connsiteX1-115" fmla="*/ 0 w 108012"/>
                <a:gd name="connsiteY1-116" fmla="*/ 229667 h 229667"/>
                <a:gd name="connsiteX2-117" fmla="*/ 108012 w 108012"/>
                <a:gd name="connsiteY2-118" fmla="*/ 3535 h 229667"/>
                <a:gd name="connsiteX3-119" fmla="*/ 65881 w 108012"/>
                <a:gd name="connsiteY3-120" fmla="*/ 0 h 229667"/>
                <a:gd name="connsiteX0-121" fmla="*/ 65881 w 108012"/>
                <a:gd name="connsiteY0-122" fmla="*/ 0 h 229667"/>
                <a:gd name="connsiteX1-123" fmla="*/ 0 w 108012"/>
                <a:gd name="connsiteY1-124" fmla="*/ 229667 h 229667"/>
                <a:gd name="connsiteX2-125" fmla="*/ 108012 w 108012"/>
                <a:gd name="connsiteY2-126" fmla="*/ 3535 h 229667"/>
                <a:gd name="connsiteX3-127" fmla="*/ 65881 w 108012"/>
                <a:gd name="connsiteY3-128" fmla="*/ 0 h 229667"/>
              </a:gdLst>
              <a:ahLst/>
              <a:cxnLst>
                <a:cxn ang="0">
                  <a:pos x="connsiteX0-1" y="connsiteY0-2"/>
                </a:cxn>
                <a:cxn ang="0">
                  <a:pos x="connsiteX1-3" y="connsiteY1-4"/>
                </a:cxn>
                <a:cxn ang="0">
                  <a:pos x="connsiteX2-5" y="connsiteY2-6"/>
                </a:cxn>
                <a:cxn ang="0">
                  <a:pos x="connsiteX3-7" y="connsiteY3-8"/>
                </a:cxn>
              </a:cxnLst>
              <a:rect l="l" t="t" r="r" b="b"/>
              <a:pathLst>
                <a:path w="108012" h="229667">
                  <a:moveTo>
                    <a:pt x="65881" y="0"/>
                  </a:moveTo>
                  <a:cubicBezTo>
                    <a:pt x="13989" y="170218"/>
                    <a:pt x="14807" y="145050"/>
                    <a:pt x="0" y="229667"/>
                  </a:cubicBezTo>
                  <a:cubicBezTo>
                    <a:pt x="60212" y="160858"/>
                    <a:pt x="80727" y="78247"/>
                    <a:pt x="108012" y="3535"/>
                  </a:cubicBezTo>
                  <a:lnTo>
                    <a:pt x="65881" y="0"/>
                  </a:lnTo>
                  <a:close/>
                </a:path>
              </a:pathLst>
            </a:custGeom>
            <a:solidFill>
              <a:srgbClr val="3D7351"/>
            </a:solidFill>
            <a:ln w="50800">
              <a:noFill/>
              <a:headEnd type="oval"/>
              <a:tailEnd type="oval"/>
            </a:ln>
            <a:effectLst/>
          </p:spPr>
          <p:style>
            <a:lnRef idx="1">
              <a:schemeClr val="accent1"/>
            </a:lnRef>
            <a:fillRef idx="0">
              <a:schemeClr val="accent1"/>
            </a:fillRef>
            <a:effectRef idx="0">
              <a:schemeClr val="accent1"/>
            </a:effectRef>
            <a:fontRef idx="minor">
              <a:schemeClr val="tx1"/>
            </a:fontRef>
          </p:style>
          <p:txBody>
            <a:bodyPr anchor="ctr"/>
            <a:lstStyle/>
            <a:p>
              <a:pPr algn="ctr"/>
              <a:endParaRPr lang="ko-KR" altLang="en-US">
                <a:solidFill>
                  <a:prstClr val="black"/>
                </a:solidFill>
                <a:latin typeface="Arial" panose="020B0604020202020204" pitchFamily="34" charset="0"/>
                <a:cs typeface="+mn-ea"/>
                <a:sym typeface="Arial" panose="020B0604020202020204" pitchFamily="34" charset="0"/>
              </a:endParaRPr>
            </a:p>
          </p:txBody>
        </p:sp>
        <p:sp>
          <p:nvSpPr>
            <p:cNvPr id="18" name="타원 113"/>
            <p:cNvSpPr/>
            <p:nvPr/>
          </p:nvSpPr>
          <p:spPr bwMode="auto">
            <a:xfrm>
              <a:off x="15169" y="3577"/>
              <a:ext cx="563" cy="563"/>
            </a:xfrm>
            <a:prstGeom prst="ellipse">
              <a:avLst/>
            </a:prstGeom>
            <a:solidFill>
              <a:srgbClr val="3D7351"/>
            </a:solidFill>
            <a:ln w="50800">
              <a:noFill/>
              <a:headEnd type="oval"/>
              <a:tailEnd type="oval"/>
            </a:ln>
            <a:effectLst/>
          </p:spPr>
          <p:style>
            <a:lnRef idx="1">
              <a:schemeClr val="accent1"/>
            </a:lnRef>
            <a:fillRef idx="0">
              <a:schemeClr val="accent1"/>
            </a:fillRef>
            <a:effectRef idx="0">
              <a:schemeClr val="accent1"/>
            </a:effectRef>
            <a:fontRef idx="minor">
              <a:schemeClr val="tx1"/>
            </a:fontRef>
          </p:style>
          <p:txBody>
            <a:bodyPr anchor="ctr"/>
            <a:lstStyle/>
            <a:p>
              <a:pPr algn="ctr"/>
              <a:r>
                <a:rPr lang="en-US" altLang="ko-KR" dirty="0">
                  <a:solidFill>
                    <a:schemeClr val="bg1"/>
                  </a:solidFill>
                  <a:latin typeface="华文细黑" panose="02010600040101010101" pitchFamily="2" charset="-122"/>
                  <a:ea typeface="华文细黑" panose="02010600040101010101" pitchFamily="2" charset="-122"/>
                  <a:cs typeface="+mn-ea"/>
                  <a:sym typeface="Arial" panose="020B0604020202020204" pitchFamily="34" charset="0"/>
                </a:rPr>
                <a:t>3</a:t>
              </a:r>
              <a:endParaRPr lang="ko-KR" altLang="en-US" dirty="0">
                <a:solidFill>
                  <a:schemeClr val="bg1"/>
                </a:solidFill>
                <a:latin typeface="华文细黑" panose="02010600040101010101" pitchFamily="2" charset="-122"/>
                <a:cs typeface="+mn-ea"/>
                <a:sym typeface="Arial" panose="020B0604020202020204" pitchFamily="34" charset="0"/>
              </a:endParaRPr>
            </a:p>
          </p:txBody>
        </p:sp>
        <p:sp>
          <p:nvSpPr>
            <p:cNvPr id="30" name="Rectangle 24"/>
            <p:cNvSpPr>
              <a:spLocks noChangeArrowheads="1"/>
            </p:cNvSpPr>
            <p:nvPr/>
          </p:nvSpPr>
          <p:spPr bwMode="auto">
            <a:xfrm>
              <a:off x="13651" y="5715"/>
              <a:ext cx="3182" cy="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400" b="1" dirty="0">
                  <a:solidFill>
                    <a:schemeClr val="tx1">
                      <a:lumMod val="75000"/>
                      <a:lumOff val="25000"/>
                    </a:schemeClr>
                  </a:solidFill>
                </a:rPr>
                <a:t>部门会议由各部部长召开，方便部长定期分配任务给部员。</a:t>
              </a:r>
              <a:endParaRPr lang="zh-CN" altLang="en-US" sz="1400" b="1" dirty="0">
                <a:solidFill>
                  <a:schemeClr val="tx1">
                    <a:lumMod val="75000"/>
                    <a:lumOff val="25000"/>
                  </a:schemeClr>
                </a:solidFill>
              </a:endParaRPr>
            </a:p>
            <a:p>
              <a:pPr algn="ctr">
                <a:lnSpc>
                  <a:spcPct val="120000"/>
                </a:lnSpc>
                <a:spcBef>
                  <a:spcPts val="300"/>
                </a:spcBef>
              </a:pPr>
              <a:endParaRPr lang="zh-CN" altLang="en-US" sz="1100" dirty="0">
                <a:solidFill>
                  <a:schemeClr val="bg1">
                    <a:lumMod val="50000"/>
                  </a:schemeClr>
                </a:solidFill>
              </a:endParaRPr>
            </a:p>
          </p:txBody>
        </p:sp>
        <p:sp>
          <p:nvSpPr>
            <p:cNvPr id="34" name="文本框 5"/>
            <p:cNvSpPr txBox="1">
              <a:spLocks noChangeArrowheads="1"/>
            </p:cNvSpPr>
            <p:nvPr/>
          </p:nvSpPr>
          <p:spPr bwMode="auto">
            <a:xfrm>
              <a:off x="14080" y="4526"/>
              <a:ext cx="2549" cy="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sz="1600" b="1" dirty="0">
                  <a:solidFill>
                    <a:schemeClr val="bg1"/>
                  </a:solidFill>
                  <a:latin typeface="华文细黑" panose="02010600040101010101" pitchFamily="2" charset="-122"/>
                  <a:ea typeface="华文细黑" panose="02010600040101010101" pitchFamily="2" charset="-122"/>
                </a:rPr>
                <a:t>（三）部门会议</a:t>
              </a:r>
              <a:endParaRPr sz="1600" b="1" dirty="0">
                <a:solidFill>
                  <a:schemeClr val="bg1"/>
                </a:solidFill>
                <a:latin typeface="华文细黑" panose="02010600040101010101" pitchFamily="2" charset="-122"/>
                <a:ea typeface="华文细黑" panose="02010600040101010101" pitchFamily="2" charset="-122"/>
              </a:endParaRPr>
            </a:p>
          </p:txBody>
        </p:sp>
      </p:grpSp>
      <p:grpSp>
        <p:nvGrpSpPr>
          <p:cNvPr id="46" name="组合 45"/>
          <p:cNvGrpSpPr/>
          <p:nvPr/>
        </p:nvGrpSpPr>
        <p:grpSpPr>
          <a:xfrm>
            <a:off x="9408160" y="2327910"/>
            <a:ext cx="2557780" cy="3161665"/>
            <a:chOff x="2032" y="3525"/>
            <a:chExt cx="4028" cy="4979"/>
          </a:xfrm>
        </p:grpSpPr>
        <p:sp>
          <p:nvSpPr>
            <p:cNvPr id="47" name="자유형 88"/>
            <p:cNvSpPr/>
            <p:nvPr/>
          </p:nvSpPr>
          <p:spPr bwMode="auto">
            <a:xfrm>
              <a:off x="2032" y="4281"/>
              <a:ext cx="4028" cy="4223"/>
            </a:xfrm>
            <a:custGeom>
              <a:avLst/>
              <a:gdLst>
                <a:gd name="connsiteX0" fmla="*/ 22860 w 2194560"/>
                <a:gd name="connsiteY0" fmla="*/ 0 h 2377440"/>
                <a:gd name="connsiteX1" fmla="*/ 2194560 w 2194560"/>
                <a:gd name="connsiteY1" fmla="*/ 137160 h 2377440"/>
                <a:gd name="connsiteX2" fmla="*/ 2049780 w 2194560"/>
                <a:gd name="connsiteY2" fmla="*/ 1965960 h 2377440"/>
                <a:gd name="connsiteX3" fmla="*/ 853440 w 2194560"/>
                <a:gd name="connsiteY3" fmla="*/ 2377440 h 2377440"/>
                <a:gd name="connsiteX4" fmla="*/ 0 w 2194560"/>
                <a:gd name="connsiteY4" fmla="*/ 2316480 h 2377440"/>
                <a:gd name="connsiteX5" fmla="*/ 22860 w 2194560"/>
                <a:gd name="connsiteY5" fmla="*/ 0 h 2377440"/>
                <a:gd name="connsiteX0-1" fmla="*/ 22860 w 2203388"/>
                <a:gd name="connsiteY0-2" fmla="*/ 0 h 2377440"/>
                <a:gd name="connsiteX1-3" fmla="*/ 2194560 w 2203388"/>
                <a:gd name="connsiteY1-4" fmla="*/ 137160 h 2377440"/>
                <a:gd name="connsiteX2-5" fmla="*/ 2049780 w 2203388"/>
                <a:gd name="connsiteY2-6" fmla="*/ 1965960 h 2377440"/>
                <a:gd name="connsiteX3-7" fmla="*/ 853440 w 2203388"/>
                <a:gd name="connsiteY3-8" fmla="*/ 2377440 h 2377440"/>
                <a:gd name="connsiteX4-9" fmla="*/ 0 w 2203388"/>
                <a:gd name="connsiteY4-10" fmla="*/ 2316480 h 2377440"/>
                <a:gd name="connsiteX5-11" fmla="*/ 22860 w 2203388"/>
                <a:gd name="connsiteY5-12" fmla="*/ 0 h 2377440"/>
                <a:gd name="connsiteX0-13" fmla="*/ 22860 w 2203388"/>
                <a:gd name="connsiteY0-14" fmla="*/ 0 h 2377440"/>
                <a:gd name="connsiteX1-15" fmla="*/ 2194560 w 2203388"/>
                <a:gd name="connsiteY1-16" fmla="*/ 137160 h 2377440"/>
                <a:gd name="connsiteX2-17" fmla="*/ 2049780 w 2203388"/>
                <a:gd name="connsiteY2-18" fmla="*/ 1965960 h 2377440"/>
                <a:gd name="connsiteX3-19" fmla="*/ 853440 w 2203388"/>
                <a:gd name="connsiteY3-20" fmla="*/ 2377440 h 2377440"/>
                <a:gd name="connsiteX4-21" fmla="*/ 0 w 2203388"/>
                <a:gd name="connsiteY4-22" fmla="*/ 2316480 h 2377440"/>
                <a:gd name="connsiteX5-23" fmla="*/ 22860 w 2203388"/>
                <a:gd name="connsiteY5-24" fmla="*/ 0 h 2377440"/>
                <a:gd name="connsiteX0-25" fmla="*/ 22860 w 2203388"/>
                <a:gd name="connsiteY0-26" fmla="*/ 0 h 2377440"/>
                <a:gd name="connsiteX1-27" fmla="*/ 2194560 w 2203388"/>
                <a:gd name="connsiteY1-28" fmla="*/ 137160 h 2377440"/>
                <a:gd name="connsiteX2-29" fmla="*/ 2049780 w 2203388"/>
                <a:gd name="connsiteY2-30" fmla="*/ 1965960 h 2377440"/>
                <a:gd name="connsiteX3-31" fmla="*/ 853440 w 2203388"/>
                <a:gd name="connsiteY3-32" fmla="*/ 2377440 h 2377440"/>
                <a:gd name="connsiteX4-33" fmla="*/ 0 w 2203388"/>
                <a:gd name="connsiteY4-34" fmla="*/ 2316480 h 2377440"/>
                <a:gd name="connsiteX5-35" fmla="*/ 22860 w 2203388"/>
                <a:gd name="connsiteY5-36" fmla="*/ 0 h 2377440"/>
                <a:gd name="connsiteX0-37" fmla="*/ 22860 w 2203388"/>
                <a:gd name="connsiteY0-38" fmla="*/ 0 h 2377440"/>
                <a:gd name="connsiteX1-39" fmla="*/ 2194560 w 2203388"/>
                <a:gd name="connsiteY1-40" fmla="*/ 137160 h 2377440"/>
                <a:gd name="connsiteX2-41" fmla="*/ 2049780 w 2203388"/>
                <a:gd name="connsiteY2-42" fmla="*/ 1965960 h 2377440"/>
                <a:gd name="connsiteX3-43" fmla="*/ 853440 w 2203388"/>
                <a:gd name="connsiteY3-44" fmla="*/ 2377440 h 2377440"/>
                <a:gd name="connsiteX4-45" fmla="*/ 0 w 2203388"/>
                <a:gd name="connsiteY4-46" fmla="*/ 2232248 h 2377440"/>
                <a:gd name="connsiteX5-47" fmla="*/ 22860 w 2203388"/>
                <a:gd name="connsiteY5-48" fmla="*/ 0 h 2377440"/>
                <a:gd name="connsiteX0-49" fmla="*/ 22860 w 2203388"/>
                <a:gd name="connsiteY0-50" fmla="*/ 0 h 2377440"/>
                <a:gd name="connsiteX1-51" fmla="*/ 2194560 w 2203388"/>
                <a:gd name="connsiteY1-52" fmla="*/ 137160 h 2377440"/>
                <a:gd name="connsiteX2-53" fmla="*/ 2049780 w 2203388"/>
                <a:gd name="connsiteY2-54" fmla="*/ 1965960 h 2377440"/>
                <a:gd name="connsiteX3-55" fmla="*/ 853440 w 2203388"/>
                <a:gd name="connsiteY3-56" fmla="*/ 2377440 h 2377440"/>
                <a:gd name="connsiteX4-57" fmla="*/ 0 w 2203388"/>
                <a:gd name="connsiteY4-58" fmla="*/ 2232248 h 2377440"/>
                <a:gd name="connsiteX5-59" fmla="*/ 22860 w 2203388"/>
                <a:gd name="connsiteY5-60" fmla="*/ 0 h 2377440"/>
                <a:gd name="connsiteX0-61" fmla="*/ 22860 w 2203388"/>
                <a:gd name="connsiteY0-62" fmla="*/ 0 h 2377440"/>
                <a:gd name="connsiteX1-63" fmla="*/ 2194560 w 2203388"/>
                <a:gd name="connsiteY1-64" fmla="*/ 137160 h 2377440"/>
                <a:gd name="connsiteX2-65" fmla="*/ 2049780 w 2203388"/>
                <a:gd name="connsiteY2-66" fmla="*/ 1965960 h 2377440"/>
                <a:gd name="connsiteX3-67" fmla="*/ 853440 w 2203388"/>
                <a:gd name="connsiteY3-68" fmla="*/ 2377440 h 2377440"/>
                <a:gd name="connsiteX4-69" fmla="*/ 0 w 2203388"/>
                <a:gd name="connsiteY4-70" fmla="*/ 2232248 h 2377440"/>
                <a:gd name="connsiteX5-71" fmla="*/ 22860 w 2203388"/>
                <a:gd name="connsiteY5-72" fmla="*/ 0 h 2377440"/>
                <a:gd name="connsiteX0-73" fmla="*/ 22860 w 2194560"/>
                <a:gd name="connsiteY0-74" fmla="*/ 0 h 2377440"/>
                <a:gd name="connsiteX1-75" fmla="*/ 2194560 w 2194560"/>
                <a:gd name="connsiteY1-76" fmla="*/ 137160 h 2377440"/>
                <a:gd name="connsiteX2-77" fmla="*/ 2049780 w 2194560"/>
                <a:gd name="connsiteY2-78" fmla="*/ 1965960 h 2377440"/>
                <a:gd name="connsiteX3-79" fmla="*/ 853440 w 2194560"/>
                <a:gd name="connsiteY3-80" fmla="*/ 2377440 h 2377440"/>
                <a:gd name="connsiteX4-81" fmla="*/ 0 w 2194560"/>
                <a:gd name="connsiteY4-82" fmla="*/ 2232248 h 2377440"/>
                <a:gd name="connsiteX5-83" fmla="*/ 22860 w 2194560"/>
                <a:gd name="connsiteY5-84" fmla="*/ 0 h 2377440"/>
                <a:gd name="connsiteX0-85" fmla="*/ 22860 w 2201801"/>
                <a:gd name="connsiteY0-86" fmla="*/ 0 h 2377440"/>
                <a:gd name="connsiteX1-87" fmla="*/ 2194560 w 2201801"/>
                <a:gd name="connsiteY1-88" fmla="*/ 137160 h 2377440"/>
                <a:gd name="connsiteX2-89" fmla="*/ 2049780 w 2201801"/>
                <a:gd name="connsiteY2-90" fmla="*/ 1965960 h 2377440"/>
                <a:gd name="connsiteX3-91" fmla="*/ 853440 w 2201801"/>
                <a:gd name="connsiteY3-92" fmla="*/ 2377440 h 2377440"/>
                <a:gd name="connsiteX4-93" fmla="*/ 0 w 2201801"/>
                <a:gd name="connsiteY4-94" fmla="*/ 2232248 h 2377440"/>
                <a:gd name="connsiteX5-95" fmla="*/ 22860 w 2201801"/>
                <a:gd name="connsiteY5-96" fmla="*/ 0 h 2377440"/>
                <a:gd name="connsiteX0-97" fmla="*/ 22860 w 2201801"/>
                <a:gd name="connsiteY0-98" fmla="*/ 0 h 2340260"/>
                <a:gd name="connsiteX1-99" fmla="*/ 2194560 w 2201801"/>
                <a:gd name="connsiteY1-100" fmla="*/ 137160 h 2340260"/>
                <a:gd name="connsiteX2-101" fmla="*/ 2049780 w 2201801"/>
                <a:gd name="connsiteY2-102" fmla="*/ 1965960 h 2340260"/>
                <a:gd name="connsiteX3-103" fmla="*/ 1080120 w 2201801"/>
                <a:gd name="connsiteY3-104" fmla="*/ 2340260 h 2340260"/>
                <a:gd name="connsiteX4-105" fmla="*/ 0 w 2201801"/>
                <a:gd name="connsiteY4-106" fmla="*/ 2232248 h 2340260"/>
                <a:gd name="connsiteX5-107" fmla="*/ 22860 w 2201801"/>
                <a:gd name="connsiteY5-108" fmla="*/ 0 h 2340260"/>
                <a:gd name="connsiteX0-109" fmla="*/ 22860 w 2201801"/>
                <a:gd name="connsiteY0-110" fmla="*/ 0 h 2340260"/>
                <a:gd name="connsiteX1-111" fmla="*/ 2194560 w 2201801"/>
                <a:gd name="connsiteY1-112" fmla="*/ 137160 h 2340260"/>
                <a:gd name="connsiteX2-113" fmla="*/ 2049780 w 2201801"/>
                <a:gd name="connsiteY2-114" fmla="*/ 1965960 h 2340260"/>
                <a:gd name="connsiteX3-115" fmla="*/ 1080120 w 2201801"/>
                <a:gd name="connsiteY3-116" fmla="*/ 2340260 h 2340260"/>
                <a:gd name="connsiteX4-117" fmla="*/ 0 w 2201801"/>
                <a:gd name="connsiteY4-118" fmla="*/ 2232248 h 2340260"/>
                <a:gd name="connsiteX5-119" fmla="*/ 22860 w 2201801"/>
                <a:gd name="connsiteY5-120" fmla="*/ 0 h 2340260"/>
                <a:gd name="connsiteX0-121" fmla="*/ 22860 w 2201801"/>
                <a:gd name="connsiteY0-122" fmla="*/ 0 h 2316104"/>
                <a:gd name="connsiteX1-123" fmla="*/ 2194560 w 2201801"/>
                <a:gd name="connsiteY1-124" fmla="*/ 137160 h 2316104"/>
                <a:gd name="connsiteX2-125" fmla="*/ 2049780 w 2201801"/>
                <a:gd name="connsiteY2-126" fmla="*/ 1965960 h 2316104"/>
                <a:gd name="connsiteX3-127" fmla="*/ 1116124 w 2201801"/>
                <a:gd name="connsiteY3-128" fmla="*/ 2304256 h 2316104"/>
                <a:gd name="connsiteX4-129" fmla="*/ 0 w 2201801"/>
                <a:gd name="connsiteY4-130" fmla="*/ 2232248 h 2316104"/>
                <a:gd name="connsiteX5-131" fmla="*/ 22860 w 2201801"/>
                <a:gd name="connsiteY5-132" fmla="*/ 0 h 2316104"/>
                <a:gd name="connsiteX0-133" fmla="*/ 216024 w 2201801"/>
                <a:gd name="connsiteY0-134" fmla="*/ 0 h 2280100"/>
                <a:gd name="connsiteX1-135" fmla="*/ 2194560 w 2201801"/>
                <a:gd name="connsiteY1-136" fmla="*/ 101156 h 2280100"/>
                <a:gd name="connsiteX2-137" fmla="*/ 2049780 w 2201801"/>
                <a:gd name="connsiteY2-138" fmla="*/ 1929956 h 2280100"/>
                <a:gd name="connsiteX3-139" fmla="*/ 1116124 w 2201801"/>
                <a:gd name="connsiteY3-140" fmla="*/ 2268252 h 2280100"/>
                <a:gd name="connsiteX4-141" fmla="*/ 0 w 2201801"/>
                <a:gd name="connsiteY4-142" fmla="*/ 2196244 h 2280100"/>
                <a:gd name="connsiteX5-143" fmla="*/ 216024 w 2201801"/>
                <a:gd name="connsiteY5-144" fmla="*/ 0 h 2280100"/>
                <a:gd name="connsiteX0-145" fmla="*/ 72008 w 2201801"/>
                <a:gd name="connsiteY0-146" fmla="*/ 0 h 2280100"/>
                <a:gd name="connsiteX1-147" fmla="*/ 2194560 w 2201801"/>
                <a:gd name="connsiteY1-148" fmla="*/ 101156 h 2280100"/>
                <a:gd name="connsiteX2-149" fmla="*/ 2049780 w 2201801"/>
                <a:gd name="connsiteY2-150" fmla="*/ 1929956 h 2280100"/>
                <a:gd name="connsiteX3-151" fmla="*/ 1116124 w 2201801"/>
                <a:gd name="connsiteY3-152" fmla="*/ 2268252 h 2280100"/>
                <a:gd name="connsiteX4-153" fmla="*/ 0 w 2201801"/>
                <a:gd name="connsiteY4-154" fmla="*/ 2196244 h 2280100"/>
                <a:gd name="connsiteX5-155" fmla="*/ 72008 w 2201801"/>
                <a:gd name="connsiteY5-156" fmla="*/ 0 h 2280100"/>
                <a:gd name="connsiteX0-157" fmla="*/ 72008 w 2201801"/>
                <a:gd name="connsiteY0-158" fmla="*/ 0 h 2280100"/>
                <a:gd name="connsiteX1-159" fmla="*/ 2194560 w 2201801"/>
                <a:gd name="connsiteY1-160" fmla="*/ 101156 h 2280100"/>
                <a:gd name="connsiteX2-161" fmla="*/ 2049780 w 2201801"/>
                <a:gd name="connsiteY2-162" fmla="*/ 1929956 h 2280100"/>
                <a:gd name="connsiteX3-163" fmla="*/ 1116124 w 2201801"/>
                <a:gd name="connsiteY3-164" fmla="*/ 2268252 h 2280100"/>
                <a:gd name="connsiteX4-165" fmla="*/ 0 w 2201801"/>
                <a:gd name="connsiteY4-166" fmla="*/ 2196244 h 2280100"/>
                <a:gd name="connsiteX5-167" fmla="*/ 72008 w 2201801"/>
                <a:gd name="connsiteY5-168" fmla="*/ 0 h 2280100"/>
                <a:gd name="connsiteX0-169" fmla="*/ 72008 w 2201801"/>
                <a:gd name="connsiteY0-170" fmla="*/ 0 h 2280100"/>
                <a:gd name="connsiteX1-171" fmla="*/ 2194560 w 2201801"/>
                <a:gd name="connsiteY1-172" fmla="*/ 101156 h 2280100"/>
                <a:gd name="connsiteX2-173" fmla="*/ 2049780 w 2201801"/>
                <a:gd name="connsiteY2-174" fmla="*/ 1929956 h 2280100"/>
                <a:gd name="connsiteX3-175" fmla="*/ 1116124 w 2201801"/>
                <a:gd name="connsiteY3-176" fmla="*/ 2268252 h 2280100"/>
                <a:gd name="connsiteX4-177" fmla="*/ 0 w 2201801"/>
                <a:gd name="connsiteY4-178" fmla="*/ 2196244 h 2280100"/>
                <a:gd name="connsiteX5-179" fmla="*/ 72008 w 2201801"/>
                <a:gd name="connsiteY5-180" fmla="*/ 0 h 2280100"/>
                <a:gd name="connsiteX0-181" fmla="*/ 144016 w 2201801"/>
                <a:gd name="connsiteY0-182" fmla="*/ 0 h 2244096"/>
                <a:gd name="connsiteX1-183" fmla="*/ 2194560 w 2201801"/>
                <a:gd name="connsiteY1-184" fmla="*/ 65152 h 2244096"/>
                <a:gd name="connsiteX2-185" fmla="*/ 2049780 w 2201801"/>
                <a:gd name="connsiteY2-186" fmla="*/ 1893952 h 2244096"/>
                <a:gd name="connsiteX3-187" fmla="*/ 1116124 w 2201801"/>
                <a:gd name="connsiteY3-188" fmla="*/ 2232248 h 2244096"/>
                <a:gd name="connsiteX4-189" fmla="*/ 0 w 2201801"/>
                <a:gd name="connsiteY4-190" fmla="*/ 2160240 h 2244096"/>
                <a:gd name="connsiteX5-191" fmla="*/ 144016 w 2201801"/>
                <a:gd name="connsiteY5-192" fmla="*/ 0 h 2244096"/>
                <a:gd name="connsiteX0-193" fmla="*/ 144016 w 2201801"/>
                <a:gd name="connsiteY0-194" fmla="*/ 0 h 2244096"/>
                <a:gd name="connsiteX1-195" fmla="*/ 2194560 w 2201801"/>
                <a:gd name="connsiteY1-196" fmla="*/ 65152 h 2244096"/>
                <a:gd name="connsiteX2-197" fmla="*/ 2049780 w 2201801"/>
                <a:gd name="connsiteY2-198" fmla="*/ 1893952 h 2244096"/>
                <a:gd name="connsiteX3-199" fmla="*/ 1116124 w 2201801"/>
                <a:gd name="connsiteY3-200" fmla="*/ 2232248 h 2244096"/>
                <a:gd name="connsiteX4-201" fmla="*/ 0 w 2201801"/>
                <a:gd name="connsiteY4-202" fmla="*/ 2160240 h 2244096"/>
                <a:gd name="connsiteX5-203" fmla="*/ 144016 w 2201801"/>
                <a:gd name="connsiteY5-204" fmla="*/ 0 h 2244096"/>
                <a:gd name="connsiteX0-205" fmla="*/ 144016 w 2201801"/>
                <a:gd name="connsiteY0-206" fmla="*/ 0 h 2244096"/>
                <a:gd name="connsiteX1-207" fmla="*/ 2194560 w 2201801"/>
                <a:gd name="connsiteY1-208" fmla="*/ 65152 h 2244096"/>
                <a:gd name="connsiteX2-209" fmla="*/ 2049780 w 2201801"/>
                <a:gd name="connsiteY2-210" fmla="*/ 1893952 h 2244096"/>
                <a:gd name="connsiteX3-211" fmla="*/ 1116124 w 2201801"/>
                <a:gd name="connsiteY3-212" fmla="*/ 2232248 h 2244096"/>
                <a:gd name="connsiteX4-213" fmla="*/ 0 w 2201801"/>
                <a:gd name="connsiteY4-214" fmla="*/ 2160240 h 2244096"/>
                <a:gd name="connsiteX5-215" fmla="*/ 144016 w 2201801"/>
                <a:gd name="connsiteY5-216" fmla="*/ 0 h 2244096"/>
                <a:gd name="connsiteX0-217" fmla="*/ 144016 w 2201801"/>
                <a:gd name="connsiteY0-218" fmla="*/ 0 h 2244096"/>
                <a:gd name="connsiteX1-219" fmla="*/ 2194560 w 2201801"/>
                <a:gd name="connsiteY1-220" fmla="*/ 65152 h 2244096"/>
                <a:gd name="connsiteX2-221" fmla="*/ 2049780 w 2201801"/>
                <a:gd name="connsiteY2-222" fmla="*/ 1893952 h 2244096"/>
                <a:gd name="connsiteX3-223" fmla="*/ 1116124 w 2201801"/>
                <a:gd name="connsiteY3-224" fmla="*/ 2232248 h 2244096"/>
                <a:gd name="connsiteX4-225" fmla="*/ 0 w 2201801"/>
                <a:gd name="connsiteY4-226" fmla="*/ 2160240 h 2244096"/>
                <a:gd name="connsiteX5-227" fmla="*/ 144016 w 2201801"/>
                <a:gd name="connsiteY5-228" fmla="*/ 0 h 2244096"/>
                <a:gd name="connsiteX0-229" fmla="*/ 144016 w 2201801"/>
                <a:gd name="connsiteY0-230" fmla="*/ 0 h 2244096"/>
                <a:gd name="connsiteX1-231" fmla="*/ 2194560 w 2201801"/>
                <a:gd name="connsiteY1-232" fmla="*/ 65152 h 2244096"/>
                <a:gd name="connsiteX2-233" fmla="*/ 2049780 w 2201801"/>
                <a:gd name="connsiteY2-234" fmla="*/ 1893952 h 2244096"/>
                <a:gd name="connsiteX3-235" fmla="*/ 1116124 w 2201801"/>
                <a:gd name="connsiteY3-236" fmla="*/ 2232248 h 2244096"/>
                <a:gd name="connsiteX4-237" fmla="*/ 0 w 2201801"/>
                <a:gd name="connsiteY4-238" fmla="*/ 2160240 h 2244096"/>
                <a:gd name="connsiteX5-239" fmla="*/ 144016 w 2201801"/>
                <a:gd name="connsiteY5-240" fmla="*/ 0 h 2244096"/>
                <a:gd name="connsiteX0-241" fmla="*/ 144016 w 2201801"/>
                <a:gd name="connsiteY0-242" fmla="*/ 0 h 2244096"/>
                <a:gd name="connsiteX1-243" fmla="*/ 2194560 w 2201801"/>
                <a:gd name="connsiteY1-244" fmla="*/ 65152 h 2244096"/>
                <a:gd name="connsiteX2-245" fmla="*/ 2049780 w 2201801"/>
                <a:gd name="connsiteY2-246" fmla="*/ 1893952 h 2244096"/>
                <a:gd name="connsiteX3-247" fmla="*/ 1116124 w 2201801"/>
                <a:gd name="connsiteY3-248" fmla="*/ 2232248 h 2244096"/>
                <a:gd name="connsiteX4-249" fmla="*/ 0 w 2201801"/>
                <a:gd name="connsiteY4-250" fmla="*/ 2160240 h 2244096"/>
                <a:gd name="connsiteX5-251" fmla="*/ 144016 w 2201801"/>
                <a:gd name="connsiteY5-252" fmla="*/ 0 h 2244096"/>
                <a:gd name="connsiteX0-253" fmla="*/ 144016 w 2201801"/>
                <a:gd name="connsiteY0-254" fmla="*/ 0 h 2244096"/>
                <a:gd name="connsiteX1-255" fmla="*/ 2194560 w 2201801"/>
                <a:gd name="connsiteY1-256" fmla="*/ 65152 h 2244096"/>
                <a:gd name="connsiteX2-257" fmla="*/ 2049780 w 2201801"/>
                <a:gd name="connsiteY2-258" fmla="*/ 1893952 h 2244096"/>
                <a:gd name="connsiteX3-259" fmla="*/ 1116124 w 2201801"/>
                <a:gd name="connsiteY3-260" fmla="*/ 2232248 h 2244096"/>
                <a:gd name="connsiteX4-261" fmla="*/ 0 w 2201801"/>
                <a:gd name="connsiteY4-262" fmla="*/ 2160240 h 2244096"/>
                <a:gd name="connsiteX5-263" fmla="*/ 144016 w 2201801"/>
                <a:gd name="connsiteY5-264" fmla="*/ 0 h 2244096"/>
                <a:gd name="connsiteX0-265" fmla="*/ 144016 w 2201801"/>
                <a:gd name="connsiteY0-266" fmla="*/ 0 h 2232248"/>
                <a:gd name="connsiteX1-267" fmla="*/ 2194560 w 2201801"/>
                <a:gd name="connsiteY1-268" fmla="*/ 65152 h 2232248"/>
                <a:gd name="connsiteX2-269" fmla="*/ 2049780 w 2201801"/>
                <a:gd name="connsiteY2-270" fmla="*/ 1893952 h 2232248"/>
                <a:gd name="connsiteX3-271" fmla="*/ 1116124 w 2201801"/>
                <a:gd name="connsiteY3-272" fmla="*/ 2232248 h 2232248"/>
                <a:gd name="connsiteX4-273" fmla="*/ 0 w 2201801"/>
                <a:gd name="connsiteY4-274" fmla="*/ 2160240 h 2232248"/>
                <a:gd name="connsiteX5-275" fmla="*/ 144016 w 2201801"/>
                <a:gd name="connsiteY5-276" fmla="*/ 0 h 2232248"/>
                <a:gd name="connsiteX0-277" fmla="*/ 144016 w 2201801"/>
                <a:gd name="connsiteY0-278" fmla="*/ 0 h 2232248"/>
                <a:gd name="connsiteX1-279" fmla="*/ 2194560 w 2201801"/>
                <a:gd name="connsiteY1-280" fmla="*/ 65152 h 2232248"/>
                <a:gd name="connsiteX2-281" fmla="*/ 2049780 w 2201801"/>
                <a:gd name="connsiteY2-282" fmla="*/ 1893952 h 2232248"/>
                <a:gd name="connsiteX3-283" fmla="*/ 1116124 w 2201801"/>
                <a:gd name="connsiteY3-284" fmla="*/ 2232248 h 2232248"/>
                <a:gd name="connsiteX4-285" fmla="*/ 0 w 2201801"/>
                <a:gd name="connsiteY4-286" fmla="*/ 2160240 h 2232248"/>
                <a:gd name="connsiteX5-287" fmla="*/ 144016 w 2201801"/>
                <a:gd name="connsiteY5-288" fmla="*/ 0 h 2232248"/>
                <a:gd name="connsiteX0-289" fmla="*/ 144016 w 2201801"/>
                <a:gd name="connsiteY0-290" fmla="*/ 0 h 2232248"/>
                <a:gd name="connsiteX1-291" fmla="*/ 2194560 w 2201801"/>
                <a:gd name="connsiteY1-292" fmla="*/ 65152 h 2232248"/>
                <a:gd name="connsiteX2-293" fmla="*/ 2049780 w 2201801"/>
                <a:gd name="connsiteY2-294" fmla="*/ 1893952 h 2232248"/>
                <a:gd name="connsiteX3-295" fmla="*/ 1116124 w 2201801"/>
                <a:gd name="connsiteY3-296" fmla="*/ 2232248 h 2232248"/>
                <a:gd name="connsiteX4-297" fmla="*/ 0 w 2201801"/>
                <a:gd name="connsiteY4-298" fmla="*/ 2160240 h 2232248"/>
                <a:gd name="connsiteX5-299" fmla="*/ 144016 w 2201801"/>
                <a:gd name="connsiteY5-300" fmla="*/ 0 h 2232248"/>
                <a:gd name="connsiteX0-301" fmla="*/ 180020 w 2201801"/>
                <a:gd name="connsiteY0-302" fmla="*/ 0 h 2232248"/>
                <a:gd name="connsiteX1-303" fmla="*/ 2194560 w 2201801"/>
                <a:gd name="connsiteY1-304" fmla="*/ 65152 h 2232248"/>
                <a:gd name="connsiteX2-305" fmla="*/ 2049780 w 2201801"/>
                <a:gd name="connsiteY2-306" fmla="*/ 1893952 h 2232248"/>
                <a:gd name="connsiteX3-307" fmla="*/ 1116124 w 2201801"/>
                <a:gd name="connsiteY3-308" fmla="*/ 2232248 h 2232248"/>
                <a:gd name="connsiteX4-309" fmla="*/ 0 w 2201801"/>
                <a:gd name="connsiteY4-310" fmla="*/ 2160240 h 2232248"/>
                <a:gd name="connsiteX5-311" fmla="*/ 180020 w 2201801"/>
                <a:gd name="connsiteY5-312" fmla="*/ 0 h 2232248"/>
                <a:gd name="connsiteX0-313" fmla="*/ 180020 w 2201801"/>
                <a:gd name="connsiteY0-314" fmla="*/ 0 h 2232248"/>
                <a:gd name="connsiteX1-315" fmla="*/ 2194560 w 2201801"/>
                <a:gd name="connsiteY1-316" fmla="*/ 65152 h 2232248"/>
                <a:gd name="connsiteX2-317" fmla="*/ 2049780 w 2201801"/>
                <a:gd name="connsiteY2-318" fmla="*/ 1893952 h 2232248"/>
                <a:gd name="connsiteX3-319" fmla="*/ 1116124 w 2201801"/>
                <a:gd name="connsiteY3-320" fmla="*/ 2232248 h 2232248"/>
                <a:gd name="connsiteX4-321" fmla="*/ 0 w 2201801"/>
                <a:gd name="connsiteY4-322" fmla="*/ 2160240 h 2232248"/>
                <a:gd name="connsiteX5-323" fmla="*/ 180020 w 2201801"/>
                <a:gd name="connsiteY5-324" fmla="*/ 0 h 2232248"/>
                <a:gd name="connsiteX0-325" fmla="*/ 180020 w 2201801"/>
                <a:gd name="connsiteY0-326" fmla="*/ 0 h 2232248"/>
                <a:gd name="connsiteX1-327" fmla="*/ 2196244 w 2201801"/>
                <a:gd name="connsiteY1-328" fmla="*/ 36004 h 2232248"/>
                <a:gd name="connsiteX2-329" fmla="*/ 2049780 w 2201801"/>
                <a:gd name="connsiteY2-330" fmla="*/ 1893952 h 2232248"/>
                <a:gd name="connsiteX3-331" fmla="*/ 1116124 w 2201801"/>
                <a:gd name="connsiteY3-332" fmla="*/ 2232248 h 2232248"/>
                <a:gd name="connsiteX4-333" fmla="*/ 0 w 2201801"/>
                <a:gd name="connsiteY4-334" fmla="*/ 2160240 h 2232248"/>
                <a:gd name="connsiteX5-335" fmla="*/ 180020 w 2201801"/>
                <a:gd name="connsiteY5-336" fmla="*/ 0 h 2232248"/>
                <a:gd name="connsiteX0-337" fmla="*/ 180020 w 2201801"/>
                <a:gd name="connsiteY0-338" fmla="*/ 0 h 2232248"/>
                <a:gd name="connsiteX1-339" fmla="*/ 2196244 w 2201801"/>
                <a:gd name="connsiteY1-340" fmla="*/ 36004 h 2232248"/>
                <a:gd name="connsiteX2-341" fmla="*/ 2049780 w 2201801"/>
                <a:gd name="connsiteY2-342" fmla="*/ 1893952 h 2232248"/>
                <a:gd name="connsiteX3-343" fmla="*/ 1116124 w 2201801"/>
                <a:gd name="connsiteY3-344" fmla="*/ 2232248 h 2232248"/>
                <a:gd name="connsiteX4-345" fmla="*/ 0 w 2201801"/>
                <a:gd name="connsiteY4-346" fmla="*/ 2160240 h 2232248"/>
                <a:gd name="connsiteX5-347" fmla="*/ 180020 w 2201801"/>
                <a:gd name="connsiteY5-348" fmla="*/ 0 h 2232248"/>
                <a:gd name="connsiteX0-349" fmla="*/ 180020 w 2196244"/>
                <a:gd name="connsiteY0-350" fmla="*/ 0 h 2232248"/>
                <a:gd name="connsiteX1-351" fmla="*/ 2196244 w 2196244"/>
                <a:gd name="connsiteY1-352" fmla="*/ 36004 h 2232248"/>
                <a:gd name="connsiteX2-353" fmla="*/ 2049780 w 2196244"/>
                <a:gd name="connsiteY2-354" fmla="*/ 1893952 h 2232248"/>
                <a:gd name="connsiteX3-355" fmla="*/ 1116124 w 2196244"/>
                <a:gd name="connsiteY3-356" fmla="*/ 2232248 h 2232248"/>
                <a:gd name="connsiteX4-357" fmla="*/ 0 w 2196244"/>
                <a:gd name="connsiteY4-358" fmla="*/ 2160240 h 2232248"/>
                <a:gd name="connsiteX5-359" fmla="*/ 180020 w 2196244"/>
                <a:gd name="connsiteY5-360" fmla="*/ 0 h 2232248"/>
                <a:gd name="connsiteX0-361" fmla="*/ 180020 w 2196244"/>
                <a:gd name="connsiteY0-362" fmla="*/ 0 h 2232248"/>
                <a:gd name="connsiteX1-363" fmla="*/ 2196244 w 2196244"/>
                <a:gd name="connsiteY1-364" fmla="*/ 36004 h 2232248"/>
                <a:gd name="connsiteX2-365" fmla="*/ 2049780 w 2196244"/>
                <a:gd name="connsiteY2-366" fmla="*/ 1893952 h 2232248"/>
                <a:gd name="connsiteX3-367" fmla="*/ 1116124 w 2196244"/>
                <a:gd name="connsiteY3-368" fmla="*/ 2232248 h 2232248"/>
                <a:gd name="connsiteX4-369" fmla="*/ 0 w 2196244"/>
                <a:gd name="connsiteY4-370" fmla="*/ 2160240 h 2232248"/>
                <a:gd name="connsiteX5-371" fmla="*/ 180020 w 2196244"/>
                <a:gd name="connsiteY5-372" fmla="*/ 0 h 2232248"/>
                <a:gd name="connsiteX0-373" fmla="*/ 180020 w 2196244"/>
                <a:gd name="connsiteY0-374" fmla="*/ 0 h 2232248"/>
                <a:gd name="connsiteX1-375" fmla="*/ 2196244 w 2196244"/>
                <a:gd name="connsiteY1-376" fmla="*/ 36004 h 2232248"/>
                <a:gd name="connsiteX2-377" fmla="*/ 2049780 w 2196244"/>
                <a:gd name="connsiteY2-378" fmla="*/ 1893952 h 2232248"/>
                <a:gd name="connsiteX3-379" fmla="*/ 1116124 w 2196244"/>
                <a:gd name="connsiteY3-380" fmla="*/ 2232248 h 2232248"/>
                <a:gd name="connsiteX4-381" fmla="*/ 0 w 2196244"/>
                <a:gd name="connsiteY4-382" fmla="*/ 2160240 h 2232248"/>
                <a:gd name="connsiteX5-383" fmla="*/ 180020 w 2196244"/>
                <a:gd name="connsiteY5-384" fmla="*/ 0 h 2232248"/>
                <a:gd name="connsiteX0-385" fmla="*/ 180020 w 2196244"/>
                <a:gd name="connsiteY0-386" fmla="*/ 0 h 2232248"/>
                <a:gd name="connsiteX1-387" fmla="*/ 2196244 w 2196244"/>
                <a:gd name="connsiteY1-388" fmla="*/ 36004 h 2232248"/>
                <a:gd name="connsiteX2-389" fmla="*/ 2049780 w 2196244"/>
                <a:gd name="connsiteY2-390" fmla="*/ 1893952 h 2232248"/>
                <a:gd name="connsiteX3-391" fmla="*/ 1116124 w 2196244"/>
                <a:gd name="connsiteY3-392" fmla="*/ 2232248 h 2232248"/>
                <a:gd name="connsiteX4-393" fmla="*/ 0 w 2196244"/>
                <a:gd name="connsiteY4-394" fmla="*/ 2160240 h 2232248"/>
                <a:gd name="connsiteX5-395" fmla="*/ 180020 w 2196244"/>
                <a:gd name="connsiteY5-396" fmla="*/ 0 h 2232248"/>
                <a:gd name="connsiteX0-397" fmla="*/ 180020 w 2196244"/>
                <a:gd name="connsiteY0-398" fmla="*/ 0 h 2302394"/>
                <a:gd name="connsiteX1-399" fmla="*/ 2196244 w 2196244"/>
                <a:gd name="connsiteY1-400" fmla="*/ 36004 h 2302394"/>
                <a:gd name="connsiteX2-401" fmla="*/ 2049780 w 2196244"/>
                <a:gd name="connsiteY2-402" fmla="*/ 1893952 h 2302394"/>
                <a:gd name="connsiteX3-403" fmla="*/ 1116124 w 2196244"/>
                <a:gd name="connsiteY3-404" fmla="*/ 2232248 h 2302394"/>
                <a:gd name="connsiteX4-405" fmla="*/ 0 w 2196244"/>
                <a:gd name="connsiteY4-406" fmla="*/ 2160240 h 2302394"/>
                <a:gd name="connsiteX5-407" fmla="*/ 180020 w 2196244"/>
                <a:gd name="connsiteY5-408" fmla="*/ 0 h 23023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196244" h="2302394">
                  <a:moveTo>
                    <a:pt x="180020" y="0"/>
                  </a:moveTo>
                  <a:cubicBezTo>
                    <a:pt x="857309" y="70607"/>
                    <a:pt x="1482827" y="69527"/>
                    <a:pt x="2196244" y="36004"/>
                  </a:cubicBezTo>
                  <a:cubicBezTo>
                    <a:pt x="2181324" y="633028"/>
                    <a:pt x="2129347" y="1853427"/>
                    <a:pt x="2049780" y="1893952"/>
                  </a:cubicBezTo>
                  <a:cubicBezTo>
                    <a:pt x="1651000" y="2031112"/>
                    <a:pt x="1551293" y="2137976"/>
                    <a:pt x="1116124" y="2232248"/>
                  </a:cubicBezTo>
                  <a:cubicBezTo>
                    <a:pt x="697811" y="2302394"/>
                    <a:pt x="386738" y="2168927"/>
                    <a:pt x="0" y="2160240"/>
                  </a:cubicBezTo>
                  <a:cubicBezTo>
                    <a:pt x="112494" y="1412821"/>
                    <a:pt x="149009" y="847792"/>
                    <a:pt x="180020" y="0"/>
                  </a:cubicBezTo>
                  <a:close/>
                </a:path>
              </a:pathLst>
            </a:custGeom>
            <a:noFill/>
            <a:ln w="50800">
              <a:solidFill>
                <a:srgbClr val="3D7351"/>
              </a:solidFill>
              <a:headEnd type="oval"/>
              <a:tailEnd type="oval"/>
            </a:ln>
            <a:effectLst/>
          </p:spPr>
          <p:style>
            <a:lnRef idx="1">
              <a:schemeClr val="accent1"/>
            </a:lnRef>
            <a:fillRef idx="0">
              <a:schemeClr val="accent1"/>
            </a:fillRef>
            <a:effectRef idx="0">
              <a:schemeClr val="accent1"/>
            </a:effectRef>
            <a:fontRef idx="minor">
              <a:schemeClr val="tx1"/>
            </a:fontRef>
          </p:style>
          <p:txBody>
            <a:bodyPr anchor="ctr"/>
            <a:lstStyle>
              <a:lvl1pPr>
                <a:defRPr>
                  <a:solidFill>
                    <a:schemeClr val="tx1"/>
                  </a:solidFill>
                  <a:latin typeface="Malgun Gothic" panose="020B0503020000020004" pitchFamily="34" charset="-127"/>
                  <a:ea typeface="Malgun Gothic" panose="020B0503020000020004" pitchFamily="34" charset="-127"/>
                </a:defRPr>
              </a:lvl1pPr>
              <a:lvl2pPr marL="742950" indent="-285750">
                <a:defRPr>
                  <a:solidFill>
                    <a:schemeClr val="tx1"/>
                  </a:solidFill>
                  <a:latin typeface="Malgun Gothic" panose="020B0503020000020004" pitchFamily="34" charset="-127"/>
                  <a:ea typeface="Malgun Gothic" panose="020B0503020000020004" pitchFamily="34" charset="-127"/>
                </a:defRPr>
              </a:lvl2pPr>
              <a:lvl3pPr marL="1143000" indent="-228600">
                <a:defRPr>
                  <a:solidFill>
                    <a:schemeClr val="tx1"/>
                  </a:solidFill>
                  <a:latin typeface="Malgun Gothic" panose="020B0503020000020004" pitchFamily="34" charset="-127"/>
                  <a:ea typeface="Malgun Gothic" panose="020B0503020000020004" pitchFamily="34" charset="-127"/>
                </a:defRPr>
              </a:lvl3pPr>
              <a:lvl4pPr marL="1600200" indent="-228600">
                <a:defRPr>
                  <a:solidFill>
                    <a:schemeClr val="tx1"/>
                  </a:solidFill>
                  <a:latin typeface="Malgun Gothic" panose="020B0503020000020004" pitchFamily="34" charset="-127"/>
                  <a:ea typeface="Malgun Gothic" panose="020B0503020000020004" pitchFamily="34" charset="-127"/>
                </a:defRPr>
              </a:lvl4pPr>
              <a:lvl5pPr marL="2057400" indent="-228600">
                <a:defRPr>
                  <a:solidFill>
                    <a:schemeClr val="tx1"/>
                  </a:solidFill>
                  <a:latin typeface="Malgun Gothic" panose="020B0503020000020004" pitchFamily="34" charset="-127"/>
                  <a:ea typeface="Malgun Gothic" panose="020B0503020000020004" pitchFamily="34" charset="-127"/>
                </a:defRPr>
              </a:lvl5pPr>
              <a:lvl6pPr marL="25146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6pPr>
              <a:lvl7pPr marL="29718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7pPr>
              <a:lvl8pPr marL="34290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8pPr>
              <a:lvl9pPr marL="38862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9pPr>
            </a:lstStyle>
            <a:p>
              <a:pPr algn="ctr"/>
              <a:endParaRPr lang="ko-KR" altLang="en-US">
                <a:solidFill>
                  <a:prstClr val="black"/>
                </a:solidFill>
                <a:latin typeface="Arial" panose="020B0604020202020204" pitchFamily="34" charset="0"/>
                <a:ea typeface="+mn-ea"/>
                <a:cs typeface="+mn-ea"/>
                <a:sym typeface="Arial" panose="020B0604020202020204" pitchFamily="34" charset="0"/>
              </a:endParaRPr>
            </a:p>
          </p:txBody>
        </p:sp>
        <p:sp>
          <p:nvSpPr>
            <p:cNvPr id="48" name="타원 113"/>
            <p:cNvSpPr/>
            <p:nvPr/>
          </p:nvSpPr>
          <p:spPr bwMode="auto">
            <a:xfrm>
              <a:off x="4062" y="3525"/>
              <a:ext cx="563" cy="563"/>
            </a:xfrm>
            <a:prstGeom prst="ellipse">
              <a:avLst/>
            </a:prstGeom>
            <a:solidFill>
              <a:srgbClr val="3D7351"/>
            </a:solidFill>
            <a:ln w="50800">
              <a:noFill/>
              <a:headEnd type="oval"/>
              <a:tailEnd type="oval"/>
            </a:ln>
            <a:effectLst/>
          </p:spPr>
          <p:style>
            <a:lnRef idx="1">
              <a:schemeClr val="accent1"/>
            </a:lnRef>
            <a:fillRef idx="0">
              <a:schemeClr val="accent1"/>
            </a:fillRef>
            <a:effectRef idx="0">
              <a:schemeClr val="accent1"/>
            </a:effectRef>
            <a:fontRef idx="minor">
              <a:schemeClr val="tx1"/>
            </a:fontRef>
          </p:style>
          <p:txBody>
            <a:bodyPr anchor="ctr"/>
            <a:lstStyle/>
            <a:p>
              <a:pPr algn="ctr"/>
              <a:r>
                <a:rPr lang="en-US" altLang="ko-KR" dirty="0">
                  <a:solidFill>
                    <a:schemeClr val="bg1"/>
                  </a:solidFill>
                  <a:latin typeface="华文细黑" panose="02010600040101010101" pitchFamily="2" charset="-122"/>
                  <a:cs typeface="+mn-ea"/>
                  <a:sym typeface="Arial" panose="020B0604020202020204" pitchFamily="34" charset="0"/>
                </a:rPr>
                <a:t>4</a:t>
              </a:r>
              <a:endParaRPr lang="en-US" altLang="ko-KR" dirty="0">
                <a:solidFill>
                  <a:schemeClr val="bg1"/>
                </a:solidFill>
                <a:latin typeface="华文细黑" panose="02010600040101010101" pitchFamily="2" charset="-122"/>
                <a:cs typeface="+mn-ea"/>
                <a:sym typeface="Arial" panose="020B0604020202020204" pitchFamily="34" charset="0"/>
              </a:endParaRPr>
            </a:p>
          </p:txBody>
        </p:sp>
        <p:grpSp>
          <p:nvGrpSpPr>
            <p:cNvPr id="49" name="组合 48"/>
            <p:cNvGrpSpPr/>
            <p:nvPr/>
          </p:nvGrpSpPr>
          <p:grpSpPr>
            <a:xfrm>
              <a:off x="2381" y="4047"/>
              <a:ext cx="3621" cy="4273"/>
              <a:chOff x="2381" y="4047"/>
              <a:chExt cx="3621" cy="4273"/>
            </a:xfrm>
          </p:grpSpPr>
          <p:sp>
            <p:nvSpPr>
              <p:cNvPr id="50" name="자유형 87"/>
              <p:cNvSpPr/>
              <p:nvPr/>
            </p:nvSpPr>
            <p:spPr bwMode="auto">
              <a:xfrm>
                <a:off x="4241" y="7408"/>
                <a:ext cx="1326" cy="912"/>
              </a:xfrm>
              <a:custGeom>
                <a:avLst/>
                <a:gdLst>
                  <a:gd name="connsiteX0" fmla="*/ 0 w 1104900"/>
                  <a:gd name="connsiteY0" fmla="*/ 655320 h 655320"/>
                  <a:gd name="connsiteX1" fmla="*/ 807720 w 1104900"/>
                  <a:gd name="connsiteY1" fmla="*/ 0 h 655320"/>
                  <a:gd name="connsiteX2" fmla="*/ 1104900 w 1104900"/>
                  <a:gd name="connsiteY2" fmla="*/ 274320 h 655320"/>
                  <a:gd name="connsiteX3" fmla="*/ 0 w 1104900"/>
                  <a:gd name="connsiteY3" fmla="*/ 655320 h 655320"/>
                  <a:gd name="connsiteX0-1" fmla="*/ 0 w 1104900"/>
                  <a:gd name="connsiteY0-2" fmla="*/ 655320 h 716248"/>
                  <a:gd name="connsiteX1-3" fmla="*/ 807720 w 1104900"/>
                  <a:gd name="connsiteY1-4" fmla="*/ 0 h 716248"/>
                  <a:gd name="connsiteX2-5" fmla="*/ 1104900 w 1104900"/>
                  <a:gd name="connsiteY2-6" fmla="*/ 274320 h 716248"/>
                  <a:gd name="connsiteX3-7" fmla="*/ 0 w 1104900"/>
                  <a:gd name="connsiteY3-8" fmla="*/ 655320 h 716248"/>
                  <a:gd name="connsiteX0-9" fmla="*/ 0 w 1104900"/>
                  <a:gd name="connsiteY0-10" fmla="*/ 655320 h 716248"/>
                  <a:gd name="connsiteX1-11" fmla="*/ 807720 w 1104900"/>
                  <a:gd name="connsiteY1-12" fmla="*/ 0 h 716248"/>
                  <a:gd name="connsiteX2-13" fmla="*/ 1104900 w 1104900"/>
                  <a:gd name="connsiteY2-14" fmla="*/ 274320 h 716248"/>
                  <a:gd name="connsiteX3-15" fmla="*/ 0 w 1104900"/>
                  <a:gd name="connsiteY3-16" fmla="*/ 655320 h 716248"/>
                  <a:gd name="connsiteX0-17" fmla="*/ 0 w 1104900"/>
                  <a:gd name="connsiteY0-18" fmla="*/ 655320 h 716248"/>
                  <a:gd name="connsiteX1-19" fmla="*/ 807720 w 1104900"/>
                  <a:gd name="connsiteY1-20" fmla="*/ 0 h 716248"/>
                  <a:gd name="connsiteX2-21" fmla="*/ 1104900 w 1104900"/>
                  <a:gd name="connsiteY2-22" fmla="*/ 274320 h 716248"/>
                  <a:gd name="connsiteX3-23" fmla="*/ 0 w 1104900"/>
                  <a:gd name="connsiteY3-24" fmla="*/ 655320 h 716248"/>
                  <a:gd name="connsiteX0-25" fmla="*/ 0 w 1104900"/>
                  <a:gd name="connsiteY0-26" fmla="*/ 655320 h 655320"/>
                  <a:gd name="connsiteX1-27" fmla="*/ 807720 w 1104900"/>
                  <a:gd name="connsiteY1-28" fmla="*/ 0 h 655320"/>
                  <a:gd name="connsiteX2-29" fmla="*/ 1104900 w 1104900"/>
                  <a:gd name="connsiteY2-30" fmla="*/ 274320 h 655320"/>
                  <a:gd name="connsiteX3-31" fmla="*/ 0 w 1104900"/>
                  <a:gd name="connsiteY3-32" fmla="*/ 655320 h 655320"/>
                  <a:gd name="connsiteX0-33" fmla="*/ 0 w 1104900"/>
                  <a:gd name="connsiteY0-34" fmla="*/ 655320 h 655320"/>
                  <a:gd name="connsiteX1-35" fmla="*/ 807720 w 1104900"/>
                  <a:gd name="connsiteY1-36" fmla="*/ 0 h 655320"/>
                  <a:gd name="connsiteX2-37" fmla="*/ 1104900 w 1104900"/>
                  <a:gd name="connsiteY2-38" fmla="*/ 274320 h 655320"/>
                  <a:gd name="connsiteX3-39" fmla="*/ 0 w 1104900"/>
                  <a:gd name="connsiteY3-40" fmla="*/ 655320 h 655320"/>
                  <a:gd name="connsiteX0-41" fmla="*/ 0 w 1104900"/>
                  <a:gd name="connsiteY0-42" fmla="*/ 655320 h 655320"/>
                  <a:gd name="connsiteX1-43" fmla="*/ 807720 w 1104900"/>
                  <a:gd name="connsiteY1-44" fmla="*/ 0 h 655320"/>
                  <a:gd name="connsiteX2-45" fmla="*/ 1104900 w 1104900"/>
                  <a:gd name="connsiteY2-46" fmla="*/ 274320 h 655320"/>
                  <a:gd name="connsiteX3-47" fmla="*/ 0 w 1104900"/>
                  <a:gd name="connsiteY3-48" fmla="*/ 655320 h 655320"/>
                  <a:gd name="connsiteX0-49" fmla="*/ 0 w 1104900"/>
                  <a:gd name="connsiteY0-50" fmla="*/ 655320 h 655320"/>
                  <a:gd name="connsiteX1-51" fmla="*/ 807720 w 1104900"/>
                  <a:gd name="connsiteY1-52" fmla="*/ 0 h 655320"/>
                  <a:gd name="connsiteX2-53" fmla="*/ 1104900 w 1104900"/>
                  <a:gd name="connsiteY2-54" fmla="*/ 274320 h 655320"/>
                  <a:gd name="connsiteX3-55" fmla="*/ 0 w 1104900"/>
                  <a:gd name="connsiteY3-56" fmla="*/ 655320 h 655320"/>
                  <a:gd name="connsiteX0-57" fmla="*/ 0 w 1104900"/>
                  <a:gd name="connsiteY0-58" fmla="*/ 655320 h 655320"/>
                  <a:gd name="connsiteX1-59" fmla="*/ 807720 w 1104900"/>
                  <a:gd name="connsiteY1-60" fmla="*/ 0 h 655320"/>
                  <a:gd name="connsiteX2-61" fmla="*/ 1104900 w 1104900"/>
                  <a:gd name="connsiteY2-62" fmla="*/ 274320 h 655320"/>
                  <a:gd name="connsiteX3-63" fmla="*/ 0 w 1104900"/>
                  <a:gd name="connsiteY3-64" fmla="*/ 655320 h 655320"/>
                  <a:gd name="connsiteX0-65" fmla="*/ 0 w 1104900"/>
                  <a:gd name="connsiteY0-66" fmla="*/ 655320 h 655320"/>
                  <a:gd name="connsiteX1-67" fmla="*/ 807720 w 1104900"/>
                  <a:gd name="connsiteY1-68" fmla="*/ 0 h 655320"/>
                  <a:gd name="connsiteX2-69" fmla="*/ 1104900 w 1104900"/>
                  <a:gd name="connsiteY2-70" fmla="*/ 274320 h 655320"/>
                  <a:gd name="connsiteX3-71" fmla="*/ 0 w 1104900"/>
                  <a:gd name="connsiteY3-72" fmla="*/ 655320 h 655320"/>
                  <a:gd name="connsiteX0-73" fmla="*/ 0 w 1124187"/>
                  <a:gd name="connsiteY0-74" fmla="*/ 684497 h 684497"/>
                  <a:gd name="connsiteX1-75" fmla="*/ 827007 w 1124187"/>
                  <a:gd name="connsiteY1-76" fmla="*/ 0 h 684497"/>
                  <a:gd name="connsiteX2-77" fmla="*/ 1124187 w 1124187"/>
                  <a:gd name="connsiteY2-78" fmla="*/ 274320 h 684497"/>
                  <a:gd name="connsiteX3-79" fmla="*/ 0 w 1124187"/>
                  <a:gd name="connsiteY3-80" fmla="*/ 684497 h 684497"/>
                  <a:gd name="connsiteX0-81" fmla="*/ 0 w 1124187"/>
                  <a:gd name="connsiteY0-82" fmla="*/ 684497 h 684497"/>
                  <a:gd name="connsiteX1-83" fmla="*/ 827007 w 1124187"/>
                  <a:gd name="connsiteY1-84" fmla="*/ 0 h 684497"/>
                  <a:gd name="connsiteX2-85" fmla="*/ 1124187 w 1124187"/>
                  <a:gd name="connsiteY2-86" fmla="*/ 274320 h 684497"/>
                  <a:gd name="connsiteX3-87" fmla="*/ 0 w 1124187"/>
                  <a:gd name="connsiteY3-88" fmla="*/ 684497 h 684497"/>
                  <a:gd name="connsiteX0-89" fmla="*/ 0 w 1124187"/>
                  <a:gd name="connsiteY0-90" fmla="*/ 684497 h 684497"/>
                  <a:gd name="connsiteX1-91" fmla="*/ 827007 w 1124187"/>
                  <a:gd name="connsiteY1-92" fmla="*/ 0 h 684497"/>
                  <a:gd name="connsiteX2-93" fmla="*/ 1124187 w 1124187"/>
                  <a:gd name="connsiteY2-94" fmla="*/ 274320 h 684497"/>
                  <a:gd name="connsiteX3-95" fmla="*/ 0 w 1124187"/>
                  <a:gd name="connsiteY3-96" fmla="*/ 684497 h 684497"/>
                  <a:gd name="connsiteX0-97" fmla="*/ 0 w 1124187"/>
                  <a:gd name="connsiteY0-98" fmla="*/ 684497 h 684497"/>
                  <a:gd name="connsiteX1-99" fmla="*/ 827007 w 1124187"/>
                  <a:gd name="connsiteY1-100" fmla="*/ 0 h 684497"/>
                  <a:gd name="connsiteX2-101" fmla="*/ 1124187 w 1124187"/>
                  <a:gd name="connsiteY2-102" fmla="*/ 274320 h 684497"/>
                  <a:gd name="connsiteX3-103" fmla="*/ 0 w 1124187"/>
                  <a:gd name="connsiteY3-104" fmla="*/ 684497 h 684497"/>
                  <a:gd name="connsiteX0-105" fmla="*/ 0 w 1125193"/>
                  <a:gd name="connsiteY0-106" fmla="*/ 684497 h 684497"/>
                  <a:gd name="connsiteX1-107" fmla="*/ 827007 w 1125193"/>
                  <a:gd name="connsiteY1-108" fmla="*/ 0 h 684497"/>
                  <a:gd name="connsiteX2-109" fmla="*/ 1125193 w 1125193"/>
                  <a:gd name="connsiteY2-110" fmla="*/ 302186 h 684497"/>
                  <a:gd name="connsiteX3-111" fmla="*/ 0 w 1125193"/>
                  <a:gd name="connsiteY3-112" fmla="*/ 684497 h 684497"/>
                  <a:gd name="connsiteX0-113" fmla="*/ 0 w 1109869"/>
                  <a:gd name="connsiteY0-114" fmla="*/ 684497 h 684497"/>
                  <a:gd name="connsiteX1-115" fmla="*/ 827007 w 1109869"/>
                  <a:gd name="connsiteY1-116" fmla="*/ 0 h 684497"/>
                  <a:gd name="connsiteX2-117" fmla="*/ 1109869 w 1109869"/>
                  <a:gd name="connsiteY2-118" fmla="*/ 293334 h 684497"/>
                  <a:gd name="connsiteX3-119" fmla="*/ 0 w 1109869"/>
                  <a:gd name="connsiteY3-120" fmla="*/ 684497 h 684497"/>
                  <a:gd name="connsiteX0-121" fmla="*/ 0 w 1111718"/>
                  <a:gd name="connsiteY0-122" fmla="*/ 684497 h 684497"/>
                  <a:gd name="connsiteX1-123" fmla="*/ 827007 w 1111718"/>
                  <a:gd name="connsiteY1-124" fmla="*/ 0 h 684497"/>
                  <a:gd name="connsiteX2-125" fmla="*/ 1111718 w 1111718"/>
                  <a:gd name="connsiteY2-126" fmla="*/ 287291 h 684497"/>
                  <a:gd name="connsiteX3-127" fmla="*/ 0 w 1111718"/>
                  <a:gd name="connsiteY3-128" fmla="*/ 684497 h 684497"/>
                  <a:gd name="connsiteX0-129" fmla="*/ 0 w 1113567"/>
                  <a:gd name="connsiteY0-130" fmla="*/ 684497 h 684497"/>
                  <a:gd name="connsiteX1-131" fmla="*/ 827007 w 1113567"/>
                  <a:gd name="connsiteY1-132" fmla="*/ 0 h 684497"/>
                  <a:gd name="connsiteX2-133" fmla="*/ 1113567 w 1113567"/>
                  <a:gd name="connsiteY2-134" fmla="*/ 272819 h 684497"/>
                  <a:gd name="connsiteX3-135" fmla="*/ 0 w 1113567"/>
                  <a:gd name="connsiteY3-136" fmla="*/ 684497 h 684497"/>
                  <a:gd name="connsiteX0-137" fmla="*/ 0 w 1118278"/>
                  <a:gd name="connsiteY0-138" fmla="*/ 684497 h 684497"/>
                  <a:gd name="connsiteX1-139" fmla="*/ 827007 w 1118278"/>
                  <a:gd name="connsiteY1-140" fmla="*/ 0 h 684497"/>
                  <a:gd name="connsiteX2-141" fmla="*/ 1118278 w 1118278"/>
                  <a:gd name="connsiteY2-142" fmla="*/ 292399 h 684497"/>
                  <a:gd name="connsiteX3-143" fmla="*/ 0 w 1118278"/>
                  <a:gd name="connsiteY3-144" fmla="*/ 684497 h 684497"/>
                  <a:gd name="connsiteX0-145" fmla="*/ 0 w 1117265"/>
                  <a:gd name="connsiteY0-146" fmla="*/ 684497 h 684497"/>
                  <a:gd name="connsiteX1-147" fmla="*/ 827007 w 1117265"/>
                  <a:gd name="connsiteY1-148" fmla="*/ 0 h 684497"/>
                  <a:gd name="connsiteX2-149" fmla="*/ 1117265 w 1117265"/>
                  <a:gd name="connsiteY2-150" fmla="*/ 283547 h 684497"/>
                  <a:gd name="connsiteX3-151" fmla="*/ 0 w 1117265"/>
                  <a:gd name="connsiteY3-152" fmla="*/ 684497 h 684497"/>
                  <a:gd name="connsiteX0-153" fmla="*/ 0 w 1117265"/>
                  <a:gd name="connsiteY0-154" fmla="*/ 684497 h 684497"/>
                  <a:gd name="connsiteX1-155" fmla="*/ 827007 w 1117265"/>
                  <a:gd name="connsiteY1-156" fmla="*/ 0 h 684497"/>
                  <a:gd name="connsiteX2-157" fmla="*/ 1117265 w 1117265"/>
                  <a:gd name="connsiteY2-158" fmla="*/ 283547 h 684497"/>
                  <a:gd name="connsiteX3-159" fmla="*/ 0 w 1117265"/>
                  <a:gd name="connsiteY3-160" fmla="*/ 684497 h 684497"/>
                  <a:gd name="connsiteX0-161" fmla="*/ 0 w 1117265"/>
                  <a:gd name="connsiteY0-162" fmla="*/ 684497 h 684497"/>
                  <a:gd name="connsiteX1-163" fmla="*/ 827007 w 1117265"/>
                  <a:gd name="connsiteY1-164" fmla="*/ 0 h 684497"/>
                  <a:gd name="connsiteX2-165" fmla="*/ 1117265 w 1117265"/>
                  <a:gd name="connsiteY2-166" fmla="*/ 283547 h 684497"/>
                  <a:gd name="connsiteX3-167" fmla="*/ 0 w 1117265"/>
                  <a:gd name="connsiteY3-168" fmla="*/ 684497 h 684497"/>
                  <a:gd name="connsiteX0-169" fmla="*/ 0 w 1117265"/>
                  <a:gd name="connsiteY0-170" fmla="*/ 684497 h 684497"/>
                  <a:gd name="connsiteX1-171" fmla="*/ 827007 w 1117265"/>
                  <a:gd name="connsiteY1-172" fmla="*/ 0 h 684497"/>
                  <a:gd name="connsiteX2-173" fmla="*/ 1117265 w 1117265"/>
                  <a:gd name="connsiteY2-174" fmla="*/ 283547 h 684497"/>
                  <a:gd name="connsiteX3-175" fmla="*/ 0 w 1117265"/>
                  <a:gd name="connsiteY3-176" fmla="*/ 684497 h 684497"/>
                  <a:gd name="connsiteX0-177" fmla="*/ 0 w 1117265"/>
                  <a:gd name="connsiteY0-178" fmla="*/ 684497 h 684497"/>
                  <a:gd name="connsiteX1-179" fmla="*/ 827007 w 1117265"/>
                  <a:gd name="connsiteY1-180" fmla="*/ 0 h 684497"/>
                  <a:gd name="connsiteX2-181" fmla="*/ 1117265 w 1117265"/>
                  <a:gd name="connsiteY2-182" fmla="*/ 283547 h 684497"/>
                  <a:gd name="connsiteX3-183" fmla="*/ 0 w 1117265"/>
                  <a:gd name="connsiteY3-184" fmla="*/ 684497 h 684497"/>
                  <a:gd name="connsiteX0-185" fmla="*/ 0 w 1117265"/>
                  <a:gd name="connsiteY0-186" fmla="*/ 684497 h 684497"/>
                  <a:gd name="connsiteX1-187" fmla="*/ 827007 w 1117265"/>
                  <a:gd name="connsiteY1-188" fmla="*/ 0 h 684497"/>
                  <a:gd name="connsiteX2-189" fmla="*/ 1117265 w 1117265"/>
                  <a:gd name="connsiteY2-190" fmla="*/ 283547 h 684497"/>
                  <a:gd name="connsiteX3-191" fmla="*/ 0 w 1117265"/>
                  <a:gd name="connsiteY3-192" fmla="*/ 684497 h 684497"/>
                  <a:gd name="connsiteX0-193" fmla="*/ 0 w 1117265"/>
                  <a:gd name="connsiteY0-194" fmla="*/ 684497 h 684497"/>
                  <a:gd name="connsiteX1-195" fmla="*/ 827007 w 1117265"/>
                  <a:gd name="connsiteY1-196" fmla="*/ 0 h 684497"/>
                  <a:gd name="connsiteX2-197" fmla="*/ 1117265 w 1117265"/>
                  <a:gd name="connsiteY2-198" fmla="*/ 283547 h 684497"/>
                  <a:gd name="connsiteX3-199" fmla="*/ 0 w 1117265"/>
                  <a:gd name="connsiteY3-200" fmla="*/ 684497 h 684497"/>
                  <a:gd name="connsiteX0-201" fmla="*/ 0 w 1117265"/>
                  <a:gd name="connsiteY0-202" fmla="*/ 684497 h 684497"/>
                  <a:gd name="connsiteX1-203" fmla="*/ 827007 w 1117265"/>
                  <a:gd name="connsiteY1-204" fmla="*/ 0 h 684497"/>
                  <a:gd name="connsiteX2-205" fmla="*/ 1117265 w 1117265"/>
                  <a:gd name="connsiteY2-206" fmla="*/ 283547 h 684497"/>
                  <a:gd name="connsiteX3-207" fmla="*/ 0 w 1117265"/>
                  <a:gd name="connsiteY3-208" fmla="*/ 684497 h 684497"/>
                  <a:gd name="connsiteX0-209" fmla="*/ 0 w 1117265"/>
                  <a:gd name="connsiteY0-210" fmla="*/ 684497 h 684497"/>
                  <a:gd name="connsiteX1-211" fmla="*/ 827007 w 1117265"/>
                  <a:gd name="connsiteY1-212" fmla="*/ 0 h 684497"/>
                  <a:gd name="connsiteX2-213" fmla="*/ 1117265 w 1117265"/>
                  <a:gd name="connsiteY2-214" fmla="*/ 283547 h 684497"/>
                  <a:gd name="connsiteX3-215" fmla="*/ 0 w 1117265"/>
                  <a:gd name="connsiteY3-216" fmla="*/ 684497 h 684497"/>
                  <a:gd name="connsiteX0-217" fmla="*/ 0 w 1117265"/>
                  <a:gd name="connsiteY0-218" fmla="*/ 684497 h 684497"/>
                  <a:gd name="connsiteX1-219" fmla="*/ 827007 w 1117265"/>
                  <a:gd name="connsiteY1-220" fmla="*/ 0 h 684497"/>
                  <a:gd name="connsiteX2-221" fmla="*/ 1117265 w 1117265"/>
                  <a:gd name="connsiteY2-222" fmla="*/ 283547 h 684497"/>
                  <a:gd name="connsiteX3-223" fmla="*/ 0 w 1117265"/>
                  <a:gd name="connsiteY3-224" fmla="*/ 684497 h 684497"/>
                  <a:gd name="connsiteX0-225" fmla="*/ 0 w 1117265"/>
                  <a:gd name="connsiteY0-226" fmla="*/ 684497 h 684497"/>
                  <a:gd name="connsiteX1-227" fmla="*/ 827007 w 1117265"/>
                  <a:gd name="connsiteY1-228" fmla="*/ 0 h 684497"/>
                  <a:gd name="connsiteX2-229" fmla="*/ 1117265 w 1117265"/>
                  <a:gd name="connsiteY2-230" fmla="*/ 283547 h 684497"/>
                  <a:gd name="connsiteX3-231" fmla="*/ 0 w 1117265"/>
                  <a:gd name="connsiteY3-232" fmla="*/ 684497 h 684497"/>
                  <a:gd name="connsiteX0-233" fmla="*/ 0 w 1117265"/>
                  <a:gd name="connsiteY0-234" fmla="*/ 684497 h 684497"/>
                  <a:gd name="connsiteX1-235" fmla="*/ 827007 w 1117265"/>
                  <a:gd name="connsiteY1-236" fmla="*/ 0 h 684497"/>
                  <a:gd name="connsiteX2-237" fmla="*/ 1117265 w 1117265"/>
                  <a:gd name="connsiteY2-238" fmla="*/ 283547 h 684497"/>
                  <a:gd name="connsiteX3-239" fmla="*/ 0 w 1117265"/>
                  <a:gd name="connsiteY3-240" fmla="*/ 684497 h 684497"/>
                  <a:gd name="connsiteX0-241" fmla="*/ 0 w 1117265"/>
                  <a:gd name="connsiteY0-242" fmla="*/ 684497 h 684497"/>
                  <a:gd name="connsiteX1-243" fmla="*/ 827007 w 1117265"/>
                  <a:gd name="connsiteY1-244" fmla="*/ 0 h 684497"/>
                  <a:gd name="connsiteX2-245" fmla="*/ 1117265 w 1117265"/>
                  <a:gd name="connsiteY2-246" fmla="*/ 283547 h 684497"/>
                  <a:gd name="connsiteX3-247" fmla="*/ 0 w 1117265"/>
                  <a:gd name="connsiteY3-248" fmla="*/ 684497 h 684497"/>
                </a:gdLst>
                <a:ahLst/>
                <a:cxnLst>
                  <a:cxn ang="0">
                    <a:pos x="connsiteX0-1" y="connsiteY0-2"/>
                  </a:cxn>
                  <a:cxn ang="0">
                    <a:pos x="connsiteX1-3" y="connsiteY1-4"/>
                  </a:cxn>
                  <a:cxn ang="0">
                    <a:pos x="connsiteX2-5" y="connsiteY2-6"/>
                  </a:cxn>
                  <a:cxn ang="0">
                    <a:pos x="connsiteX3-7" y="connsiteY3-8"/>
                  </a:cxn>
                </a:cxnLst>
                <a:rect l="l" t="t" r="r" b="b"/>
                <a:pathLst>
                  <a:path w="1117265" h="684497">
                    <a:moveTo>
                      <a:pt x="0" y="684497"/>
                    </a:moveTo>
                    <a:cubicBezTo>
                      <a:pt x="281310" y="578055"/>
                      <a:pt x="563915" y="445084"/>
                      <a:pt x="827007" y="0"/>
                    </a:cubicBezTo>
                    <a:cubicBezTo>
                      <a:pt x="830800" y="112603"/>
                      <a:pt x="947335" y="344380"/>
                      <a:pt x="1117265" y="283547"/>
                    </a:cubicBezTo>
                    <a:cubicBezTo>
                      <a:pt x="779033" y="454015"/>
                      <a:pt x="330704" y="612949"/>
                      <a:pt x="0" y="684497"/>
                    </a:cubicBezTo>
                    <a:close/>
                  </a:path>
                </a:pathLst>
              </a:custGeom>
              <a:noFill/>
              <a:ln w="50800">
                <a:solidFill>
                  <a:srgbClr val="3D7351"/>
                </a:solidFill>
                <a:headEnd type="oval"/>
                <a:tailEnd type="oval"/>
              </a:ln>
              <a:effectLst/>
            </p:spPr>
            <p:style>
              <a:lnRef idx="1">
                <a:schemeClr val="accent1"/>
              </a:lnRef>
              <a:fillRef idx="0">
                <a:schemeClr val="accent1"/>
              </a:fillRef>
              <a:effectRef idx="0">
                <a:schemeClr val="accent1"/>
              </a:effectRef>
              <a:fontRef idx="minor">
                <a:schemeClr val="tx1"/>
              </a:fontRef>
            </p:style>
            <p:txBody>
              <a:bodyPr anchor="ctr"/>
              <a:lstStyle/>
              <a:p>
                <a:pPr algn="ctr"/>
                <a:endParaRPr lang="ko-KR" altLang="en-US">
                  <a:solidFill>
                    <a:prstClr val="black"/>
                  </a:solidFill>
                  <a:latin typeface="Arial" panose="020B0604020202020204" pitchFamily="34" charset="0"/>
                  <a:cs typeface="+mn-ea"/>
                  <a:sym typeface="Arial" panose="020B0604020202020204" pitchFamily="34" charset="0"/>
                </a:endParaRPr>
              </a:p>
            </p:txBody>
          </p:sp>
          <p:sp>
            <p:nvSpPr>
              <p:cNvPr id="51" name="자유형 200"/>
              <p:cNvSpPr/>
              <p:nvPr/>
            </p:nvSpPr>
            <p:spPr bwMode="auto">
              <a:xfrm>
                <a:off x="2381" y="4402"/>
                <a:ext cx="3621" cy="725"/>
              </a:xfrm>
              <a:custGeom>
                <a:avLst/>
                <a:gdLst>
                  <a:gd name="connsiteX0" fmla="*/ 0 w 2226733"/>
                  <a:gd name="connsiteY0" fmla="*/ 0 h 465666"/>
                  <a:gd name="connsiteX1" fmla="*/ 2226733 w 2226733"/>
                  <a:gd name="connsiteY1" fmla="*/ 67733 h 465666"/>
                  <a:gd name="connsiteX2" fmla="*/ 2192867 w 2226733"/>
                  <a:gd name="connsiteY2" fmla="*/ 465666 h 465666"/>
                  <a:gd name="connsiteX3" fmla="*/ 16933 w 2226733"/>
                  <a:gd name="connsiteY3" fmla="*/ 381000 h 465666"/>
                  <a:gd name="connsiteX4" fmla="*/ 0 w 2226733"/>
                  <a:gd name="connsiteY4" fmla="*/ 0 h 465666"/>
                  <a:gd name="connsiteX0-1" fmla="*/ 0 w 2226733"/>
                  <a:gd name="connsiteY0-2" fmla="*/ 0 h 465666"/>
                  <a:gd name="connsiteX1-3" fmla="*/ 2226733 w 2226733"/>
                  <a:gd name="connsiteY1-4" fmla="*/ 67733 h 465666"/>
                  <a:gd name="connsiteX2-5" fmla="*/ 2192867 w 2226733"/>
                  <a:gd name="connsiteY2-6" fmla="*/ 465666 h 465666"/>
                  <a:gd name="connsiteX3-7" fmla="*/ 16933 w 2226733"/>
                  <a:gd name="connsiteY3-8" fmla="*/ 381000 h 465666"/>
                  <a:gd name="connsiteX4-9" fmla="*/ 0 w 2226733"/>
                  <a:gd name="connsiteY4-10" fmla="*/ 0 h 465666"/>
                  <a:gd name="connsiteX0-11" fmla="*/ 0 w 2207084"/>
                  <a:gd name="connsiteY0-12" fmla="*/ 0 h 465666"/>
                  <a:gd name="connsiteX1-13" fmla="*/ 2207084 w 2207084"/>
                  <a:gd name="connsiteY1-14" fmla="*/ 33453 h 465666"/>
                  <a:gd name="connsiteX2-15" fmla="*/ 2192867 w 2207084"/>
                  <a:gd name="connsiteY2-16" fmla="*/ 465666 h 465666"/>
                  <a:gd name="connsiteX3-17" fmla="*/ 16933 w 2207084"/>
                  <a:gd name="connsiteY3-18" fmla="*/ 381000 h 465666"/>
                  <a:gd name="connsiteX4-19" fmla="*/ 0 w 2207084"/>
                  <a:gd name="connsiteY4-20" fmla="*/ 0 h 465666"/>
                  <a:gd name="connsiteX0-21" fmla="*/ 0 w 2196244"/>
                  <a:gd name="connsiteY0-22" fmla="*/ 0 h 468217"/>
                  <a:gd name="connsiteX1-23" fmla="*/ 2196244 w 2196244"/>
                  <a:gd name="connsiteY1-24" fmla="*/ 36004 h 468217"/>
                  <a:gd name="connsiteX2-25" fmla="*/ 2182027 w 2196244"/>
                  <a:gd name="connsiteY2-26" fmla="*/ 468217 h 468217"/>
                  <a:gd name="connsiteX3-27" fmla="*/ 6093 w 2196244"/>
                  <a:gd name="connsiteY3-28" fmla="*/ 383551 h 468217"/>
                  <a:gd name="connsiteX4-29" fmla="*/ 0 w 2196244"/>
                  <a:gd name="connsiteY4-30" fmla="*/ 0 h 468217"/>
                  <a:gd name="connsiteX0-31" fmla="*/ 0 w 2196244"/>
                  <a:gd name="connsiteY0-32" fmla="*/ 0 h 468217"/>
                  <a:gd name="connsiteX1-33" fmla="*/ 2196244 w 2196244"/>
                  <a:gd name="connsiteY1-34" fmla="*/ 36004 h 468217"/>
                  <a:gd name="connsiteX2-35" fmla="*/ 2182027 w 2196244"/>
                  <a:gd name="connsiteY2-36" fmla="*/ 468217 h 468217"/>
                  <a:gd name="connsiteX3-37" fmla="*/ 6093 w 2196244"/>
                  <a:gd name="connsiteY3-38" fmla="*/ 383551 h 468217"/>
                  <a:gd name="connsiteX4-39" fmla="*/ 0 w 2196244"/>
                  <a:gd name="connsiteY4-40" fmla="*/ 0 h 468217"/>
                  <a:gd name="connsiteX0-41" fmla="*/ 29911 w 2190151"/>
                  <a:gd name="connsiteY0-42" fmla="*/ 0 h 468216"/>
                  <a:gd name="connsiteX1-43" fmla="*/ 2190151 w 2190151"/>
                  <a:gd name="connsiteY1-44" fmla="*/ 36003 h 468216"/>
                  <a:gd name="connsiteX2-45" fmla="*/ 2175934 w 2190151"/>
                  <a:gd name="connsiteY2-46" fmla="*/ 468216 h 468216"/>
                  <a:gd name="connsiteX3-47" fmla="*/ 0 w 2190151"/>
                  <a:gd name="connsiteY3-48" fmla="*/ 383550 h 468216"/>
                  <a:gd name="connsiteX4-49" fmla="*/ 29911 w 2190151"/>
                  <a:gd name="connsiteY4-50" fmla="*/ 0 h 468216"/>
                  <a:gd name="connsiteX0-51" fmla="*/ 0 w 2160240"/>
                  <a:gd name="connsiteY0-52" fmla="*/ 0 h 468216"/>
                  <a:gd name="connsiteX1-53" fmla="*/ 2160240 w 2160240"/>
                  <a:gd name="connsiteY1-54" fmla="*/ 36003 h 468216"/>
                  <a:gd name="connsiteX2-55" fmla="*/ 2146023 w 2160240"/>
                  <a:gd name="connsiteY2-56" fmla="*/ 468216 h 468216"/>
                  <a:gd name="connsiteX3-57" fmla="*/ 0 w 2160240"/>
                  <a:gd name="connsiteY3-58" fmla="*/ 360039 h 468216"/>
                  <a:gd name="connsiteX4-59" fmla="*/ 0 w 2160240"/>
                  <a:gd name="connsiteY4-60" fmla="*/ 0 h 468216"/>
                  <a:gd name="connsiteX0-61" fmla="*/ 21444 w 2181684"/>
                  <a:gd name="connsiteY0-62" fmla="*/ 0 h 468216"/>
                  <a:gd name="connsiteX1-63" fmla="*/ 2181684 w 2181684"/>
                  <a:gd name="connsiteY1-64" fmla="*/ 36003 h 468216"/>
                  <a:gd name="connsiteX2-65" fmla="*/ 2167467 w 2181684"/>
                  <a:gd name="connsiteY2-66" fmla="*/ 468216 h 468216"/>
                  <a:gd name="connsiteX3-67" fmla="*/ 0 w 2181684"/>
                  <a:gd name="connsiteY3-68" fmla="*/ 378258 h 468216"/>
                  <a:gd name="connsiteX4-69" fmla="*/ 21444 w 2181684"/>
                  <a:gd name="connsiteY4-70" fmla="*/ 0 h 468216"/>
                  <a:gd name="connsiteX0-71" fmla="*/ 15094 w 2181684"/>
                  <a:gd name="connsiteY0-72" fmla="*/ 0 h 468216"/>
                  <a:gd name="connsiteX1-73" fmla="*/ 2181684 w 2181684"/>
                  <a:gd name="connsiteY1-74" fmla="*/ 36003 h 468216"/>
                  <a:gd name="connsiteX2-75" fmla="*/ 2167467 w 2181684"/>
                  <a:gd name="connsiteY2-76" fmla="*/ 468216 h 468216"/>
                  <a:gd name="connsiteX3-77" fmla="*/ 0 w 2181684"/>
                  <a:gd name="connsiteY3-78" fmla="*/ 378258 h 468216"/>
                  <a:gd name="connsiteX4-79" fmla="*/ 15094 w 2181684"/>
                  <a:gd name="connsiteY4-80" fmla="*/ 0 h 468216"/>
                  <a:gd name="connsiteX0-81" fmla="*/ 15094 w 2181684"/>
                  <a:gd name="connsiteY0-82" fmla="*/ 0 h 492391"/>
                  <a:gd name="connsiteX1-83" fmla="*/ 2181684 w 2181684"/>
                  <a:gd name="connsiteY1-84" fmla="*/ 36003 h 492391"/>
                  <a:gd name="connsiteX2-85" fmla="*/ 2167467 w 2181684"/>
                  <a:gd name="connsiteY2-86" fmla="*/ 468216 h 492391"/>
                  <a:gd name="connsiteX3-87" fmla="*/ 0 w 2181684"/>
                  <a:gd name="connsiteY3-88" fmla="*/ 378258 h 492391"/>
                  <a:gd name="connsiteX4-89" fmla="*/ 15094 w 2181684"/>
                  <a:gd name="connsiteY4-90" fmla="*/ 0 h 492391"/>
                  <a:gd name="connsiteX0-91" fmla="*/ 15094 w 2181684"/>
                  <a:gd name="connsiteY0-92" fmla="*/ 0 h 492391"/>
                  <a:gd name="connsiteX1-93" fmla="*/ 2181684 w 2181684"/>
                  <a:gd name="connsiteY1-94" fmla="*/ 36003 h 492391"/>
                  <a:gd name="connsiteX2-95" fmla="*/ 2167467 w 2181684"/>
                  <a:gd name="connsiteY2-96" fmla="*/ 468216 h 492391"/>
                  <a:gd name="connsiteX3-97" fmla="*/ 0 w 2181684"/>
                  <a:gd name="connsiteY3-98" fmla="*/ 378258 h 492391"/>
                  <a:gd name="connsiteX4-99" fmla="*/ 15094 w 2181684"/>
                  <a:gd name="connsiteY4-100" fmla="*/ 0 h 492391"/>
                  <a:gd name="connsiteX0-101" fmla="*/ 15094 w 2181684"/>
                  <a:gd name="connsiteY0-102" fmla="*/ 0 h 456222"/>
                  <a:gd name="connsiteX1-103" fmla="*/ 2181684 w 2181684"/>
                  <a:gd name="connsiteY1-104" fmla="*/ 36003 h 456222"/>
                  <a:gd name="connsiteX2-105" fmla="*/ 2145679 w 2181684"/>
                  <a:gd name="connsiteY2-106" fmla="*/ 432047 h 456222"/>
                  <a:gd name="connsiteX3-107" fmla="*/ 0 w 2181684"/>
                  <a:gd name="connsiteY3-108" fmla="*/ 378258 h 456222"/>
                  <a:gd name="connsiteX4-109" fmla="*/ 15094 w 2181684"/>
                  <a:gd name="connsiteY4-110" fmla="*/ 0 h 456222"/>
                  <a:gd name="connsiteX0-111" fmla="*/ 15094 w 2181684"/>
                  <a:gd name="connsiteY0-112" fmla="*/ 0 h 462758"/>
                  <a:gd name="connsiteX1-113" fmla="*/ 2181684 w 2181684"/>
                  <a:gd name="connsiteY1-114" fmla="*/ 36003 h 462758"/>
                  <a:gd name="connsiteX2-115" fmla="*/ 2171699 w 2181684"/>
                  <a:gd name="connsiteY2-116" fmla="*/ 438583 h 462758"/>
                  <a:gd name="connsiteX3-117" fmla="*/ 0 w 2181684"/>
                  <a:gd name="connsiteY3-118" fmla="*/ 378258 h 462758"/>
                  <a:gd name="connsiteX4-119" fmla="*/ 15094 w 2181684"/>
                  <a:gd name="connsiteY4-120" fmla="*/ 0 h 462758"/>
                  <a:gd name="connsiteX0-121" fmla="*/ 21443 w 2181684"/>
                  <a:gd name="connsiteY0-122" fmla="*/ 0 h 498763"/>
                  <a:gd name="connsiteX1-123" fmla="*/ 2181684 w 2181684"/>
                  <a:gd name="connsiteY1-124" fmla="*/ 72008 h 498763"/>
                  <a:gd name="connsiteX2-125" fmla="*/ 2171699 w 2181684"/>
                  <a:gd name="connsiteY2-126" fmla="*/ 474588 h 498763"/>
                  <a:gd name="connsiteX3-127" fmla="*/ 0 w 2181684"/>
                  <a:gd name="connsiteY3-128" fmla="*/ 414263 h 498763"/>
                  <a:gd name="connsiteX4-129" fmla="*/ 21443 w 2181684"/>
                  <a:gd name="connsiteY4-130" fmla="*/ 0 h 498763"/>
                  <a:gd name="connsiteX0-131" fmla="*/ 21443 w 2181683"/>
                  <a:gd name="connsiteY0-132" fmla="*/ 0 h 498763"/>
                  <a:gd name="connsiteX1-133" fmla="*/ 2181683 w 2181683"/>
                  <a:gd name="connsiteY1-134" fmla="*/ 36005 h 498763"/>
                  <a:gd name="connsiteX2-135" fmla="*/ 2171699 w 2181683"/>
                  <a:gd name="connsiteY2-136" fmla="*/ 474588 h 498763"/>
                  <a:gd name="connsiteX3-137" fmla="*/ 0 w 2181683"/>
                  <a:gd name="connsiteY3-138" fmla="*/ 414263 h 498763"/>
                  <a:gd name="connsiteX4-139" fmla="*/ 21443 w 2181683"/>
                  <a:gd name="connsiteY4-140" fmla="*/ 0 h 498763"/>
                  <a:gd name="connsiteX0-141" fmla="*/ 21443 w 2181683"/>
                  <a:gd name="connsiteY0-142" fmla="*/ 0 h 466660"/>
                  <a:gd name="connsiteX1-143" fmla="*/ 2181683 w 2181683"/>
                  <a:gd name="connsiteY1-144" fmla="*/ 36005 h 466660"/>
                  <a:gd name="connsiteX2-145" fmla="*/ 2145680 w 2181683"/>
                  <a:gd name="connsiteY2-146" fmla="*/ 432049 h 466660"/>
                  <a:gd name="connsiteX3-147" fmla="*/ 0 w 2181683"/>
                  <a:gd name="connsiteY3-148" fmla="*/ 414263 h 466660"/>
                  <a:gd name="connsiteX4-149" fmla="*/ 21443 w 2181683"/>
                  <a:gd name="connsiteY4-150" fmla="*/ 0 h 466660"/>
                  <a:gd name="connsiteX0-151" fmla="*/ 21443 w 2181683"/>
                  <a:gd name="connsiteY0-152" fmla="*/ 0 h 441574"/>
                  <a:gd name="connsiteX1-153" fmla="*/ 2181683 w 2181683"/>
                  <a:gd name="connsiteY1-154" fmla="*/ 36005 h 441574"/>
                  <a:gd name="connsiteX2-155" fmla="*/ 2161555 w 2181683"/>
                  <a:gd name="connsiteY2-156" fmla="*/ 441574 h 441574"/>
                  <a:gd name="connsiteX3-157" fmla="*/ 0 w 2181683"/>
                  <a:gd name="connsiteY3-158" fmla="*/ 414263 h 441574"/>
                  <a:gd name="connsiteX4-159" fmla="*/ 21443 w 2181683"/>
                  <a:gd name="connsiteY4-160" fmla="*/ 0 h 441574"/>
                  <a:gd name="connsiteX0-161" fmla="*/ 21443 w 2181683"/>
                  <a:gd name="connsiteY0-162" fmla="*/ 0 h 441574"/>
                  <a:gd name="connsiteX1-163" fmla="*/ 2181683 w 2181683"/>
                  <a:gd name="connsiteY1-164" fmla="*/ 36005 h 441574"/>
                  <a:gd name="connsiteX2-165" fmla="*/ 2171080 w 2181683"/>
                  <a:gd name="connsiteY2-166" fmla="*/ 441574 h 441574"/>
                  <a:gd name="connsiteX3-167" fmla="*/ 0 w 2181683"/>
                  <a:gd name="connsiteY3-168" fmla="*/ 414263 h 441574"/>
                  <a:gd name="connsiteX4-169" fmla="*/ 21443 w 2181683"/>
                  <a:gd name="connsiteY4-170" fmla="*/ 0 h 441574"/>
                  <a:gd name="connsiteX0-171" fmla="*/ 21443 w 2181683"/>
                  <a:gd name="connsiteY0-172" fmla="*/ 0 h 471835"/>
                  <a:gd name="connsiteX1-173" fmla="*/ 2181683 w 2181683"/>
                  <a:gd name="connsiteY1-174" fmla="*/ 36005 h 471835"/>
                  <a:gd name="connsiteX2-175" fmla="*/ 2171080 w 2181683"/>
                  <a:gd name="connsiteY2-176" fmla="*/ 441574 h 471835"/>
                  <a:gd name="connsiteX3-177" fmla="*/ 0 w 2181683"/>
                  <a:gd name="connsiteY3-178" fmla="*/ 414263 h 471835"/>
                  <a:gd name="connsiteX4-179" fmla="*/ 21443 w 2181683"/>
                  <a:gd name="connsiteY4-180" fmla="*/ 0 h 471835"/>
                  <a:gd name="connsiteX0-181" fmla="*/ 21443 w 2181683"/>
                  <a:gd name="connsiteY0-182" fmla="*/ 0 h 471835"/>
                  <a:gd name="connsiteX1-183" fmla="*/ 2181683 w 2181683"/>
                  <a:gd name="connsiteY1-184" fmla="*/ 36005 h 471835"/>
                  <a:gd name="connsiteX2-185" fmla="*/ 2171080 w 2181683"/>
                  <a:gd name="connsiteY2-186" fmla="*/ 441574 h 471835"/>
                  <a:gd name="connsiteX3-187" fmla="*/ 0 w 2181683"/>
                  <a:gd name="connsiteY3-188" fmla="*/ 414263 h 471835"/>
                  <a:gd name="connsiteX4-189" fmla="*/ 21443 w 2181683"/>
                  <a:gd name="connsiteY4-190" fmla="*/ 0 h 471835"/>
                  <a:gd name="connsiteX0-191" fmla="*/ 13233 w 2173473"/>
                  <a:gd name="connsiteY0-192" fmla="*/ 0 h 471835"/>
                  <a:gd name="connsiteX1-193" fmla="*/ 2173473 w 2173473"/>
                  <a:gd name="connsiteY1-194" fmla="*/ 36005 h 471835"/>
                  <a:gd name="connsiteX2-195" fmla="*/ 2162870 w 2173473"/>
                  <a:gd name="connsiteY2-196" fmla="*/ 441574 h 471835"/>
                  <a:gd name="connsiteX3-197" fmla="*/ 0 w 2173473"/>
                  <a:gd name="connsiteY3-198" fmla="*/ 377428 h 471835"/>
                  <a:gd name="connsiteX4-199" fmla="*/ 13233 w 2173473"/>
                  <a:gd name="connsiteY4-200" fmla="*/ 0 h 471835"/>
                  <a:gd name="connsiteX0-201" fmla="*/ 15627 w 2175867"/>
                  <a:gd name="connsiteY0-202" fmla="*/ 0 h 441574"/>
                  <a:gd name="connsiteX1-203" fmla="*/ 2175867 w 2175867"/>
                  <a:gd name="connsiteY1-204" fmla="*/ 36005 h 441574"/>
                  <a:gd name="connsiteX2-205" fmla="*/ 2165264 w 2175867"/>
                  <a:gd name="connsiteY2-206" fmla="*/ 441574 h 441574"/>
                  <a:gd name="connsiteX3-207" fmla="*/ 0 w 2175867"/>
                  <a:gd name="connsiteY3-208" fmla="*/ 354372 h 441574"/>
                  <a:gd name="connsiteX4-209" fmla="*/ 15627 w 2175867"/>
                  <a:gd name="connsiteY4-210" fmla="*/ 0 h 441574"/>
                  <a:gd name="connsiteX0-211" fmla="*/ 15627 w 2175867"/>
                  <a:gd name="connsiteY0-212" fmla="*/ 0 h 454274"/>
                  <a:gd name="connsiteX1-213" fmla="*/ 2175867 w 2175867"/>
                  <a:gd name="connsiteY1-214" fmla="*/ 48705 h 454274"/>
                  <a:gd name="connsiteX2-215" fmla="*/ 2165264 w 2175867"/>
                  <a:gd name="connsiteY2-216" fmla="*/ 454274 h 454274"/>
                  <a:gd name="connsiteX3-217" fmla="*/ 0 w 2175867"/>
                  <a:gd name="connsiteY3-218" fmla="*/ 367072 h 454274"/>
                  <a:gd name="connsiteX4-219" fmla="*/ 15627 w 2175867"/>
                  <a:gd name="connsiteY4-220" fmla="*/ 0 h 454274"/>
                  <a:gd name="connsiteX0-221" fmla="*/ 15627 w 2179042"/>
                  <a:gd name="connsiteY0-222" fmla="*/ 0 h 454274"/>
                  <a:gd name="connsiteX1-223" fmla="*/ 2179042 w 2179042"/>
                  <a:gd name="connsiteY1-224" fmla="*/ 39180 h 454274"/>
                  <a:gd name="connsiteX2-225" fmla="*/ 2165264 w 2179042"/>
                  <a:gd name="connsiteY2-226" fmla="*/ 454274 h 454274"/>
                  <a:gd name="connsiteX3-227" fmla="*/ 0 w 2179042"/>
                  <a:gd name="connsiteY3-228" fmla="*/ 367072 h 454274"/>
                  <a:gd name="connsiteX4-229" fmla="*/ 15627 w 2179042"/>
                  <a:gd name="connsiteY4-230" fmla="*/ 0 h 454274"/>
                  <a:gd name="connsiteX0-231" fmla="*/ 15627 w 2179042"/>
                  <a:gd name="connsiteY0-232" fmla="*/ 0 h 397124"/>
                  <a:gd name="connsiteX1-233" fmla="*/ 2179042 w 2179042"/>
                  <a:gd name="connsiteY1-234" fmla="*/ 39180 h 397124"/>
                  <a:gd name="connsiteX2-235" fmla="*/ 2174789 w 2179042"/>
                  <a:gd name="connsiteY2-236" fmla="*/ 397124 h 397124"/>
                  <a:gd name="connsiteX3-237" fmla="*/ 0 w 2179042"/>
                  <a:gd name="connsiteY3-238" fmla="*/ 367072 h 397124"/>
                  <a:gd name="connsiteX4-239" fmla="*/ 15627 w 2179042"/>
                  <a:gd name="connsiteY4-240" fmla="*/ 0 h 397124"/>
                  <a:gd name="connsiteX0-241" fmla="*/ 18802 w 2182217"/>
                  <a:gd name="connsiteY0-242" fmla="*/ 0 h 397124"/>
                  <a:gd name="connsiteX1-243" fmla="*/ 2182217 w 2182217"/>
                  <a:gd name="connsiteY1-244" fmla="*/ 39180 h 397124"/>
                  <a:gd name="connsiteX2-245" fmla="*/ 2177964 w 2182217"/>
                  <a:gd name="connsiteY2-246" fmla="*/ 397124 h 397124"/>
                  <a:gd name="connsiteX3-247" fmla="*/ 0 w 2182217"/>
                  <a:gd name="connsiteY3-248" fmla="*/ 351197 h 397124"/>
                  <a:gd name="connsiteX4-249" fmla="*/ 18802 w 2182217"/>
                  <a:gd name="connsiteY4-250" fmla="*/ 0 h 397124"/>
                  <a:gd name="connsiteX0-251" fmla="*/ 25152 w 2188567"/>
                  <a:gd name="connsiteY0-252" fmla="*/ 0 h 397124"/>
                  <a:gd name="connsiteX1-253" fmla="*/ 2188567 w 2188567"/>
                  <a:gd name="connsiteY1-254" fmla="*/ 39180 h 397124"/>
                  <a:gd name="connsiteX2-255" fmla="*/ 2184314 w 2188567"/>
                  <a:gd name="connsiteY2-256" fmla="*/ 397124 h 397124"/>
                  <a:gd name="connsiteX3-257" fmla="*/ 0 w 2188567"/>
                  <a:gd name="connsiteY3-258" fmla="*/ 367072 h 397124"/>
                  <a:gd name="connsiteX4-259" fmla="*/ 25152 w 2188567"/>
                  <a:gd name="connsiteY4-260" fmla="*/ 0 h 397124"/>
                  <a:gd name="connsiteX0-261" fmla="*/ 25152 w 2188567"/>
                  <a:gd name="connsiteY0-262" fmla="*/ 0 h 381249"/>
                  <a:gd name="connsiteX1-263" fmla="*/ 2188567 w 2188567"/>
                  <a:gd name="connsiteY1-264" fmla="*/ 39180 h 381249"/>
                  <a:gd name="connsiteX2-265" fmla="*/ 2181139 w 2188567"/>
                  <a:gd name="connsiteY2-266" fmla="*/ 381249 h 381249"/>
                  <a:gd name="connsiteX3-267" fmla="*/ 0 w 2188567"/>
                  <a:gd name="connsiteY3-268" fmla="*/ 367072 h 381249"/>
                  <a:gd name="connsiteX4-269" fmla="*/ 25152 w 2188567"/>
                  <a:gd name="connsiteY4-270" fmla="*/ 0 h 381249"/>
                  <a:gd name="connsiteX0-271" fmla="*/ 25152 w 2188567"/>
                  <a:gd name="connsiteY0-272" fmla="*/ 0 h 411696"/>
                  <a:gd name="connsiteX1-273" fmla="*/ 2188567 w 2188567"/>
                  <a:gd name="connsiteY1-274" fmla="*/ 39180 h 411696"/>
                  <a:gd name="connsiteX2-275" fmla="*/ 2181139 w 2188567"/>
                  <a:gd name="connsiteY2-276" fmla="*/ 381249 h 411696"/>
                  <a:gd name="connsiteX3-277" fmla="*/ 0 w 2188567"/>
                  <a:gd name="connsiteY3-278" fmla="*/ 367072 h 411696"/>
                  <a:gd name="connsiteX4-279" fmla="*/ 25152 w 2188567"/>
                  <a:gd name="connsiteY4-280" fmla="*/ 0 h 411696"/>
                  <a:gd name="connsiteX0-281" fmla="*/ 25152 w 2188567"/>
                  <a:gd name="connsiteY0-282" fmla="*/ 0 h 436265"/>
                  <a:gd name="connsiteX1-283" fmla="*/ 2188567 w 2188567"/>
                  <a:gd name="connsiteY1-284" fmla="*/ 39180 h 436265"/>
                  <a:gd name="connsiteX2-285" fmla="*/ 2181139 w 2188567"/>
                  <a:gd name="connsiteY2-286" fmla="*/ 381249 h 436265"/>
                  <a:gd name="connsiteX3-287" fmla="*/ 0 w 2188567"/>
                  <a:gd name="connsiteY3-288" fmla="*/ 367072 h 436265"/>
                  <a:gd name="connsiteX4-289" fmla="*/ 25152 w 2188567"/>
                  <a:gd name="connsiteY4-290" fmla="*/ 0 h 436265"/>
                  <a:gd name="connsiteX0-291" fmla="*/ 16942 w 2180357"/>
                  <a:gd name="connsiteY0-292" fmla="*/ 0 h 436265"/>
                  <a:gd name="connsiteX1-293" fmla="*/ 2180357 w 2180357"/>
                  <a:gd name="connsiteY1-294" fmla="*/ 39180 h 436265"/>
                  <a:gd name="connsiteX2-295" fmla="*/ 2172929 w 2180357"/>
                  <a:gd name="connsiteY2-296" fmla="*/ 381249 h 436265"/>
                  <a:gd name="connsiteX3-297" fmla="*/ 0 w 2180357"/>
                  <a:gd name="connsiteY3-298" fmla="*/ 338745 h 436265"/>
                  <a:gd name="connsiteX4-299" fmla="*/ 16942 w 2180357"/>
                  <a:gd name="connsiteY4-300" fmla="*/ 0 h 436265"/>
                  <a:gd name="connsiteX0-301" fmla="*/ 16942 w 2180357"/>
                  <a:gd name="connsiteY0-302" fmla="*/ 0 h 436265"/>
                  <a:gd name="connsiteX1-303" fmla="*/ 2180357 w 2180357"/>
                  <a:gd name="connsiteY1-304" fmla="*/ 39180 h 436265"/>
                  <a:gd name="connsiteX2-305" fmla="*/ 2172929 w 2180357"/>
                  <a:gd name="connsiteY2-306" fmla="*/ 381249 h 436265"/>
                  <a:gd name="connsiteX3-307" fmla="*/ 0 w 2180357"/>
                  <a:gd name="connsiteY3-308" fmla="*/ 338745 h 436265"/>
                  <a:gd name="connsiteX4-309" fmla="*/ 16942 w 2180357"/>
                  <a:gd name="connsiteY4-310" fmla="*/ 0 h 43626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180357" h="436265">
                    <a:moveTo>
                      <a:pt x="16942" y="0"/>
                    </a:moveTo>
                    <a:cubicBezTo>
                      <a:pt x="639962" y="54762"/>
                      <a:pt x="1398909" y="66757"/>
                      <a:pt x="2180357" y="39180"/>
                    </a:cubicBezTo>
                    <a:cubicBezTo>
                      <a:pt x="2178939" y="158495"/>
                      <a:pt x="2174347" y="261934"/>
                      <a:pt x="2172929" y="381249"/>
                    </a:cubicBezTo>
                    <a:cubicBezTo>
                      <a:pt x="1395033" y="436265"/>
                      <a:pt x="414147" y="370198"/>
                      <a:pt x="0" y="338745"/>
                    </a:cubicBezTo>
                    <a:lnTo>
                      <a:pt x="16942" y="0"/>
                    </a:lnTo>
                    <a:close/>
                  </a:path>
                </a:pathLst>
              </a:custGeom>
              <a:solidFill>
                <a:srgbClr val="3D7351"/>
              </a:solidFill>
              <a:ln w="50800">
                <a:noFill/>
                <a:headEnd type="oval"/>
                <a:tailEnd type="oval"/>
              </a:ln>
              <a:effectLst/>
            </p:spPr>
            <p:style>
              <a:lnRef idx="1">
                <a:schemeClr val="accent1"/>
              </a:lnRef>
              <a:fillRef idx="0">
                <a:schemeClr val="accent1"/>
              </a:fillRef>
              <a:effectRef idx="0">
                <a:schemeClr val="accent1"/>
              </a:effectRef>
              <a:fontRef idx="minor">
                <a:schemeClr val="tx1"/>
              </a:fontRef>
            </p:style>
            <p:txBody>
              <a:bodyPr anchor="ctr"/>
              <a:lstStyle/>
              <a:p>
                <a:pPr algn="ctr"/>
                <a:endParaRPr lang="ko-KR" altLang="en-US">
                  <a:solidFill>
                    <a:prstClr val="black"/>
                  </a:solidFill>
                  <a:latin typeface="Arial" panose="020B0604020202020204" pitchFamily="34" charset="0"/>
                  <a:cs typeface="+mn-ea"/>
                  <a:sym typeface="Arial" panose="020B0604020202020204" pitchFamily="34" charset="0"/>
                </a:endParaRPr>
              </a:p>
            </p:txBody>
          </p:sp>
          <p:sp>
            <p:nvSpPr>
              <p:cNvPr id="52" name="자유형 124"/>
              <p:cNvSpPr/>
              <p:nvPr/>
            </p:nvSpPr>
            <p:spPr bwMode="auto">
              <a:xfrm>
                <a:off x="4107" y="4047"/>
                <a:ext cx="246" cy="524"/>
              </a:xfrm>
              <a:custGeom>
                <a:avLst/>
                <a:gdLst>
                  <a:gd name="connsiteX0" fmla="*/ 127000 w 203200"/>
                  <a:gd name="connsiteY0" fmla="*/ 0 h 279400"/>
                  <a:gd name="connsiteX1" fmla="*/ 0 w 203200"/>
                  <a:gd name="connsiteY1" fmla="*/ 279400 h 279400"/>
                  <a:gd name="connsiteX2" fmla="*/ 203200 w 203200"/>
                  <a:gd name="connsiteY2" fmla="*/ 6350 h 279400"/>
                  <a:gd name="connsiteX3" fmla="*/ 127000 w 203200"/>
                  <a:gd name="connsiteY3" fmla="*/ 0 h 279400"/>
                  <a:gd name="connsiteX0-1" fmla="*/ 53950 w 130150"/>
                  <a:gd name="connsiteY0-2" fmla="*/ 0 h 226132"/>
                  <a:gd name="connsiteX1-3" fmla="*/ 0 w 130150"/>
                  <a:gd name="connsiteY1-4" fmla="*/ 226132 h 226132"/>
                  <a:gd name="connsiteX2-5" fmla="*/ 130150 w 130150"/>
                  <a:gd name="connsiteY2-6" fmla="*/ 6350 h 226132"/>
                  <a:gd name="connsiteX3-7" fmla="*/ 53950 w 130150"/>
                  <a:gd name="connsiteY3-8" fmla="*/ 0 h 226132"/>
                  <a:gd name="connsiteX0-9" fmla="*/ 53950 w 130150"/>
                  <a:gd name="connsiteY0-10" fmla="*/ 0 h 226132"/>
                  <a:gd name="connsiteX1-11" fmla="*/ 0 w 130150"/>
                  <a:gd name="connsiteY1-12" fmla="*/ 226132 h 226132"/>
                  <a:gd name="connsiteX2-13" fmla="*/ 130150 w 130150"/>
                  <a:gd name="connsiteY2-14" fmla="*/ 6350 h 226132"/>
                  <a:gd name="connsiteX3-15" fmla="*/ 53950 w 130150"/>
                  <a:gd name="connsiteY3-16" fmla="*/ 0 h 226132"/>
                  <a:gd name="connsiteX0-17" fmla="*/ 53950 w 130150"/>
                  <a:gd name="connsiteY0-18" fmla="*/ 0 h 226132"/>
                  <a:gd name="connsiteX1-19" fmla="*/ 0 w 130150"/>
                  <a:gd name="connsiteY1-20" fmla="*/ 226132 h 226132"/>
                  <a:gd name="connsiteX2-21" fmla="*/ 130150 w 130150"/>
                  <a:gd name="connsiteY2-22" fmla="*/ 6350 h 226132"/>
                  <a:gd name="connsiteX3-23" fmla="*/ 53950 w 130150"/>
                  <a:gd name="connsiteY3-24" fmla="*/ 0 h 226132"/>
                  <a:gd name="connsiteX0-25" fmla="*/ 53950 w 130150"/>
                  <a:gd name="connsiteY0-26" fmla="*/ 0 h 226132"/>
                  <a:gd name="connsiteX1-27" fmla="*/ 0 w 130150"/>
                  <a:gd name="connsiteY1-28" fmla="*/ 226132 h 226132"/>
                  <a:gd name="connsiteX2-29" fmla="*/ 130150 w 130150"/>
                  <a:gd name="connsiteY2-30" fmla="*/ 6350 h 226132"/>
                  <a:gd name="connsiteX3-31" fmla="*/ 53950 w 130150"/>
                  <a:gd name="connsiteY3-32" fmla="*/ 0 h 226132"/>
                  <a:gd name="connsiteX0-33" fmla="*/ 53950 w 130150"/>
                  <a:gd name="connsiteY0-34" fmla="*/ 0 h 226132"/>
                  <a:gd name="connsiteX1-35" fmla="*/ 0 w 130150"/>
                  <a:gd name="connsiteY1-36" fmla="*/ 226132 h 226132"/>
                  <a:gd name="connsiteX2-37" fmla="*/ 130150 w 130150"/>
                  <a:gd name="connsiteY2-38" fmla="*/ 6350 h 226132"/>
                  <a:gd name="connsiteX3-39" fmla="*/ 53950 w 130150"/>
                  <a:gd name="connsiteY3-40" fmla="*/ 0 h 226132"/>
                  <a:gd name="connsiteX0-41" fmla="*/ 53950 w 130150"/>
                  <a:gd name="connsiteY0-42" fmla="*/ 0 h 226132"/>
                  <a:gd name="connsiteX1-43" fmla="*/ 0 w 130150"/>
                  <a:gd name="connsiteY1-44" fmla="*/ 226132 h 226132"/>
                  <a:gd name="connsiteX2-45" fmla="*/ 130150 w 130150"/>
                  <a:gd name="connsiteY2-46" fmla="*/ 6350 h 226132"/>
                  <a:gd name="connsiteX3-47" fmla="*/ 53950 w 130150"/>
                  <a:gd name="connsiteY3-48" fmla="*/ 0 h 226132"/>
                  <a:gd name="connsiteX0-49" fmla="*/ 53950 w 130150"/>
                  <a:gd name="connsiteY0-50" fmla="*/ 0 h 226132"/>
                  <a:gd name="connsiteX1-51" fmla="*/ 0 w 130150"/>
                  <a:gd name="connsiteY1-52" fmla="*/ 226132 h 226132"/>
                  <a:gd name="connsiteX2-53" fmla="*/ 130150 w 130150"/>
                  <a:gd name="connsiteY2-54" fmla="*/ 6350 h 226132"/>
                  <a:gd name="connsiteX3-55" fmla="*/ 53950 w 130150"/>
                  <a:gd name="connsiteY3-56" fmla="*/ 0 h 226132"/>
                  <a:gd name="connsiteX0-57" fmla="*/ 53950 w 108012"/>
                  <a:gd name="connsiteY0-58" fmla="*/ 0 h 226132"/>
                  <a:gd name="connsiteX1-59" fmla="*/ 0 w 108012"/>
                  <a:gd name="connsiteY1-60" fmla="*/ 226132 h 226132"/>
                  <a:gd name="connsiteX2-61" fmla="*/ 108012 w 108012"/>
                  <a:gd name="connsiteY2-62" fmla="*/ 0 h 226132"/>
                  <a:gd name="connsiteX3-63" fmla="*/ 53950 w 108012"/>
                  <a:gd name="connsiteY3-64" fmla="*/ 0 h 226132"/>
                  <a:gd name="connsiteX0-65" fmla="*/ 53950 w 108012"/>
                  <a:gd name="connsiteY0-66" fmla="*/ 0 h 226132"/>
                  <a:gd name="connsiteX1-67" fmla="*/ 0 w 108012"/>
                  <a:gd name="connsiteY1-68" fmla="*/ 226132 h 226132"/>
                  <a:gd name="connsiteX2-69" fmla="*/ 108012 w 108012"/>
                  <a:gd name="connsiteY2-70" fmla="*/ 0 h 226132"/>
                  <a:gd name="connsiteX3-71" fmla="*/ 53950 w 108012"/>
                  <a:gd name="connsiteY3-72" fmla="*/ 0 h 226132"/>
                  <a:gd name="connsiteX0-73" fmla="*/ 72008 w 108012"/>
                  <a:gd name="connsiteY0-74" fmla="*/ 0 h 226132"/>
                  <a:gd name="connsiteX1-75" fmla="*/ 0 w 108012"/>
                  <a:gd name="connsiteY1-76" fmla="*/ 226132 h 226132"/>
                  <a:gd name="connsiteX2-77" fmla="*/ 108012 w 108012"/>
                  <a:gd name="connsiteY2-78" fmla="*/ 0 h 226132"/>
                  <a:gd name="connsiteX3-79" fmla="*/ 72008 w 108012"/>
                  <a:gd name="connsiteY3-80" fmla="*/ 0 h 226132"/>
                  <a:gd name="connsiteX0-81" fmla="*/ 72008 w 108012"/>
                  <a:gd name="connsiteY0-82" fmla="*/ 0 h 226132"/>
                  <a:gd name="connsiteX1-83" fmla="*/ 0 w 108012"/>
                  <a:gd name="connsiteY1-84" fmla="*/ 226132 h 226132"/>
                  <a:gd name="connsiteX2-85" fmla="*/ 108012 w 108012"/>
                  <a:gd name="connsiteY2-86" fmla="*/ 0 h 226132"/>
                  <a:gd name="connsiteX3-87" fmla="*/ 72008 w 108012"/>
                  <a:gd name="connsiteY3-88" fmla="*/ 0 h 226132"/>
                  <a:gd name="connsiteX0-89" fmla="*/ 72008 w 108012"/>
                  <a:gd name="connsiteY0-90" fmla="*/ 0 h 226132"/>
                  <a:gd name="connsiteX1-91" fmla="*/ 0 w 108012"/>
                  <a:gd name="connsiteY1-92" fmla="*/ 226132 h 226132"/>
                  <a:gd name="connsiteX2-93" fmla="*/ 108012 w 108012"/>
                  <a:gd name="connsiteY2-94" fmla="*/ 0 h 226132"/>
                  <a:gd name="connsiteX3-95" fmla="*/ 72008 w 108012"/>
                  <a:gd name="connsiteY3-96" fmla="*/ 0 h 226132"/>
                  <a:gd name="connsiteX0-97" fmla="*/ 72008 w 108012"/>
                  <a:gd name="connsiteY0-98" fmla="*/ 0 h 226132"/>
                  <a:gd name="connsiteX1-99" fmla="*/ 0 w 108012"/>
                  <a:gd name="connsiteY1-100" fmla="*/ 226132 h 226132"/>
                  <a:gd name="connsiteX2-101" fmla="*/ 108012 w 108012"/>
                  <a:gd name="connsiteY2-102" fmla="*/ 0 h 226132"/>
                  <a:gd name="connsiteX3-103" fmla="*/ 72008 w 108012"/>
                  <a:gd name="connsiteY3-104" fmla="*/ 0 h 226132"/>
                  <a:gd name="connsiteX0-105" fmla="*/ 65881 w 108012"/>
                  <a:gd name="connsiteY0-106" fmla="*/ 0 h 229667"/>
                  <a:gd name="connsiteX1-107" fmla="*/ 0 w 108012"/>
                  <a:gd name="connsiteY1-108" fmla="*/ 229667 h 229667"/>
                  <a:gd name="connsiteX2-109" fmla="*/ 108012 w 108012"/>
                  <a:gd name="connsiteY2-110" fmla="*/ 3535 h 229667"/>
                  <a:gd name="connsiteX3-111" fmla="*/ 65881 w 108012"/>
                  <a:gd name="connsiteY3-112" fmla="*/ 0 h 229667"/>
                  <a:gd name="connsiteX0-113" fmla="*/ 65881 w 108012"/>
                  <a:gd name="connsiteY0-114" fmla="*/ 0 h 229667"/>
                  <a:gd name="connsiteX1-115" fmla="*/ 0 w 108012"/>
                  <a:gd name="connsiteY1-116" fmla="*/ 229667 h 229667"/>
                  <a:gd name="connsiteX2-117" fmla="*/ 108012 w 108012"/>
                  <a:gd name="connsiteY2-118" fmla="*/ 3535 h 229667"/>
                  <a:gd name="connsiteX3-119" fmla="*/ 65881 w 108012"/>
                  <a:gd name="connsiteY3-120" fmla="*/ 0 h 229667"/>
                  <a:gd name="connsiteX0-121" fmla="*/ 65881 w 108012"/>
                  <a:gd name="connsiteY0-122" fmla="*/ 0 h 229667"/>
                  <a:gd name="connsiteX1-123" fmla="*/ 0 w 108012"/>
                  <a:gd name="connsiteY1-124" fmla="*/ 229667 h 229667"/>
                  <a:gd name="connsiteX2-125" fmla="*/ 108012 w 108012"/>
                  <a:gd name="connsiteY2-126" fmla="*/ 3535 h 229667"/>
                  <a:gd name="connsiteX3-127" fmla="*/ 65881 w 108012"/>
                  <a:gd name="connsiteY3-128" fmla="*/ 0 h 229667"/>
                </a:gdLst>
                <a:ahLst/>
                <a:cxnLst>
                  <a:cxn ang="0">
                    <a:pos x="connsiteX0-1" y="connsiteY0-2"/>
                  </a:cxn>
                  <a:cxn ang="0">
                    <a:pos x="connsiteX1-3" y="connsiteY1-4"/>
                  </a:cxn>
                  <a:cxn ang="0">
                    <a:pos x="connsiteX2-5" y="connsiteY2-6"/>
                  </a:cxn>
                  <a:cxn ang="0">
                    <a:pos x="connsiteX3-7" y="connsiteY3-8"/>
                  </a:cxn>
                </a:cxnLst>
                <a:rect l="l" t="t" r="r" b="b"/>
                <a:pathLst>
                  <a:path w="108012" h="229667">
                    <a:moveTo>
                      <a:pt x="65881" y="0"/>
                    </a:moveTo>
                    <a:cubicBezTo>
                      <a:pt x="13989" y="170218"/>
                      <a:pt x="14807" y="145050"/>
                      <a:pt x="0" y="229667"/>
                    </a:cubicBezTo>
                    <a:cubicBezTo>
                      <a:pt x="60212" y="160858"/>
                      <a:pt x="80727" y="78247"/>
                      <a:pt x="108012" y="3535"/>
                    </a:cubicBezTo>
                    <a:lnTo>
                      <a:pt x="65881" y="0"/>
                    </a:lnTo>
                    <a:close/>
                  </a:path>
                </a:pathLst>
              </a:custGeom>
              <a:solidFill>
                <a:srgbClr val="3D7351"/>
              </a:solidFill>
              <a:ln w="50800">
                <a:noFill/>
                <a:headEnd type="oval"/>
                <a:tailEnd type="oval"/>
              </a:ln>
              <a:effectLst/>
            </p:spPr>
            <p:style>
              <a:lnRef idx="1">
                <a:schemeClr val="accent1"/>
              </a:lnRef>
              <a:fillRef idx="0">
                <a:schemeClr val="accent1"/>
              </a:fillRef>
              <a:effectRef idx="0">
                <a:schemeClr val="accent1"/>
              </a:effectRef>
              <a:fontRef idx="minor">
                <a:schemeClr val="tx1"/>
              </a:fontRef>
            </p:style>
            <p:txBody>
              <a:bodyPr anchor="ctr"/>
              <a:lstStyle/>
              <a:p>
                <a:pPr algn="ctr"/>
                <a:endParaRPr lang="ko-KR" altLang="en-US">
                  <a:solidFill>
                    <a:prstClr val="black"/>
                  </a:solidFill>
                  <a:latin typeface="Arial" panose="020B0604020202020204" pitchFamily="34" charset="0"/>
                  <a:cs typeface="+mn-ea"/>
                  <a:sym typeface="Arial" panose="020B0604020202020204" pitchFamily="34" charset="0"/>
                </a:endParaRPr>
              </a:p>
            </p:txBody>
          </p:sp>
          <p:sp>
            <p:nvSpPr>
              <p:cNvPr id="53" name="Rectangle 24"/>
              <p:cNvSpPr>
                <a:spLocks noChangeArrowheads="1"/>
              </p:cNvSpPr>
              <p:nvPr/>
            </p:nvSpPr>
            <p:spPr bwMode="auto">
              <a:xfrm>
                <a:off x="2399" y="5715"/>
                <a:ext cx="3295" cy="2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400" b="1" dirty="0">
                    <a:solidFill>
                      <a:schemeClr val="tx1">
                        <a:lumMod val="75000"/>
                        <a:lumOff val="25000"/>
                      </a:schemeClr>
                    </a:solidFill>
                  </a:rPr>
                  <a:t>在每学期期末都会召开本学期总结大会，以便总结经验和查找工作中的不足之处，对表现优秀的人员给予肯定。</a:t>
                </a:r>
                <a:endParaRPr lang="zh-CN" altLang="en-US" sz="1400" b="1" dirty="0">
                  <a:solidFill>
                    <a:schemeClr val="tx1">
                      <a:lumMod val="75000"/>
                      <a:lumOff val="25000"/>
                    </a:schemeClr>
                  </a:solidFill>
                </a:endParaRPr>
              </a:p>
            </p:txBody>
          </p:sp>
          <p:sp>
            <p:nvSpPr>
              <p:cNvPr id="54" name="文本框 5"/>
              <p:cNvSpPr txBox="1">
                <a:spLocks noChangeArrowheads="1"/>
              </p:cNvSpPr>
              <p:nvPr/>
            </p:nvSpPr>
            <p:spPr bwMode="auto">
              <a:xfrm>
                <a:off x="2749" y="4402"/>
                <a:ext cx="3188" cy="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sz="1600" b="1" dirty="0">
                    <a:solidFill>
                      <a:schemeClr val="bg1"/>
                    </a:solidFill>
                    <a:latin typeface="华文细黑" panose="02010600040101010101" pitchFamily="2" charset="-122"/>
                    <a:ea typeface="华文细黑" panose="02010600040101010101" pitchFamily="2" charset="-122"/>
                  </a:rPr>
                  <a:t>（四）期末总结大会</a:t>
                </a:r>
                <a:endParaRPr sz="1600" b="1" dirty="0">
                  <a:solidFill>
                    <a:schemeClr val="bg1"/>
                  </a:solidFill>
                  <a:latin typeface="华文细黑" panose="02010600040101010101" pitchFamily="2" charset="-122"/>
                  <a:ea typeface="华文细黑" panose="02010600040101010101" pitchFamily="2"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normAutofit fontScale="82500"/>
          </a:bodyPr>
          <a:lstStyle/>
          <a:p>
            <a:r>
              <a:rPr lang="zh-CN" altLang="en-US" dirty="0"/>
              <a:t>四、危机干预</a:t>
            </a:r>
            <a:endParaRPr lang="zh-CN" altLang="en-US" dirty="0"/>
          </a:p>
          <a:p>
            <a:endParaRPr lang="zh-CN" altLang="en-US" dirty="0"/>
          </a:p>
        </p:txBody>
      </p:sp>
      <p:sp>
        <p:nvSpPr>
          <p:cNvPr id="3" name="文本占位符 2"/>
          <p:cNvSpPr>
            <a:spLocks noGrp="1"/>
          </p:cNvSpPr>
          <p:nvPr>
            <p:ph type="body" sz="quarter" idx="14"/>
          </p:nvPr>
        </p:nvSpPr>
        <p:spPr/>
        <p:txBody>
          <a:bodyPr>
            <a:normAutofit lnSpcReduction="10000"/>
          </a:bodyPr>
          <a:lstStyle/>
          <a:p>
            <a:endParaRPr lang="zh-CN" altLang="en-US" dirty="0"/>
          </a:p>
          <a:p>
            <a:endParaRPr lang="zh-CN" altLang="en-US" dirty="0"/>
          </a:p>
        </p:txBody>
      </p:sp>
      <p:sp>
        <p:nvSpPr>
          <p:cNvPr id="4" name="Freeform 69"/>
          <p:cNvSpPr>
            <a:spLocks noEditPoints="1"/>
          </p:cNvSpPr>
          <p:nvPr/>
        </p:nvSpPr>
        <p:spPr bwMode="auto">
          <a:xfrm>
            <a:off x="5067547" y="1559824"/>
            <a:ext cx="1974617" cy="4665451"/>
          </a:xfrm>
          <a:custGeom>
            <a:avLst/>
            <a:gdLst>
              <a:gd name="T0" fmla="*/ 625 w 693"/>
              <a:gd name="T1" fmla="*/ 1522 h 1641"/>
              <a:gd name="T2" fmla="*/ 520 w 693"/>
              <a:gd name="T3" fmla="*/ 985 h 1641"/>
              <a:gd name="T4" fmla="*/ 498 w 693"/>
              <a:gd name="T5" fmla="*/ 789 h 1641"/>
              <a:gd name="T6" fmla="*/ 532 w 693"/>
              <a:gd name="T7" fmla="*/ 760 h 1641"/>
              <a:gd name="T8" fmla="*/ 571 w 693"/>
              <a:gd name="T9" fmla="*/ 506 h 1641"/>
              <a:gd name="T10" fmla="*/ 505 w 693"/>
              <a:gd name="T11" fmla="*/ 282 h 1641"/>
              <a:gd name="T12" fmla="*/ 394 w 693"/>
              <a:gd name="T13" fmla="*/ 243 h 1641"/>
              <a:gd name="T14" fmla="*/ 344 w 693"/>
              <a:gd name="T15" fmla="*/ 214 h 1641"/>
              <a:gd name="T16" fmla="*/ 341 w 693"/>
              <a:gd name="T17" fmla="*/ 204 h 1641"/>
              <a:gd name="T18" fmla="*/ 354 w 693"/>
              <a:gd name="T19" fmla="*/ 65 h 1641"/>
              <a:gd name="T20" fmla="*/ 313 w 693"/>
              <a:gd name="T21" fmla="*/ 0 h 1641"/>
              <a:gd name="T22" fmla="*/ 228 w 693"/>
              <a:gd name="T23" fmla="*/ 24 h 1641"/>
              <a:gd name="T24" fmla="*/ 214 w 693"/>
              <a:gd name="T25" fmla="*/ 121 h 1641"/>
              <a:gd name="T26" fmla="*/ 240 w 693"/>
              <a:gd name="T27" fmla="*/ 200 h 1641"/>
              <a:gd name="T28" fmla="*/ 240 w 693"/>
              <a:gd name="T29" fmla="*/ 215 h 1641"/>
              <a:gd name="T30" fmla="*/ 147 w 693"/>
              <a:gd name="T31" fmla="*/ 272 h 1641"/>
              <a:gd name="T32" fmla="*/ 22 w 693"/>
              <a:gd name="T33" fmla="*/ 531 h 1641"/>
              <a:gd name="T34" fmla="*/ 113 w 693"/>
              <a:gd name="T35" fmla="*/ 777 h 1641"/>
              <a:gd name="T36" fmla="*/ 143 w 693"/>
              <a:gd name="T37" fmla="*/ 802 h 1641"/>
              <a:gd name="T38" fmla="*/ 220 w 693"/>
              <a:gd name="T39" fmla="*/ 1183 h 1641"/>
              <a:gd name="T40" fmla="*/ 267 w 693"/>
              <a:gd name="T41" fmla="*/ 1470 h 1641"/>
              <a:gd name="T42" fmla="*/ 231 w 693"/>
              <a:gd name="T43" fmla="*/ 1602 h 1641"/>
              <a:gd name="T44" fmla="*/ 343 w 693"/>
              <a:gd name="T45" fmla="*/ 1595 h 1641"/>
              <a:gd name="T46" fmla="*/ 351 w 693"/>
              <a:gd name="T47" fmla="*/ 1504 h 1641"/>
              <a:gd name="T48" fmla="*/ 342 w 693"/>
              <a:gd name="T49" fmla="*/ 1327 h 1641"/>
              <a:gd name="T50" fmla="*/ 334 w 693"/>
              <a:gd name="T51" fmla="*/ 1168 h 1641"/>
              <a:gd name="T52" fmla="*/ 372 w 693"/>
              <a:gd name="T53" fmla="*/ 991 h 1641"/>
              <a:gd name="T54" fmla="*/ 495 w 693"/>
              <a:gd name="T55" fmla="*/ 1455 h 1641"/>
              <a:gd name="T56" fmla="*/ 553 w 693"/>
              <a:gd name="T57" fmla="*/ 1595 h 1641"/>
              <a:gd name="T58" fmla="*/ 693 w 693"/>
              <a:gd name="T59" fmla="*/ 1628 h 1641"/>
              <a:gd name="T60" fmla="*/ 115 w 693"/>
              <a:gd name="T61" fmla="*/ 608 h 1641"/>
              <a:gd name="T62" fmla="*/ 125 w 693"/>
              <a:gd name="T63" fmla="*/ 524 h 1641"/>
              <a:gd name="T64" fmla="*/ 395 w 693"/>
              <a:gd name="T65" fmla="*/ 690 h 1641"/>
              <a:gd name="T66" fmla="*/ 314 w 693"/>
              <a:gd name="T67" fmla="*/ 307 h 1641"/>
              <a:gd name="T68" fmla="*/ 280 w 693"/>
              <a:gd name="T69" fmla="*/ 291 h 1641"/>
              <a:gd name="T70" fmla="*/ 295 w 693"/>
              <a:gd name="T71" fmla="*/ 485 h 1641"/>
              <a:gd name="T72" fmla="*/ 274 w 693"/>
              <a:gd name="T73" fmla="*/ 687 h 1641"/>
              <a:gd name="T74" fmla="*/ 235 w 693"/>
              <a:gd name="T75" fmla="*/ 542 h 1641"/>
              <a:gd name="T76" fmla="*/ 248 w 693"/>
              <a:gd name="T77" fmla="*/ 225 h 1641"/>
              <a:gd name="T78" fmla="*/ 334 w 693"/>
              <a:gd name="T79" fmla="*/ 227 h 1641"/>
              <a:gd name="T80" fmla="*/ 381 w 693"/>
              <a:gd name="T81" fmla="*/ 413 h 1641"/>
              <a:gd name="T82" fmla="*/ 411 w 693"/>
              <a:gd name="T83" fmla="*/ 689 h 1641"/>
              <a:gd name="T84" fmla="*/ 473 w 693"/>
              <a:gd name="T85" fmla="*/ 485 h 1641"/>
              <a:gd name="T86" fmla="*/ 501 w 693"/>
              <a:gd name="T87" fmla="*/ 576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93" h="1641">
                <a:moveTo>
                  <a:pt x="669" y="1590"/>
                </a:moveTo>
                <a:cubicBezTo>
                  <a:pt x="650" y="1579"/>
                  <a:pt x="636" y="1550"/>
                  <a:pt x="629" y="1542"/>
                </a:cubicBezTo>
                <a:cubicBezTo>
                  <a:pt x="622" y="1535"/>
                  <a:pt x="631" y="1537"/>
                  <a:pt x="625" y="1522"/>
                </a:cubicBezTo>
                <a:cubicBezTo>
                  <a:pt x="619" y="1507"/>
                  <a:pt x="600" y="1419"/>
                  <a:pt x="597" y="1391"/>
                </a:cubicBezTo>
                <a:cubicBezTo>
                  <a:pt x="593" y="1362"/>
                  <a:pt x="595" y="1265"/>
                  <a:pt x="582" y="1219"/>
                </a:cubicBezTo>
                <a:cubicBezTo>
                  <a:pt x="568" y="1173"/>
                  <a:pt x="526" y="1025"/>
                  <a:pt x="520" y="985"/>
                </a:cubicBezTo>
                <a:cubicBezTo>
                  <a:pt x="514" y="944"/>
                  <a:pt x="505" y="903"/>
                  <a:pt x="505" y="881"/>
                </a:cubicBezTo>
                <a:cubicBezTo>
                  <a:pt x="505" y="858"/>
                  <a:pt x="503" y="843"/>
                  <a:pt x="496" y="827"/>
                </a:cubicBezTo>
                <a:cubicBezTo>
                  <a:pt x="490" y="811"/>
                  <a:pt x="498" y="789"/>
                  <a:pt x="498" y="789"/>
                </a:cubicBezTo>
                <a:cubicBezTo>
                  <a:pt x="498" y="789"/>
                  <a:pt x="514" y="801"/>
                  <a:pt x="524" y="810"/>
                </a:cubicBezTo>
                <a:cubicBezTo>
                  <a:pt x="534" y="819"/>
                  <a:pt x="534" y="805"/>
                  <a:pt x="529" y="785"/>
                </a:cubicBezTo>
                <a:cubicBezTo>
                  <a:pt x="524" y="765"/>
                  <a:pt x="527" y="754"/>
                  <a:pt x="532" y="760"/>
                </a:cubicBezTo>
                <a:cubicBezTo>
                  <a:pt x="537" y="767"/>
                  <a:pt x="541" y="728"/>
                  <a:pt x="553" y="705"/>
                </a:cubicBezTo>
                <a:cubicBezTo>
                  <a:pt x="566" y="681"/>
                  <a:pt x="593" y="633"/>
                  <a:pt x="587" y="606"/>
                </a:cubicBezTo>
                <a:cubicBezTo>
                  <a:pt x="581" y="578"/>
                  <a:pt x="578" y="530"/>
                  <a:pt x="571" y="506"/>
                </a:cubicBezTo>
                <a:cubicBezTo>
                  <a:pt x="563" y="483"/>
                  <a:pt x="556" y="441"/>
                  <a:pt x="547" y="415"/>
                </a:cubicBezTo>
                <a:cubicBezTo>
                  <a:pt x="538" y="389"/>
                  <a:pt x="540" y="376"/>
                  <a:pt x="529" y="350"/>
                </a:cubicBezTo>
                <a:cubicBezTo>
                  <a:pt x="517" y="324"/>
                  <a:pt x="505" y="295"/>
                  <a:pt x="505" y="282"/>
                </a:cubicBezTo>
                <a:cubicBezTo>
                  <a:pt x="505" y="275"/>
                  <a:pt x="502" y="269"/>
                  <a:pt x="491" y="265"/>
                </a:cubicBezTo>
                <a:cubicBezTo>
                  <a:pt x="483" y="261"/>
                  <a:pt x="469" y="258"/>
                  <a:pt x="449" y="255"/>
                </a:cubicBezTo>
                <a:cubicBezTo>
                  <a:pt x="428" y="252"/>
                  <a:pt x="409" y="248"/>
                  <a:pt x="394" y="243"/>
                </a:cubicBezTo>
                <a:cubicBezTo>
                  <a:pt x="393" y="243"/>
                  <a:pt x="392" y="242"/>
                  <a:pt x="391" y="242"/>
                </a:cubicBezTo>
                <a:cubicBezTo>
                  <a:pt x="391" y="242"/>
                  <a:pt x="390" y="242"/>
                  <a:pt x="390" y="242"/>
                </a:cubicBezTo>
                <a:cubicBezTo>
                  <a:pt x="370" y="235"/>
                  <a:pt x="344" y="214"/>
                  <a:pt x="344" y="214"/>
                </a:cubicBezTo>
                <a:cubicBezTo>
                  <a:pt x="336" y="225"/>
                  <a:pt x="336" y="225"/>
                  <a:pt x="336" y="225"/>
                </a:cubicBezTo>
                <a:cubicBezTo>
                  <a:pt x="339" y="221"/>
                  <a:pt x="341" y="218"/>
                  <a:pt x="344" y="214"/>
                </a:cubicBezTo>
                <a:cubicBezTo>
                  <a:pt x="341" y="211"/>
                  <a:pt x="336" y="204"/>
                  <a:pt x="341" y="204"/>
                </a:cubicBezTo>
                <a:cubicBezTo>
                  <a:pt x="352" y="203"/>
                  <a:pt x="354" y="159"/>
                  <a:pt x="360" y="146"/>
                </a:cubicBezTo>
                <a:cubicBezTo>
                  <a:pt x="366" y="133"/>
                  <a:pt x="364" y="124"/>
                  <a:pt x="360" y="112"/>
                </a:cubicBezTo>
                <a:cubicBezTo>
                  <a:pt x="356" y="101"/>
                  <a:pt x="364" y="84"/>
                  <a:pt x="354" y="65"/>
                </a:cubicBezTo>
                <a:cubicBezTo>
                  <a:pt x="344" y="47"/>
                  <a:pt x="358" y="24"/>
                  <a:pt x="344" y="22"/>
                </a:cubicBezTo>
                <a:cubicBezTo>
                  <a:pt x="330" y="20"/>
                  <a:pt x="335" y="3"/>
                  <a:pt x="322" y="3"/>
                </a:cubicBezTo>
                <a:cubicBezTo>
                  <a:pt x="318" y="3"/>
                  <a:pt x="315" y="2"/>
                  <a:pt x="313" y="0"/>
                </a:cubicBezTo>
                <a:cubicBezTo>
                  <a:pt x="302" y="21"/>
                  <a:pt x="285" y="14"/>
                  <a:pt x="285" y="14"/>
                </a:cubicBezTo>
                <a:cubicBezTo>
                  <a:pt x="259" y="8"/>
                  <a:pt x="242" y="14"/>
                  <a:pt x="230" y="23"/>
                </a:cubicBezTo>
                <a:cubicBezTo>
                  <a:pt x="230" y="23"/>
                  <a:pt x="229" y="24"/>
                  <a:pt x="228" y="24"/>
                </a:cubicBezTo>
                <a:cubicBezTo>
                  <a:pt x="213" y="38"/>
                  <a:pt x="208" y="57"/>
                  <a:pt x="208" y="58"/>
                </a:cubicBezTo>
                <a:cubicBezTo>
                  <a:pt x="207" y="65"/>
                  <a:pt x="206" y="72"/>
                  <a:pt x="206" y="77"/>
                </a:cubicBezTo>
                <a:cubicBezTo>
                  <a:pt x="208" y="95"/>
                  <a:pt x="213" y="113"/>
                  <a:pt x="214" y="121"/>
                </a:cubicBezTo>
                <a:cubicBezTo>
                  <a:pt x="215" y="128"/>
                  <a:pt x="219" y="158"/>
                  <a:pt x="225" y="158"/>
                </a:cubicBezTo>
                <a:cubicBezTo>
                  <a:pt x="231" y="158"/>
                  <a:pt x="233" y="159"/>
                  <a:pt x="233" y="159"/>
                </a:cubicBezTo>
                <a:cubicBezTo>
                  <a:pt x="233" y="159"/>
                  <a:pt x="240" y="182"/>
                  <a:pt x="240" y="200"/>
                </a:cubicBezTo>
                <a:cubicBezTo>
                  <a:pt x="240" y="208"/>
                  <a:pt x="240" y="212"/>
                  <a:pt x="240" y="215"/>
                </a:cubicBezTo>
                <a:cubicBezTo>
                  <a:pt x="240" y="215"/>
                  <a:pt x="240" y="215"/>
                  <a:pt x="240" y="215"/>
                </a:cubicBezTo>
                <a:cubicBezTo>
                  <a:pt x="240" y="215"/>
                  <a:pt x="240" y="215"/>
                  <a:pt x="240" y="215"/>
                </a:cubicBezTo>
                <a:cubicBezTo>
                  <a:pt x="240" y="215"/>
                  <a:pt x="240" y="215"/>
                  <a:pt x="240" y="215"/>
                </a:cubicBezTo>
                <a:cubicBezTo>
                  <a:pt x="240" y="215"/>
                  <a:pt x="224" y="238"/>
                  <a:pt x="206" y="246"/>
                </a:cubicBezTo>
                <a:cubicBezTo>
                  <a:pt x="188" y="255"/>
                  <a:pt x="162" y="268"/>
                  <a:pt x="147" y="272"/>
                </a:cubicBezTo>
                <a:cubicBezTo>
                  <a:pt x="136" y="275"/>
                  <a:pt x="124" y="279"/>
                  <a:pt x="115" y="285"/>
                </a:cubicBezTo>
                <a:cubicBezTo>
                  <a:pt x="103" y="293"/>
                  <a:pt x="93" y="305"/>
                  <a:pt x="89" y="326"/>
                </a:cubicBezTo>
                <a:cubicBezTo>
                  <a:pt x="82" y="365"/>
                  <a:pt x="42" y="495"/>
                  <a:pt x="22" y="531"/>
                </a:cubicBezTo>
                <a:cubicBezTo>
                  <a:pt x="3" y="567"/>
                  <a:pt x="0" y="616"/>
                  <a:pt x="20" y="646"/>
                </a:cubicBezTo>
                <a:cubicBezTo>
                  <a:pt x="39" y="676"/>
                  <a:pt x="86" y="750"/>
                  <a:pt x="93" y="760"/>
                </a:cubicBezTo>
                <a:cubicBezTo>
                  <a:pt x="100" y="770"/>
                  <a:pt x="102" y="778"/>
                  <a:pt x="113" y="777"/>
                </a:cubicBezTo>
                <a:cubicBezTo>
                  <a:pt x="113" y="777"/>
                  <a:pt x="114" y="776"/>
                  <a:pt x="115" y="776"/>
                </a:cubicBezTo>
                <a:cubicBezTo>
                  <a:pt x="124" y="776"/>
                  <a:pt x="130" y="777"/>
                  <a:pt x="130" y="777"/>
                </a:cubicBezTo>
                <a:cubicBezTo>
                  <a:pt x="130" y="777"/>
                  <a:pt x="135" y="796"/>
                  <a:pt x="143" y="802"/>
                </a:cubicBezTo>
                <a:cubicBezTo>
                  <a:pt x="151" y="808"/>
                  <a:pt x="161" y="828"/>
                  <a:pt x="163" y="821"/>
                </a:cubicBezTo>
                <a:cubicBezTo>
                  <a:pt x="166" y="814"/>
                  <a:pt x="173" y="872"/>
                  <a:pt x="180" y="903"/>
                </a:cubicBezTo>
                <a:cubicBezTo>
                  <a:pt x="187" y="934"/>
                  <a:pt x="220" y="1152"/>
                  <a:pt x="220" y="1183"/>
                </a:cubicBezTo>
                <a:cubicBezTo>
                  <a:pt x="220" y="1214"/>
                  <a:pt x="232" y="1246"/>
                  <a:pt x="231" y="1268"/>
                </a:cubicBezTo>
                <a:cubicBezTo>
                  <a:pt x="230" y="1291"/>
                  <a:pt x="235" y="1349"/>
                  <a:pt x="236" y="1381"/>
                </a:cubicBezTo>
                <a:cubicBezTo>
                  <a:pt x="237" y="1413"/>
                  <a:pt x="267" y="1447"/>
                  <a:pt x="267" y="1470"/>
                </a:cubicBezTo>
                <a:cubicBezTo>
                  <a:pt x="267" y="1494"/>
                  <a:pt x="260" y="1505"/>
                  <a:pt x="263" y="1519"/>
                </a:cubicBezTo>
                <a:cubicBezTo>
                  <a:pt x="267" y="1532"/>
                  <a:pt x="266" y="1542"/>
                  <a:pt x="251" y="1558"/>
                </a:cubicBezTo>
                <a:cubicBezTo>
                  <a:pt x="236" y="1574"/>
                  <a:pt x="230" y="1589"/>
                  <a:pt x="231" y="1602"/>
                </a:cubicBezTo>
                <a:cubicBezTo>
                  <a:pt x="232" y="1614"/>
                  <a:pt x="236" y="1619"/>
                  <a:pt x="266" y="1620"/>
                </a:cubicBezTo>
                <a:cubicBezTo>
                  <a:pt x="296" y="1621"/>
                  <a:pt x="324" y="1613"/>
                  <a:pt x="324" y="1605"/>
                </a:cubicBezTo>
                <a:cubicBezTo>
                  <a:pt x="324" y="1598"/>
                  <a:pt x="334" y="1595"/>
                  <a:pt x="343" y="1595"/>
                </a:cubicBezTo>
                <a:cubicBezTo>
                  <a:pt x="351" y="1595"/>
                  <a:pt x="350" y="1587"/>
                  <a:pt x="346" y="1569"/>
                </a:cubicBezTo>
                <a:cubicBezTo>
                  <a:pt x="343" y="1552"/>
                  <a:pt x="330" y="1528"/>
                  <a:pt x="338" y="1531"/>
                </a:cubicBezTo>
                <a:cubicBezTo>
                  <a:pt x="345" y="1533"/>
                  <a:pt x="351" y="1528"/>
                  <a:pt x="351" y="1504"/>
                </a:cubicBezTo>
                <a:cubicBezTo>
                  <a:pt x="351" y="1479"/>
                  <a:pt x="355" y="1471"/>
                  <a:pt x="344" y="1457"/>
                </a:cubicBezTo>
                <a:cubicBezTo>
                  <a:pt x="333" y="1442"/>
                  <a:pt x="335" y="1415"/>
                  <a:pt x="338" y="1392"/>
                </a:cubicBezTo>
                <a:cubicBezTo>
                  <a:pt x="340" y="1370"/>
                  <a:pt x="348" y="1354"/>
                  <a:pt x="342" y="1327"/>
                </a:cubicBezTo>
                <a:cubicBezTo>
                  <a:pt x="335" y="1299"/>
                  <a:pt x="334" y="1266"/>
                  <a:pt x="338" y="1252"/>
                </a:cubicBezTo>
                <a:cubicBezTo>
                  <a:pt x="342" y="1239"/>
                  <a:pt x="339" y="1222"/>
                  <a:pt x="329" y="1211"/>
                </a:cubicBezTo>
                <a:cubicBezTo>
                  <a:pt x="319" y="1200"/>
                  <a:pt x="334" y="1180"/>
                  <a:pt x="334" y="1168"/>
                </a:cubicBezTo>
                <a:cubicBezTo>
                  <a:pt x="334" y="1156"/>
                  <a:pt x="330" y="1104"/>
                  <a:pt x="337" y="1052"/>
                </a:cubicBezTo>
                <a:cubicBezTo>
                  <a:pt x="343" y="999"/>
                  <a:pt x="344" y="960"/>
                  <a:pt x="345" y="946"/>
                </a:cubicBezTo>
                <a:cubicBezTo>
                  <a:pt x="346" y="933"/>
                  <a:pt x="354" y="939"/>
                  <a:pt x="372" y="991"/>
                </a:cubicBezTo>
                <a:cubicBezTo>
                  <a:pt x="391" y="1043"/>
                  <a:pt x="438" y="1205"/>
                  <a:pt x="447" y="1241"/>
                </a:cubicBezTo>
                <a:cubicBezTo>
                  <a:pt x="454" y="1272"/>
                  <a:pt x="480" y="1385"/>
                  <a:pt x="491" y="1436"/>
                </a:cubicBezTo>
                <a:cubicBezTo>
                  <a:pt x="493" y="1444"/>
                  <a:pt x="494" y="1451"/>
                  <a:pt x="495" y="1455"/>
                </a:cubicBezTo>
                <a:cubicBezTo>
                  <a:pt x="501" y="1486"/>
                  <a:pt x="509" y="1548"/>
                  <a:pt x="517" y="1548"/>
                </a:cubicBezTo>
                <a:cubicBezTo>
                  <a:pt x="526" y="1548"/>
                  <a:pt x="524" y="1554"/>
                  <a:pt x="525" y="1572"/>
                </a:cubicBezTo>
                <a:cubicBezTo>
                  <a:pt x="526" y="1589"/>
                  <a:pt x="543" y="1592"/>
                  <a:pt x="553" y="1595"/>
                </a:cubicBezTo>
                <a:cubicBezTo>
                  <a:pt x="563" y="1599"/>
                  <a:pt x="566" y="1589"/>
                  <a:pt x="566" y="1589"/>
                </a:cubicBezTo>
                <a:cubicBezTo>
                  <a:pt x="566" y="1589"/>
                  <a:pt x="582" y="1623"/>
                  <a:pt x="610" y="1626"/>
                </a:cubicBezTo>
                <a:cubicBezTo>
                  <a:pt x="639" y="1630"/>
                  <a:pt x="693" y="1641"/>
                  <a:pt x="693" y="1628"/>
                </a:cubicBezTo>
                <a:cubicBezTo>
                  <a:pt x="693" y="1614"/>
                  <a:pt x="687" y="1602"/>
                  <a:pt x="669" y="1590"/>
                </a:cubicBezTo>
                <a:close/>
                <a:moveTo>
                  <a:pt x="128" y="644"/>
                </a:moveTo>
                <a:cubicBezTo>
                  <a:pt x="128" y="632"/>
                  <a:pt x="122" y="619"/>
                  <a:pt x="115" y="608"/>
                </a:cubicBezTo>
                <a:cubicBezTo>
                  <a:pt x="105" y="594"/>
                  <a:pt x="95" y="582"/>
                  <a:pt x="99" y="575"/>
                </a:cubicBezTo>
                <a:cubicBezTo>
                  <a:pt x="105" y="563"/>
                  <a:pt x="110" y="563"/>
                  <a:pt x="115" y="554"/>
                </a:cubicBezTo>
                <a:cubicBezTo>
                  <a:pt x="118" y="549"/>
                  <a:pt x="121" y="541"/>
                  <a:pt x="125" y="524"/>
                </a:cubicBezTo>
                <a:cubicBezTo>
                  <a:pt x="124" y="559"/>
                  <a:pt x="136" y="611"/>
                  <a:pt x="128" y="644"/>
                </a:cubicBezTo>
                <a:close/>
                <a:moveTo>
                  <a:pt x="411" y="689"/>
                </a:moveTo>
                <a:cubicBezTo>
                  <a:pt x="407" y="690"/>
                  <a:pt x="402" y="690"/>
                  <a:pt x="395" y="690"/>
                </a:cubicBezTo>
                <a:cubicBezTo>
                  <a:pt x="395" y="685"/>
                  <a:pt x="395" y="680"/>
                  <a:pt x="393" y="674"/>
                </a:cubicBezTo>
                <a:cubicBezTo>
                  <a:pt x="389" y="655"/>
                  <a:pt x="367" y="523"/>
                  <a:pt x="351" y="448"/>
                </a:cubicBezTo>
                <a:cubicBezTo>
                  <a:pt x="335" y="373"/>
                  <a:pt x="318" y="317"/>
                  <a:pt x="314" y="307"/>
                </a:cubicBezTo>
                <a:cubicBezTo>
                  <a:pt x="310" y="297"/>
                  <a:pt x="323" y="293"/>
                  <a:pt x="323" y="293"/>
                </a:cubicBezTo>
                <a:cubicBezTo>
                  <a:pt x="299" y="269"/>
                  <a:pt x="299" y="269"/>
                  <a:pt x="299" y="269"/>
                </a:cubicBezTo>
                <a:cubicBezTo>
                  <a:pt x="288" y="274"/>
                  <a:pt x="280" y="291"/>
                  <a:pt x="280" y="291"/>
                </a:cubicBezTo>
                <a:cubicBezTo>
                  <a:pt x="280" y="291"/>
                  <a:pt x="292" y="299"/>
                  <a:pt x="294" y="307"/>
                </a:cubicBezTo>
                <a:cubicBezTo>
                  <a:pt x="296" y="315"/>
                  <a:pt x="292" y="325"/>
                  <a:pt x="286" y="343"/>
                </a:cubicBezTo>
                <a:cubicBezTo>
                  <a:pt x="281" y="362"/>
                  <a:pt x="288" y="443"/>
                  <a:pt x="295" y="485"/>
                </a:cubicBezTo>
                <a:cubicBezTo>
                  <a:pt x="302" y="527"/>
                  <a:pt x="315" y="621"/>
                  <a:pt x="323" y="669"/>
                </a:cubicBezTo>
                <a:cubicBezTo>
                  <a:pt x="324" y="677"/>
                  <a:pt x="326" y="683"/>
                  <a:pt x="327" y="689"/>
                </a:cubicBezTo>
                <a:cubicBezTo>
                  <a:pt x="308" y="688"/>
                  <a:pt x="289" y="687"/>
                  <a:pt x="274" y="687"/>
                </a:cubicBezTo>
                <a:cubicBezTo>
                  <a:pt x="232" y="687"/>
                  <a:pt x="191" y="692"/>
                  <a:pt x="191" y="692"/>
                </a:cubicBezTo>
                <a:cubicBezTo>
                  <a:pt x="191" y="692"/>
                  <a:pt x="199" y="672"/>
                  <a:pt x="212" y="643"/>
                </a:cubicBezTo>
                <a:cubicBezTo>
                  <a:pt x="224" y="615"/>
                  <a:pt x="226" y="589"/>
                  <a:pt x="235" y="542"/>
                </a:cubicBezTo>
                <a:cubicBezTo>
                  <a:pt x="245" y="495"/>
                  <a:pt x="237" y="463"/>
                  <a:pt x="237" y="406"/>
                </a:cubicBezTo>
                <a:cubicBezTo>
                  <a:pt x="237" y="361"/>
                  <a:pt x="234" y="300"/>
                  <a:pt x="231" y="263"/>
                </a:cubicBezTo>
                <a:cubicBezTo>
                  <a:pt x="231" y="257"/>
                  <a:pt x="231" y="235"/>
                  <a:pt x="248" y="225"/>
                </a:cubicBezTo>
                <a:cubicBezTo>
                  <a:pt x="257" y="236"/>
                  <a:pt x="268" y="248"/>
                  <a:pt x="281" y="257"/>
                </a:cubicBezTo>
                <a:cubicBezTo>
                  <a:pt x="304" y="273"/>
                  <a:pt x="306" y="261"/>
                  <a:pt x="320" y="244"/>
                </a:cubicBezTo>
                <a:cubicBezTo>
                  <a:pt x="326" y="237"/>
                  <a:pt x="330" y="232"/>
                  <a:pt x="334" y="227"/>
                </a:cubicBezTo>
                <a:cubicBezTo>
                  <a:pt x="334" y="227"/>
                  <a:pt x="334" y="227"/>
                  <a:pt x="334" y="227"/>
                </a:cubicBezTo>
                <a:cubicBezTo>
                  <a:pt x="353" y="218"/>
                  <a:pt x="370" y="255"/>
                  <a:pt x="370" y="255"/>
                </a:cubicBezTo>
                <a:cubicBezTo>
                  <a:pt x="382" y="288"/>
                  <a:pt x="381" y="349"/>
                  <a:pt x="381" y="413"/>
                </a:cubicBezTo>
                <a:cubicBezTo>
                  <a:pt x="381" y="478"/>
                  <a:pt x="393" y="542"/>
                  <a:pt x="406" y="589"/>
                </a:cubicBezTo>
                <a:cubicBezTo>
                  <a:pt x="418" y="636"/>
                  <a:pt x="437" y="678"/>
                  <a:pt x="437" y="678"/>
                </a:cubicBezTo>
                <a:cubicBezTo>
                  <a:pt x="437" y="678"/>
                  <a:pt x="426" y="684"/>
                  <a:pt x="411" y="689"/>
                </a:cubicBezTo>
                <a:close/>
                <a:moveTo>
                  <a:pt x="491" y="631"/>
                </a:moveTo>
                <a:cubicBezTo>
                  <a:pt x="489" y="627"/>
                  <a:pt x="490" y="600"/>
                  <a:pt x="484" y="579"/>
                </a:cubicBezTo>
                <a:cubicBezTo>
                  <a:pt x="477" y="556"/>
                  <a:pt x="474" y="524"/>
                  <a:pt x="473" y="485"/>
                </a:cubicBezTo>
                <a:cubicBezTo>
                  <a:pt x="473" y="485"/>
                  <a:pt x="482" y="518"/>
                  <a:pt x="491" y="538"/>
                </a:cubicBezTo>
                <a:cubicBezTo>
                  <a:pt x="495" y="547"/>
                  <a:pt x="498" y="553"/>
                  <a:pt x="501" y="553"/>
                </a:cubicBezTo>
                <a:cubicBezTo>
                  <a:pt x="511" y="556"/>
                  <a:pt x="512" y="570"/>
                  <a:pt x="501" y="576"/>
                </a:cubicBezTo>
                <a:cubicBezTo>
                  <a:pt x="490" y="582"/>
                  <a:pt x="498" y="624"/>
                  <a:pt x="493" y="630"/>
                </a:cubicBezTo>
                <a:cubicBezTo>
                  <a:pt x="492" y="631"/>
                  <a:pt x="491" y="631"/>
                  <a:pt x="491" y="631"/>
                </a:cubicBezTo>
                <a:close/>
              </a:path>
            </a:pathLst>
          </a:custGeom>
          <a:solidFill>
            <a:srgbClr val="3D7351"/>
          </a:solidFill>
          <a:ln>
            <a:noFill/>
          </a:ln>
          <a:effectLst>
            <a:outerShdw blurRad="76200" dir="13500000" sy="23000" kx="1200000" algn="br" rotWithShape="0">
              <a:prstClr val="black">
                <a:alpha val="6000"/>
              </a:prstClr>
            </a:outerShdw>
          </a:effectLst>
        </p:spPr>
        <p:txBody>
          <a:bodyPr vert="horz" wrap="square" lIns="60952" tIns="30476" rIns="60952" bIns="30476" numCol="1" anchor="t" anchorCtr="0" compatLnSpc="1"/>
          <a:lstStyle>
            <a:defPPr>
              <a:defRPr lang="id-ID"/>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endParaRPr lang="id-ID" sz="12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115"/>
          <p:cNvSpPr>
            <a:spLocks noChangeArrowheads="1"/>
          </p:cNvSpPr>
          <p:nvPr/>
        </p:nvSpPr>
        <p:spPr bwMode="auto">
          <a:xfrm>
            <a:off x="8182777" y="2784687"/>
            <a:ext cx="210996" cy="262008"/>
          </a:xfrm>
          <a:custGeom>
            <a:avLst/>
            <a:gdLst>
              <a:gd name="T0" fmla="*/ 381 w 400"/>
              <a:gd name="T1" fmla="*/ 124 h 498"/>
              <a:gd name="T2" fmla="*/ 381 w 400"/>
              <a:gd name="T3" fmla="*/ 124 h 498"/>
              <a:gd name="T4" fmla="*/ 231 w 400"/>
              <a:gd name="T5" fmla="*/ 9 h 498"/>
              <a:gd name="T6" fmla="*/ 115 w 400"/>
              <a:gd name="T7" fmla="*/ 151 h 498"/>
              <a:gd name="T8" fmla="*/ 133 w 400"/>
              <a:gd name="T9" fmla="*/ 213 h 498"/>
              <a:gd name="T10" fmla="*/ 9 w 400"/>
              <a:gd name="T11" fmla="*/ 407 h 498"/>
              <a:gd name="T12" fmla="*/ 0 w 400"/>
              <a:gd name="T13" fmla="*/ 434 h 498"/>
              <a:gd name="T14" fmla="*/ 9 w 400"/>
              <a:gd name="T15" fmla="*/ 478 h 498"/>
              <a:gd name="T16" fmla="*/ 27 w 400"/>
              <a:gd name="T17" fmla="*/ 497 h 498"/>
              <a:gd name="T18" fmla="*/ 62 w 400"/>
              <a:gd name="T19" fmla="*/ 487 h 498"/>
              <a:gd name="T20" fmla="*/ 89 w 400"/>
              <a:gd name="T21" fmla="*/ 470 h 498"/>
              <a:gd name="T22" fmla="*/ 142 w 400"/>
              <a:gd name="T23" fmla="*/ 390 h 498"/>
              <a:gd name="T24" fmla="*/ 142 w 400"/>
              <a:gd name="T25" fmla="*/ 390 h 498"/>
              <a:gd name="T26" fmla="*/ 177 w 400"/>
              <a:gd name="T27" fmla="*/ 381 h 498"/>
              <a:gd name="T28" fmla="*/ 231 w 400"/>
              <a:gd name="T29" fmla="*/ 284 h 498"/>
              <a:gd name="T30" fmla="*/ 293 w 400"/>
              <a:gd name="T31" fmla="*/ 284 h 498"/>
              <a:gd name="T32" fmla="*/ 381 w 400"/>
              <a:gd name="T33" fmla="*/ 124 h 498"/>
              <a:gd name="T34" fmla="*/ 319 w 400"/>
              <a:gd name="T35" fmla="*/ 159 h 498"/>
              <a:gd name="T36" fmla="*/ 319 w 400"/>
              <a:gd name="T37" fmla="*/ 159 h 498"/>
              <a:gd name="T38" fmla="*/ 256 w 400"/>
              <a:gd name="T39" fmla="*/ 142 h 498"/>
              <a:gd name="T40" fmla="*/ 221 w 400"/>
              <a:gd name="T41" fmla="*/ 80 h 498"/>
              <a:gd name="T42" fmla="*/ 310 w 400"/>
              <a:gd name="T43" fmla="*/ 71 h 498"/>
              <a:gd name="T44" fmla="*/ 319 w 400"/>
              <a:gd name="T45" fmla="*/ 159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0" h="498">
                <a:moveTo>
                  <a:pt x="381" y="124"/>
                </a:moveTo>
                <a:lnTo>
                  <a:pt x="381" y="124"/>
                </a:lnTo>
                <a:cubicBezTo>
                  <a:pt x="372" y="44"/>
                  <a:pt x="301" y="0"/>
                  <a:pt x="231" y="9"/>
                </a:cubicBezTo>
                <a:cubicBezTo>
                  <a:pt x="159" y="27"/>
                  <a:pt x="106" y="80"/>
                  <a:pt x="115" y="151"/>
                </a:cubicBezTo>
                <a:cubicBezTo>
                  <a:pt x="115" y="168"/>
                  <a:pt x="124" y="195"/>
                  <a:pt x="133" y="213"/>
                </a:cubicBezTo>
                <a:cubicBezTo>
                  <a:pt x="9" y="407"/>
                  <a:pt x="9" y="407"/>
                  <a:pt x="9" y="407"/>
                </a:cubicBezTo>
                <a:cubicBezTo>
                  <a:pt x="0" y="407"/>
                  <a:pt x="0" y="425"/>
                  <a:pt x="0" y="434"/>
                </a:cubicBezTo>
                <a:cubicBezTo>
                  <a:pt x="9" y="478"/>
                  <a:pt x="9" y="478"/>
                  <a:pt x="9" y="478"/>
                </a:cubicBezTo>
                <a:cubicBezTo>
                  <a:pt x="9" y="487"/>
                  <a:pt x="18" y="497"/>
                  <a:pt x="27" y="497"/>
                </a:cubicBezTo>
                <a:cubicBezTo>
                  <a:pt x="62" y="487"/>
                  <a:pt x="62" y="487"/>
                  <a:pt x="62" y="487"/>
                </a:cubicBezTo>
                <a:cubicBezTo>
                  <a:pt x="71" y="487"/>
                  <a:pt x="80" y="478"/>
                  <a:pt x="89" y="470"/>
                </a:cubicBezTo>
                <a:cubicBezTo>
                  <a:pt x="142" y="390"/>
                  <a:pt x="142" y="390"/>
                  <a:pt x="142" y="390"/>
                </a:cubicBezTo>
                <a:lnTo>
                  <a:pt x="142" y="390"/>
                </a:lnTo>
                <a:cubicBezTo>
                  <a:pt x="177" y="381"/>
                  <a:pt x="177" y="381"/>
                  <a:pt x="177" y="381"/>
                </a:cubicBezTo>
                <a:cubicBezTo>
                  <a:pt x="231" y="284"/>
                  <a:pt x="231" y="284"/>
                  <a:pt x="231" y="284"/>
                </a:cubicBezTo>
                <a:cubicBezTo>
                  <a:pt x="248" y="293"/>
                  <a:pt x="284" y="284"/>
                  <a:pt x="293" y="284"/>
                </a:cubicBezTo>
                <a:cubicBezTo>
                  <a:pt x="363" y="275"/>
                  <a:pt x="399" y="195"/>
                  <a:pt x="381" y="124"/>
                </a:cubicBezTo>
                <a:close/>
                <a:moveTo>
                  <a:pt x="319" y="159"/>
                </a:moveTo>
                <a:lnTo>
                  <a:pt x="319" y="159"/>
                </a:lnTo>
                <a:cubicBezTo>
                  <a:pt x="301" y="187"/>
                  <a:pt x="284" y="168"/>
                  <a:pt x="256" y="142"/>
                </a:cubicBezTo>
                <a:cubicBezTo>
                  <a:pt x="231" y="124"/>
                  <a:pt x="203" y="115"/>
                  <a:pt x="221" y="80"/>
                </a:cubicBezTo>
                <a:cubicBezTo>
                  <a:pt x="240" y="53"/>
                  <a:pt x="284" y="44"/>
                  <a:pt x="310" y="71"/>
                </a:cubicBezTo>
                <a:cubicBezTo>
                  <a:pt x="337" y="89"/>
                  <a:pt x="346" y="133"/>
                  <a:pt x="319" y="159"/>
                </a:cubicBezTo>
                <a:close/>
              </a:path>
            </a:pathLst>
          </a:custGeom>
          <a:solidFill>
            <a:schemeClr val="bg1"/>
          </a:solidFill>
          <a:ln>
            <a:noFill/>
          </a:ln>
          <a:effectLst/>
        </p:spPr>
        <p:txBody>
          <a:bodyPr wrap="none" anchor="ctr"/>
          <a:lstStyle/>
          <a:p>
            <a:endParaRPr lang="en-US" sz="90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Rectangle 24"/>
          <p:cNvSpPr>
            <a:spLocks noChangeArrowheads="1"/>
          </p:cNvSpPr>
          <p:nvPr/>
        </p:nvSpPr>
        <p:spPr bwMode="auto">
          <a:xfrm>
            <a:off x="7282180" y="1559560"/>
            <a:ext cx="4638040" cy="3288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2400" b="1" dirty="0">
                <a:solidFill>
                  <a:schemeClr val="tx1">
                    <a:lumMod val="75000"/>
                    <a:lumOff val="25000"/>
                  </a:schemeClr>
                </a:solidFill>
              </a:rPr>
              <a:t>（二）认真调研学生心理健康状况</a:t>
            </a:r>
            <a:endParaRPr lang="zh-CN" altLang="en-US" sz="2400" b="1" dirty="0">
              <a:solidFill>
                <a:schemeClr val="tx1">
                  <a:lumMod val="75000"/>
                  <a:lumOff val="25000"/>
                </a:schemeClr>
              </a:solidFill>
            </a:endParaRPr>
          </a:p>
          <a:p>
            <a:pPr>
              <a:lnSpc>
                <a:spcPct val="120000"/>
              </a:lnSpc>
              <a:spcBef>
                <a:spcPts val="300"/>
              </a:spcBef>
            </a:pPr>
            <a:endParaRPr lang="zh-CN" altLang="en-US" sz="2400" b="1" dirty="0">
              <a:solidFill>
                <a:schemeClr val="tx1">
                  <a:lumMod val="75000"/>
                  <a:lumOff val="25000"/>
                </a:schemeClr>
              </a:solidFill>
            </a:endParaRPr>
          </a:p>
          <a:p>
            <a:pPr>
              <a:lnSpc>
                <a:spcPct val="120000"/>
              </a:lnSpc>
              <a:spcBef>
                <a:spcPts val="300"/>
              </a:spcBef>
            </a:pPr>
            <a:r>
              <a:rPr lang="zh-CN" altLang="en-US" b="1" dirty="0">
                <a:solidFill>
                  <a:schemeClr val="accent6">
                    <a:lumMod val="75000"/>
                  </a:schemeClr>
                </a:solidFill>
              </a:rPr>
              <a:t>院心联通过辅导员和各班心理委员，时时掌握学生的心理健康状况，心联定期向各班辅导员了解其班上是否有出现因心理障碍休学或者退学的同学。同时，在日常工作中如果发现心理、行为异常的同学，会及时告知心理指导老师，并对其进行心理及行为上的引导，帮助其走出困境，重返健康积极的大学生活。</a:t>
            </a:r>
            <a:endParaRPr lang="zh-CN" altLang="en-US" b="1" dirty="0">
              <a:solidFill>
                <a:schemeClr val="accent6">
                  <a:lumMod val="75000"/>
                </a:schemeClr>
              </a:solidFill>
            </a:endParaRPr>
          </a:p>
        </p:txBody>
      </p:sp>
      <p:sp>
        <p:nvSpPr>
          <p:cNvPr id="10" name="Freeform 29"/>
          <p:cNvSpPr>
            <a:spLocks noChangeArrowheads="1"/>
          </p:cNvSpPr>
          <p:nvPr/>
        </p:nvSpPr>
        <p:spPr bwMode="auto">
          <a:xfrm>
            <a:off x="3704344" y="5071286"/>
            <a:ext cx="234184" cy="243457"/>
          </a:xfrm>
          <a:custGeom>
            <a:avLst/>
            <a:gdLst>
              <a:gd name="T0" fmla="*/ 248 w 444"/>
              <a:gd name="T1" fmla="*/ 337 h 462"/>
              <a:gd name="T2" fmla="*/ 248 w 444"/>
              <a:gd name="T3" fmla="*/ 337 h 462"/>
              <a:gd name="T4" fmla="*/ 320 w 444"/>
              <a:gd name="T5" fmla="*/ 257 h 462"/>
              <a:gd name="T6" fmla="*/ 443 w 444"/>
              <a:gd name="T7" fmla="*/ 71 h 462"/>
              <a:gd name="T8" fmla="*/ 426 w 444"/>
              <a:gd name="T9" fmla="*/ 53 h 462"/>
              <a:gd name="T10" fmla="*/ 346 w 444"/>
              <a:gd name="T11" fmla="*/ 53 h 462"/>
              <a:gd name="T12" fmla="*/ 222 w 444"/>
              <a:gd name="T13" fmla="*/ 0 h 462"/>
              <a:gd name="T14" fmla="*/ 98 w 444"/>
              <a:gd name="T15" fmla="*/ 53 h 462"/>
              <a:gd name="T16" fmla="*/ 18 w 444"/>
              <a:gd name="T17" fmla="*/ 53 h 462"/>
              <a:gd name="T18" fmla="*/ 0 w 444"/>
              <a:gd name="T19" fmla="*/ 71 h 462"/>
              <a:gd name="T20" fmla="*/ 124 w 444"/>
              <a:gd name="T21" fmla="*/ 257 h 462"/>
              <a:gd name="T22" fmla="*/ 195 w 444"/>
              <a:gd name="T23" fmla="*/ 337 h 462"/>
              <a:gd name="T24" fmla="*/ 195 w 444"/>
              <a:gd name="T25" fmla="*/ 372 h 462"/>
              <a:gd name="T26" fmla="*/ 107 w 444"/>
              <a:gd name="T27" fmla="*/ 416 h 462"/>
              <a:gd name="T28" fmla="*/ 222 w 444"/>
              <a:gd name="T29" fmla="*/ 461 h 462"/>
              <a:gd name="T30" fmla="*/ 328 w 444"/>
              <a:gd name="T31" fmla="*/ 416 h 462"/>
              <a:gd name="T32" fmla="*/ 248 w 444"/>
              <a:gd name="T33" fmla="*/ 372 h 462"/>
              <a:gd name="T34" fmla="*/ 248 w 444"/>
              <a:gd name="T35" fmla="*/ 337 h 462"/>
              <a:gd name="T36" fmla="*/ 320 w 444"/>
              <a:gd name="T37" fmla="*/ 212 h 462"/>
              <a:gd name="T38" fmla="*/ 320 w 444"/>
              <a:gd name="T39" fmla="*/ 212 h 462"/>
              <a:gd name="T40" fmla="*/ 346 w 444"/>
              <a:gd name="T41" fmla="*/ 89 h 462"/>
              <a:gd name="T42" fmla="*/ 408 w 444"/>
              <a:gd name="T43" fmla="*/ 89 h 462"/>
              <a:gd name="T44" fmla="*/ 320 w 444"/>
              <a:gd name="T45" fmla="*/ 212 h 462"/>
              <a:gd name="T46" fmla="*/ 222 w 444"/>
              <a:gd name="T47" fmla="*/ 36 h 462"/>
              <a:gd name="T48" fmla="*/ 222 w 444"/>
              <a:gd name="T49" fmla="*/ 36 h 462"/>
              <a:gd name="T50" fmla="*/ 320 w 444"/>
              <a:gd name="T51" fmla="*/ 71 h 462"/>
              <a:gd name="T52" fmla="*/ 222 w 444"/>
              <a:gd name="T53" fmla="*/ 115 h 462"/>
              <a:gd name="T54" fmla="*/ 124 w 444"/>
              <a:gd name="T55" fmla="*/ 71 h 462"/>
              <a:gd name="T56" fmla="*/ 222 w 444"/>
              <a:gd name="T57" fmla="*/ 36 h 462"/>
              <a:gd name="T58" fmla="*/ 36 w 444"/>
              <a:gd name="T59" fmla="*/ 89 h 462"/>
              <a:gd name="T60" fmla="*/ 36 w 444"/>
              <a:gd name="T61" fmla="*/ 89 h 462"/>
              <a:gd name="T62" fmla="*/ 98 w 444"/>
              <a:gd name="T63" fmla="*/ 89 h 462"/>
              <a:gd name="T64" fmla="*/ 124 w 444"/>
              <a:gd name="T65" fmla="*/ 212 h 462"/>
              <a:gd name="T66" fmla="*/ 36 w 444"/>
              <a:gd name="T67" fmla="*/ 89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4" h="462">
                <a:moveTo>
                  <a:pt x="248" y="337"/>
                </a:moveTo>
                <a:lnTo>
                  <a:pt x="248" y="337"/>
                </a:lnTo>
                <a:cubicBezTo>
                  <a:pt x="248" y="302"/>
                  <a:pt x="275" y="283"/>
                  <a:pt x="320" y="257"/>
                </a:cubicBezTo>
                <a:cubicBezTo>
                  <a:pt x="373" y="221"/>
                  <a:pt x="443" y="177"/>
                  <a:pt x="443" y="71"/>
                </a:cubicBezTo>
                <a:cubicBezTo>
                  <a:pt x="443" y="62"/>
                  <a:pt x="434" y="53"/>
                  <a:pt x="426" y="53"/>
                </a:cubicBezTo>
                <a:cubicBezTo>
                  <a:pt x="346" y="53"/>
                  <a:pt x="346" y="53"/>
                  <a:pt x="346" y="53"/>
                </a:cubicBezTo>
                <a:cubicBezTo>
                  <a:pt x="328" y="27"/>
                  <a:pt x="293" y="0"/>
                  <a:pt x="222" y="0"/>
                </a:cubicBezTo>
                <a:cubicBezTo>
                  <a:pt x="151" y="0"/>
                  <a:pt x="116" y="27"/>
                  <a:pt x="98" y="53"/>
                </a:cubicBezTo>
                <a:cubicBezTo>
                  <a:pt x="18" y="53"/>
                  <a:pt x="18" y="53"/>
                  <a:pt x="18" y="53"/>
                </a:cubicBezTo>
                <a:cubicBezTo>
                  <a:pt x="9" y="53"/>
                  <a:pt x="0" y="62"/>
                  <a:pt x="0" y="71"/>
                </a:cubicBezTo>
                <a:cubicBezTo>
                  <a:pt x="0" y="177"/>
                  <a:pt x="62" y="221"/>
                  <a:pt x="124" y="257"/>
                </a:cubicBezTo>
                <a:cubicBezTo>
                  <a:pt x="169" y="283"/>
                  <a:pt x="195" y="302"/>
                  <a:pt x="195" y="337"/>
                </a:cubicBezTo>
                <a:cubicBezTo>
                  <a:pt x="195" y="372"/>
                  <a:pt x="195" y="372"/>
                  <a:pt x="195" y="372"/>
                </a:cubicBezTo>
                <a:cubicBezTo>
                  <a:pt x="142" y="381"/>
                  <a:pt x="107" y="399"/>
                  <a:pt x="107" y="416"/>
                </a:cubicBezTo>
                <a:cubicBezTo>
                  <a:pt x="107" y="443"/>
                  <a:pt x="160" y="461"/>
                  <a:pt x="222" y="461"/>
                </a:cubicBezTo>
                <a:cubicBezTo>
                  <a:pt x="283" y="461"/>
                  <a:pt x="328" y="443"/>
                  <a:pt x="328" y="416"/>
                </a:cubicBezTo>
                <a:cubicBezTo>
                  <a:pt x="328" y="399"/>
                  <a:pt x="302" y="381"/>
                  <a:pt x="248" y="372"/>
                </a:cubicBezTo>
                <a:lnTo>
                  <a:pt x="248" y="337"/>
                </a:lnTo>
                <a:close/>
                <a:moveTo>
                  <a:pt x="320" y="212"/>
                </a:moveTo>
                <a:lnTo>
                  <a:pt x="320" y="212"/>
                </a:lnTo>
                <a:cubicBezTo>
                  <a:pt x="337" y="186"/>
                  <a:pt x="346" y="142"/>
                  <a:pt x="346" y="89"/>
                </a:cubicBezTo>
                <a:cubicBezTo>
                  <a:pt x="408" y="89"/>
                  <a:pt x="408" y="89"/>
                  <a:pt x="408" y="89"/>
                </a:cubicBezTo>
                <a:cubicBezTo>
                  <a:pt x="399" y="151"/>
                  <a:pt x="364" y="186"/>
                  <a:pt x="320" y="212"/>
                </a:cubicBezTo>
                <a:close/>
                <a:moveTo>
                  <a:pt x="222" y="36"/>
                </a:moveTo>
                <a:lnTo>
                  <a:pt x="222" y="36"/>
                </a:lnTo>
                <a:cubicBezTo>
                  <a:pt x="293" y="36"/>
                  <a:pt x="320" y="62"/>
                  <a:pt x="320" y="71"/>
                </a:cubicBezTo>
                <a:cubicBezTo>
                  <a:pt x="320" y="80"/>
                  <a:pt x="293" y="106"/>
                  <a:pt x="222" y="115"/>
                </a:cubicBezTo>
                <a:cubicBezTo>
                  <a:pt x="151" y="106"/>
                  <a:pt x="124" y="80"/>
                  <a:pt x="124" y="71"/>
                </a:cubicBezTo>
                <a:cubicBezTo>
                  <a:pt x="124" y="62"/>
                  <a:pt x="151" y="36"/>
                  <a:pt x="222" y="36"/>
                </a:cubicBezTo>
                <a:close/>
                <a:moveTo>
                  <a:pt x="36" y="89"/>
                </a:moveTo>
                <a:lnTo>
                  <a:pt x="36" y="89"/>
                </a:lnTo>
                <a:cubicBezTo>
                  <a:pt x="98" y="89"/>
                  <a:pt x="98" y="89"/>
                  <a:pt x="98" y="89"/>
                </a:cubicBezTo>
                <a:cubicBezTo>
                  <a:pt x="98" y="142"/>
                  <a:pt x="107" y="186"/>
                  <a:pt x="124" y="212"/>
                </a:cubicBezTo>
                <a:cubicBezTo>
                  <a:pt x="80" y="186"/>
                  <a:pt x="36" y="151"/>
                  <a:pt x="36" y="89"/>
                </a:cubicBezTo>
                <a:close/>
              </a:path>
            </a:pathLst>
          </a:custGeom>
          <a:solidFill>
            <a:schemeClr val="bg1"/>
          </a:solidFill>
          <a:ln>
            <a:noFill/>
          </a:ln>
          <a:effectLst/>
        </p:spPr>
        <p:txBody>
          <a:bodyPr wrap="none" anchor="ctr"/>
          <a:lstStyle/>
          <a:p>
            <a:endParaRPr lang="en-US" sz="90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Freeform 97"/>
          <p:cNvSpPr>
            <a:spLocks noChangeArrowheads="1"/>
          </p:cNvSpPr>
          <p:nvPr/>
        </p:nvSpPr>
        <p:spPr bwMode="auto">
          <a:xfrm>
            <a:off x="3713316" y="2803235"/>
            <a:ext cx="262009" cy="224910"/>
          </a:xfrm>
          <a:custGeom>
            <a:avLst/>
            <a:gdLst>
              <a:gd name="T0" fmla="*/ 230 w 497"/>
              <a:gd name="T1" fmla="*/ 231 h 426"/>
              <a:gd name="T2" fmla="*/ 230 w 497"/>
              <a:gd name="T3" fmla="*/ 231 h 426"/>
              <a:gd name="T4" fmla="*/ 274 w 497"/>
              <a:gd name="T5" fmla="*/ 231 h 426"/>
              <a:gd name="T6" fmla="*/ 274 w 497"/>
              <a:gd name="T7" fmla="*/ 275 h 426"/>
              <a:gd name="T8" fmla="*/ 496 w 497"/>
              <a:gd name="T9" fmla="*/ 275 h 426"/>
              <a:gd name="T10" fmla="*/ 487 w 497"/>
              <a:gd name="T11" fmla="*/ 133 h 426"/>
              <a:gd name="T12" fmla="*/ 443 w 497"/>
              <a:gd name="T13" fmla="*/ 80 h 426"/>
              <a:gd name="T14" fmla="*/ 363 w 497"/>
              <a:gd name="T15" fmla="*/ 80 h 426"/>
              <a:gd name="T16" fmla="*/ 337 w 497"/>
              <a:gd name="T17" fmla="*/ 27 h 426"/>
              <a:gd name="T18" fmla="*/ 300 w 497"/>
              <a:gd name="T19" fmla="*/ 0 h 426"/>
              <a:gd name="T20" fmla="*/ 194 w 497"/>
              <a:gd name="T21" fmla="*/ 0 h 426"/>
              <a:gd name="T22" fmla="*/ 168 w 497"/>
              <a:gd name="T23" fmla="*/ 27 h 426"/>
              <a:gd name="T24" fmla="*/ 133 w 497"/>
              <a:gd name="T25" fmla="*/ 80 h 426"/>
              <a:gd name="T26" fmla="*/ 53 w 497"/>
              <a:gd name="T27" fmla="*/ 80 h 426"/>
              <a:gd name="T28" fmla="*/ 9 w 497"/>
              <a:gd name="T29" fmla="*/ 133 h 426"/>
              <a:gd name="T30" fmla="*/ 0 w 497"/>
              <a:gd name="T31" fmla="*/ 275 h 426"/>
              <a:gd name="T32" fmla="*/ 230 w 497"/>
              <a:gd name="T33" fmla="*/ 275 h 426"/>
              <a:gd name="T34" fmla="*/ 230 w 497"/>
              <a:gd name="T35" fmla="*/ 231 h 426"/>
              <a:gd name="T36" fmla="*/ 186 w 497"/>
              <a:gd name="T37" fmla="*/ 53 h 426"/>
              <a:gd name="T38" fmla="*/ 186 w 497"/>
              <a:gd name="T39" fmla="*/ 53 h 426"/>
              <a:gd name="T40" fmla="*/ 212 w 497"/>
              <a:gd name="T41" fmla="*/ 36 h 426"/>
              <a:gd name="T42" fmla="*/ 284 w 497"/>
              <a:gd name="T43" fmla="*/ 36 h 426"/>
              <a:gd name="T44" fmla="*/ 309 w 497"/>
              <a:gd name="T45" fmla="*/ 53 h 426"/>
              <a:gd name="T46" fmla="*/ 319 w 497"/>
              <a:gd name="T47" fmla="*/ 80 h 426"/>
              <a:gd name="T48" fmla="*/ 177 w 497"/>
              <a:gd name="T49" fmla="*/ 80 h 426"/>
              <a:gd name="T50" fmla="*/ 186 w 497"/>
              <a:gd name="T51" fmla="*/ 53 h 426"/>
              <a:gd name="T52" fmla="*/ 274 w 497"/>
              <a:gd name="T53" fmla="*/ 355 h 426"/>
              <a:gd name="T54" fmla="*/ 274 w 497"/>
              <a:gd name="T55" fmla="*/ 355 h 426"/>
              <a:gd name="T56" fmla="*/ 230 w 497"/>
              <a:gd name="T57" fmla="*/ 355 h 426"/>
              <a:gd name="T58" fmla="*/ 230 w 497"/>
              <a:gd name="T59" fmla="*/ 302 h 426"/>
              <a:gd name="T60" fmla="*/ 9 w 497"/>
              <a:gd name="T61" fmla="*/ 302 h 426"/>
              <a:gd name="T62" fmla="*/ 17 w 497"/>
              <a:gd name="T63" fmla="*/ 381 h 426"/>
              <a:gd name="T64" fmla="*/ 62 w 497"/>
              <a:gd name="T65" fmla="*/ 425 h 426"/>
              <a:gd name="T66" fmla="*/ 434 w 497"/>
              <a:gd name="T67" fmla="*/ 425 h 426"/>
              <a:gd name="T68" fmla="*/ 478 w 497"/>
              <a:gd name="T69" fmla="*/ 381 h 426"/>
              <a:gd name="T70" fmla="*/ 487 w 497"/>
              <a:gd name="T71" fmla="*/ 302 h 426"/>
              <a:gd name="T72" fmla="*/ 274 w 497"/>
              <a:gd name="T73" fmla="*/ 302 h 426"/>
              <a:gd name="T74" fmla="*/ 274 w 497"/>
              <a:gd name="T75" fmla="*/ 355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7" h="426">
                <a:moveTo>
                  <a:pt x="230" y="231"/>
                </a:moveTo>
                <a:lnTo>
                  <a:pt x="230" y="231"/>
                </a:lnTo>
                <a:cubicBezTo>
                  <a:pt x="274" y="231"/>
                  <a:pt x="274" y="231"/>
                  <a:pt x="274" y="231"/>
                </a:cubicBezTo>
                <a:cubicBezTo>
                  <a:pt x="274" y="275"/>
                  <a:pt x="274" y="275"/>
                  <a:pt x="274" y="275"/>
                </a:cubicBezTo>
                <a:cubicBezTo>
                  <a:pt x="496" y="275"/>
                  <a:pt x="496" y="275"/>
                  <a:pt x="496" y="275"/>
                </a:cubicBezTo>
                <a:cubicBezTo>
                  <a:pt x="496" y="275"/>
                  <a:pt x="496" y="168"/>
                  <a:pt x="487" y="133"/>
                </a:cubicBezTo>
                <a:cubicBezTo>
                  <a:pt x="487" y="97"/>
                  <a:pt x="478" y="80"/>
                  <a:pt x="443" y="80"/>
                </a:cubicBezTo>
                <a:cubicBezTo>
                  <a:pt x="363" y="80"/>
                  <a:pt x="363" y="80"/>
                  <a:pt x="363" y="80"/>
                </a:cubicBezTo>
                <a:cubicBezTo>
                  <a:pt x="345" y="53"/>
                  <a:pt x="337" y="27"/>
                  <a:pt x="337" y="27"/>
                </a:cubicBezTo>
                <a:cubicBezTo>
                  <a:pt x="328" y="9"/>
                  <a:pt x="319" y="0"/>
                  <a:pt x="300" y="0"/>
                </a:cubicBezTo>
                <a:cubicBezTo>
                  <a:pt x="194" y="0"/>
                  <a:pt x="194" y="0"/>
                  <a:pt x="194" y="0"/>
                </a:cubicBezTo>
                <a:cubicBezTo>
                  <a:pt x="177" y="0"/>
                  <a:pt x="168" y="9"/>
                  <a:pt x="168" y="27"/>
                </a:cubicBezTo>
                <a:cubicBezTo>
                  <a:pt x="159" y="27"/>
                  <a:pt x="150" y="53"/>
                  <a:pt x="133" y="80"/>
                </a:cubicBezTo>
                <a:cubicBezTo>
                  <a:pt x="53" y="80"/>
                  <a:pt x="53" y="80"/>
                  <a:pt x="53" y="80"/>
                </a:cubicBezTo>
                <a:cubicBezTo>
                  <a:pt x="17" y="80"/>
                  <a:pt x="9" y="97"/>
                  <a:pt x="9" y="133"/>
                </a:cubicBezTo>
                <a:cubicBezTo>
                  <a:pt x="0" y="168"/>
                  <a:pt x="0" y="275"/>
                  <a:pt x="0" y="275"/>
                </a:cubicBezTo>
                <a:cubicBezTo>
                  <a:pt x="230" y="275"/>
                  <a:pt x="230" y="275"/>
                  <a:pt x="230" y="275"/>
                </a:cubicBezTo>
                <a:lnTo>
                  <a:pt x="230" y="231"/>
                </a:lnTo>
                <a:close/>
                <a:moveTo>
                  <a:pt x="186" y="53"/>
                </a:moveTo>
                <a:lnTo>
                  <a:pt x="186" y="53"/>
                </a:lnTo>
                <a:cubicBezTo>
                  <a:pt x="194" y="44"/>
                  <a:pt x="194" y="36"/>
                  <a:pt x="212" y="36"/>
                </a:cubicBezTo>
                <a:cubicBezTo>
                  <a:pt x="284" y="36"/>
                  <a:pt x="284" y="36"/>
                  <a:pt x="284" y="36"/>
                </a:cubicBezTo>
                <a:cubicBezTo>
                  <a:pt x="300" y="36"/>
                  <a:pt x="300" y="44"/>
                  <a:pt x="309" y="53"/>
                </a:cubicBezTo>
                <a:cubicBezTo>
                  <a:pt x="309" y="53"/>
                  <a:pt x="319" y="71"/>
                  <a:pt x="319" y="80"/>
                </a:cubicBezTo>
                <a:cubicBezTo>
                  <a:pt x="177" y="80"/>
                  <a:pt x="177" y="80"/>
                  <a:pt x="177" y="80"/>
                </a:cubicBezTo>
                <a:cubicBezTo>
                  <a:pt x="186" y="71"/>
                  <a:pt x="186" y="53"/>
                  <a:pt x="186" y="53"/>
                </a:cubicBezTo>
                <a:close/>
                <a:moveTo>
                  <a:pt x="274" y="355"/>
                </a:moveTo>
                <a:lnTo>
                  <a:pt x="274" y="355"/>
                </a:lnTo>
                <a:cubicBezTo>
                  <a:pt x="230" y="355"/>
                  <a:pt x="230" y="355"/>
                  <a:pt x="230" y="355"/>
                </a:cubicBezTo>
                <a:cubicBezTo>
                  <a:pt x="230" y="302"/>
                  <a:pt x="230" y="302"/>
                  <a:pt x="230" y="302"/>
                </a:cubicBezTo>
                <a:cubicBezTo>
                  <a:pt x="9" y="302"/>
                  <a:pt x="9" y="302"/>
                  <a:pt x="9" y="302"/>
                </a:cubicBezTo>
                <a:cubicBezTo>
                  <a:pt x="9" y="302"/>
                  <a:pt x="17" y="346"/>
                  <a:pt x="17" y="381"/>
                </a:cubicBezTo>
                <a:cubicBezTo>
                  <a:pt x="17" y="399"/>
                  <a:pt x="26" y="425"/>
                  <a:pt x="62" y="425"/>
                </a:cubicBezTo>
                <a:cubicBezTo>
                  <a:pt x="434" y="425"/>
                  <a:pt x="434" y="425"/>
                  <a:pt x="434" y="425"/>
                </a:cubicBezTo>
                <a:cubicBezTo>
                  <a:pt x="469" y="425"/>
                  <a:pt x="478" y="399"/>
                  <a:pt x="478" y="381"/>
                </a:cubicBezTo>
                <a:cubicBezTo>
                  <a:pt x="478" y="346"/>
                  <a:pt x="487" y="302"/>
                  <a:pt x="487" y="302"/>
                </a:cubicBezTo>
                <a:cubicBezTo>
                  <a:pt x="274" y="302"/>
                  <a:pt x="274" y="302"/>
                  <a:pt x="274" y="302"/>
                </a:cubicBezTo>
                <a:lnTo>
                  <a:pt x="274" y="355"/>
                </a:lnTo>
                <a:close/>
              </a:path>
            </a:pathLst>
          </a:custGeom>
          <a:solidFill>
            <a:schemeClr val="bg1"/>
          </a:solidFill>
          <a:ln>
            <a:noFill/>
          </a:ln>
          <a:effectLst/>
        </p:spPr>
        <p:txBody>
          <a:bodyPr wrap="none" anchor="ctr"/>
          <a:lstStyle/>
          <a:p>
            <a:endParaRPr lang="en-US" sz="90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Rectangle 24"/>
          <p:cNvSpPr>
            <a:spLocks noChangeArrowheads="1"/>
          </p:cNvSpPr>
          <p:nvPr/>
        </p:nvSpPr>
        <p:spPr bwMode="auto">
          <a:xfrm>
            <a:off x="635000" y="1559560"/>
            <a:ext cx="3887470" cy="3952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l">
              <a:lnSpc>
                <a:spcPct val="120000"/>
              </a:lnSpc>
              <a:spcBef>
                <a:spcPts val="300"/>
              </a:spcBef>
            </a:pPr>
            <a:r>
              <a:rPr lang="zh-CN" altLang="en-US" sz="2400" b="1" dirty="0">
                <a:solidFill>
                  <a:schemeClr val="tx1">
                    <a:lumMod val="75000"/>
                    <a:lumOff val="25000"/>
                  </a:schemeClr>
                </a:solidFill>
              </a:rPr>
              <a:t>（一）新生心理健康普查</a:t>
            </a:r>
            <a:endParaRPr lang="zh-CN" altLang="en-US" sz="2400" b="1" dirty="0">
              <a:solidFill>
                <a:schemeClr val="tx1">
                  <a:lumMod val="75000"/>
                  <a:lumOff val="25000"/>
                </a:schemeClr>
              </a:solidFill>
            </a:endParaRPr>
          </a:p>
          <a:p>
            <a:pPr algn="r">
              <a:lnSpc>
                <a:spcPct val="120000"/>
              </a:lnSpc>
              <a:spcBef>
                <a:spcPts val="300"/>
              </a:spcBef>
            </a:pPr>
            <a:endParaRPr lang="zh-CN" altLang="en-US" sz="2400" b="1" dirty="0">
              <a:solidFill>
                <a:schemeClr val="tx1">
                  <a:lumMod val="75000"/>
                  <a:lumOff val="25000"/>
                </a:schemeClr>
              </a:solidFill>
            </a:endParaRPr>
          </a:p>
          <a:p>
            <a:pPr algn="l">
              <a:lnSpc>
                <a:spcPct val="120000"/>
              </a:lnSpc>
              <a:spcBef>
                <a:spcPts val="300"/>
              </a:spcBef>
            </a:pPr>
            <a:r>
              <a:rPr lang="zh-CN" b="1" dirty="0">
                <a:solidFill>
                  <a:schemeClr val="accent6">
                    <a:lumMod val="75000"/>
                  </a:schemeClr>
                </a:solidFill>
                <a:latin typeface="宋体" panose="02010600030101010101" pitchFamily="2" charset="-122"/>
                <a:ea typeface="宋体" panose="02010600030101010101" pitchFamily="2" charset="-122"/>
              </a:rPr>
              <a:t>新生</a:t>
            </a:r>
            <a:r>
              <a:rPr b="1" dirty="0">
                <a:solidFill>
                  <a:schemeClr val="accent6">
                    <a:lumMod val="75000"/>
                  </a:schemeClr>
                </a:solidFill>
                <a:latin typeface="宋体" panose="02010600030101010101" pitchFamily="2" charset="-122"/>
                <a:ea typeface="宋体" panose="02010600030101010101" pitchFamily="2" charset="-122"/>
              </a:rPr>
              <a:t>心理</a:t>
            </a:r>
            <a:r>
              <a:rPr lang="zh-CN" b="1" dirty="0">
                <a:solidFill>
                  <a:schemeClr val="accent6">
                    <a:lumMod val="75000"/>
                  </a:schemeClr>
                </a:solidFill>
                <a:latin typeface="宋体" panose="02010600030101010101" pitchFamily="2" charset="-122"/>
                <a:ea typeface="宋体" panose="02010600030101010101" pitchFamily="2" charset="-122"/>
              </a:rPr>
              <a:t>健康</a:t>
            </a:r>
            <a:r>
              <a:rPr b="1" dirty="0">
                <a:solidFill>
                  <a:schemeClr val="accent6">
                    <a:lumMod val="75000"/>
                  </a:schemeClr>
                </a:solidFill>
                <a:latin typeface="宋体" panose="02010600030101010101" pitchFamily="2" charset="-122"/>
                <a:ea typeface="宋体" panose="02010600030101010101" pitchFamily="2" charset="-122"/>
              </a:rPr>
              <a:t>普查</a:t>
            </a:r>
            <a:r>
              <a:rPr lang="zh-CN" b="1" dirty="0">
                <a:solidFill>
                  <a:schemeClr val="accent6">
                    <a:lumMod val="75000"/>
                  </a:schemeClr>
                </a:solidFill>
                <a:latin typeface="宋体" panose="02010600030101010101" pitchFamily="2" charset="-122"/>
                <a:ea typeface="宋体" panose="02010600030101010101" pitchFamily="2" charset="-122"/>
              </a:rPr>
              <a:t>：</a:t>
            </a:r>
            <a:r>
              <a:rPr b="1" dirty="0">
                <a:solidFill>
                  <a:schemeClr val="accent6">
                    <a:lumMod val="75000"/>
                  </a:schemeClr>
                </a:solidFill>
                <a:latin typeface="宋体" panose="02010600030101010101" pitchFamily="2" charset="-122"/>
                <a:ea typeface="宋体" panose="02010600030101010101" pitchFamily="2" charset="-122"/>
              </a:rPr>
              <a:t>每位新生大约接受30分钟的答题。</a:t>
            </a:r>
            <a:r>
              <a:rPr lang="zh-CN" b="1" dirty="0">
                <a:solidFill>
                  <a:schemeClr val="accent6">
                    <a:lumMod val="75000"/>
                  </a:schemeClr>
                </a:solidFill>
                <a:latin typeface="宋体" panose="02010600030101010101" pitchFamily="2" charset="-122"/>
                <a:ea typeface="宋体" panose="02010600030101010101" pitchFamily="2" charset="-122"/>
              </a:rPr>
              <a:t>在院心联的认真组织下，化学与材料工程学院</a:t>
            </a:r>
            <a:r>
              <a:rPr lang="en-US" altLang="zh-CN" b="1" dirty="0">
                <a:solidFill>
                  <a:schemeClr val="accent6">
                    <a:lumMod val="75000"/>
                  </a:schemeClr>
                </a:solidFill>
                <a:latin typeface="宋体" panose="02010600030101010101" pitchFamily="2" charset="-122"/>
                <a:ea typeface="宋体" panose="02010600030101010101" pitchFamily="2" charset="-122"/>
              </a:rPr>
              <a:t>2017</a:t>
            </a:r>
            <a:r>
              <a:rPr lang="zh-CN" altLang="en-US" b="1" dirty="0">
                <a:solidFill>
                  <a:schemeClr val="accent6">
                    <a:lumMod val="75000"/>
                  </a:schemeClr>
                </a:solidFill>
                <a:latin typeface="宋体" panose="02010600030101010101" pitchFamily="2" charset="-122"/>
                <a:ea typeface="宋体" panose="02010600030101010101" pitchFamily="2" charset="-122"/>
              </a:rPr>
              <a:t>级的</a:t>
            </a:r>
            <a:r>
              <a:rPr b="1" dirty="0">
                <a:solidFill>
                  <a:schemeClr val="accent6">
                    <a:lumMod val="75000"/>
                  </a:schemeClr>
                </a:solidFill>
                <a:latin typeface="宋体" panose="02010600030101010101" pitchFamily="2" charset="-122"/>
                <a:ea typeface="宋体" panose="02010600030101010101" pitchFamily="2" charset="-122"/>
              </a:rPr>
              <a:t>每位</a:t>
            </a:r>
            <a:r>
              <a:rPr lang="zh-CN" b="1" dirty="0">
                <a:solidFill>
                  <a:schemeClr val="accent6">
                    <a:lumMod val="75000"/>
                  </a:schemeClr>
                </a:solidFill>
                <a:latin typeface="宋体" panose="02010600030101010101" pitchFamily="2" charset="-122"/>
                <a:ea typeface="宋体" panose="02010600030101010101" pitchFamily="2" charset="-122"/>
              </a:rPr>
              <a:t>新生</a:t>
            </a:r>
            <a:r>
              <a:rPr b="1" dirty="0">
                <a:solidFill>
                  <a:schemeClr val="accent6">
                    <a:lumMod val="75000"/>
                  </a:schemeClr>
                </a:solidFill>
                <a:latin typeface="宋体" panose="02010600030101010101" pitchFamily="2" charset="-122"/>
                <a:ea typeface="宋体" panose="02010600030101010101" pitchFamily="2" charset="-122"/>
              </a:rPr>
              <a:t>都积极参与并且认真答题。通过普查，</a:t>
            </a:r>
            <a:r>
              <a:rPr lang="zh-CN" b="1" dirty="0">
                <a:solidFill>
                  <a:schemeClr val="accent6">
                    <a:lumMod val="75000"/>
                  </a:schemeClr>
                </a:solidFill>
                <a:latin typeface="宋体" panose="02010600030101010101" pitchFamily="2" charset="-122"/>
                <a:ea typeface="宋体" panose="02010600030101010101" pitchFamily="2" charset="-122"/>
              </a:rPr>
              <a:t>帮助</a:t>
            </a:r>
            <a:r>
              <a:rPr b="1" dirty="0">
                <a:solidFill>
                  <a:schemeClr val="accent6">
                    <a:lumMod val="75000"/>
                  </a:schemeClr>
                </a:solidFill>
                <a:latin typeface="宋体" panose="02010600030101010101" pitchFamily="2" charset="-122"/>
                <a:ea typeface="宋体" panose="02010600030101010101" pitchFamily="2" charset="-122"/>
              </a:rPr>
              <a:t>新生树立正确的心理</a:t>
            </a:r>
            <a:r>
              <a:rPr lang="zh-CN" b="1" dirty="0">
                <a:solidFill>
                  <a:schemeClr val="accent6">
                    <a:lumMod val="75000"/>
                  </a:schemeClr>
                </a:solidFill>
                <a:latin typeface="宋体" panose="02010600030101010101" pitchFamily="2" charset="-122"/>
                <a:ea typeface="宋体" panose="02010600030101010101" pitchFamily="2" charset="-122"/>
              </a:rPr>
              <a:t>健康</a:t>
            </a:r>
            <a:r>
              <a:rPr b="1" dirty="0">
                <a:solidFill>
                  <a:schemeClr val="accent6">
                    <a:lumMod val="75000"/>
                  </a:schemeClr>
                </a:solidFill>
                <a:latin typeface="宋体" panose="02010600030101010101" pitchFamily="2" charset="-122"/>
                <a:ea typeface="宋体" panose="02010600030101010101" pitchFamily="2" charset="-122"/>
              </a:rPr>
              <a:t>意识，正确认识心理健康对自身成长的重要意义</a:t>
            </a:r>
            <a:r>
              <a:rPr lang="zh-CN" b="1" dirty="0">
                <a:solidFill>
                  <a:schemeClr val="accent6">
                    <a:lumMod val="75000"/>
                  </a:schemeClr>
                </a:solidFill>
                <a:latin typeface="宋体" panose="02010600030101010101" pitchFamily="2" charset="-122"/>
                <a:ea typeface="宋体" panose="02010600030101010101" pitchFamily="2" charset="-122"/>
              </a:rPr>
              <a:t>，并且具备</a:t>
            </a:r>
            <a:r>
              <a:rPr b="1" dirty="0">
                <a:solidFill>
                  <a:schemeClr val="accent6">
                    <a:lumMod val="75000"/>
                  </a:schemeClr>
                </a:solidFill>
                <a:latin typeface="宋体" panose="02010600030101010101" pitchFamily="2" charset="-122"/>
                <a:ea typeface="宋体" panose="02010600030101010101" pitchFamily="2" charset="-122"/>
              </a:rPr>
              <a:t>主动寻求心理帮助的意识</a:t>
            </a:r>
            <a:r>
              <a:rPr lang="zh-CN" b="1" dirty="0">
                <a:solidFill>
                  <a:schemeClr val="accent6">
                    <a:lumMod val="75000"/>
                  </a:schemeClr>
                </a:solidFill>
                <a:latin typeface="宋体" panose="02010600030101010101" pitchFamily="2" charset="-122"/>
                <a:ea typeface="宋体" panose="02010600030101010101" pitchFamily="2" charset="-122"/>
              </a:rPr>
              <a:t>，让新生</a:t>
            </a:r>
            <a:r>
              <a:rPr b="1" dirty="0">
                <a:solidFill>
                  <a:schemeClr val="accent6">
                    <a:lumMod val="75000"/>
                  </a:schemeClr>
                </a:solidFill>
                <a:latin typeface="宋体" panose="02010600030101010101" pitchFamily="2" charset="-122"/>
                <a:ea typeface="宋体" panose="02010600030101010101" pitchFamily="2" charset="-122"/>
              </a:rPr>
              <a:t>在温暖</a:t>
            </a:r>
            <a:r>
              <a:rPr lang="zh-CN" b="1" dirty="0">
                <a:solidFill>
                  <a:schemeClr val="accent6">
                    <a:lumMod val="75000"/>
                  </a:schemeClr>
                </a:solidFill>
                <a:latin typeface="宋体" panose="02010600030101010101" pitchFamily="2" charset="-122"/>
                <a:ea typeface="宋体" panose="02010600030101010101" pitchFamily="2" charset="-122"/>
              </a:rPr>
              <a:t>有爱</a:t>
            </a:r>
            <a:r>
              <a:rPr b="1" dirty="0">
                <a:solidFill>
                  <a:schemeClr val="accent6">
                    <a:lumMod val="75000"/>
                  </a:schemeClr>
                </a:solidFill>
                <a:latin typeface="宋体" panose="02010600030101010101" pitchFamily="2" charset="-122"/>
                <a:ea typeface="宋体" panose="02010600030101010101" pitchFamily="2" charset="-122"/>
              </a:rPr>
              <a:t>的</a:t>
            </a:r>
            <a:r>
              <a:rPr lang="zh-CN" b="1" dirty="0">
                <a:solidFill>
                  <a:schemeClr val="accent6">
                    <a:lumMod val="75000"/>
                  </a:schemeClr>
                </a:solidFill>
                <a:latin typeface="宋体" panose="02010600030101010101" pitchFamily="2" charset="-122"/>
                <a:ea typeface="宋体" panose="02010600030101010101" pitchFamily="2" charset="-122"/>
              </a:rPr>
              <a:t>环境</a:t>
            </a:r>
            <a:r>
              <a:rPr b="1" dirty="0">
                <a:solidFill>
                  <a:schemeClr val="accent6">
                    <a:lumMod val="75000"/>
                  </a:schemeClr>
                </a:solidFill>
                <a:latin typeface="宋体" panose="02010600030101010101" pitchFamily="2" charset="-122"/>
                <a:ea typeface="宋体" panose="02010600030101010101" pitchFamily="2" charset="-122"/>
              </a:rPr>
              <a:t>里度过美好的大学</a:t>
            </a:r>
            <a:r>
              <a:rPr lang="zh-CN" b="1" dirty="0">
                <a:solidFill>
                  <a:schemeClr val="accent6">
                    <a:lumMod val="75000"/>
                  </a:schemeClr>
                </a:solidFill>
                <a:latin typeface="宋体" panose="02010600030101010101" pitchFamily="2" charset="-122"/>
                <a:ea typeface="宋体" panose="02010600030101010101" pitchFamily="2" charset="-122"/>
              </a:rPr>
              <a:t>生活</a:t>
            </a:r>
            <a:r>
              <a:rPr dirty="0">
                <a:solidFill>
                  <a:schemeClr val="bg1">
                    <a:lumMod val="50000"/>
                  </a:schemeClr>
                </a:solidFill>
                <a:latin typeface="宋体" panose="02010600030101010101" pitchFamily="2" charset="-122"/>
                <a:ea typeface="宋体" panose="02010600030101010101" pitchFamily="2" charset="-122"/>
              </a:rPr>
              <a:t>。</a:t>
            </a:r>
            <a:endParaRPr dirty="0">
              <a:solidFill>
                <a:schemeClr val="bg1">
                  <a:lumMod val="50000"/>
                </a:schemeClr>
              </a:solidFill>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rot="0">
            <a:off x="5752465" y="2586355"/>
            <a:ext cx="687070" cy="1483360"/>
            <a:chOff x="5766091" y="2848925"/>
            <a:chExt cx="687082" cy="1483216"/>
          </a:xfrm>
        </p:grpSpPr>
        <p:sp>
          <p:nvSpPr>
            <p:cNvPr id="18" name="文本框 13"/>
            <p:cNvSpPr txBox="1">
              <a:spLocks noChangeArrowheads="1"/>
            </p:cNvSpPr>
            <p:nvPr/>
          </p:nvSpPr>
          <p:spPr bwMode="auto">
            <a:xfrm>
              <a:off x="5925477" y="3933803"/>
              <a:ext cx="368310" cy="39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sz="2000" dirty="0">
                  <a:solidFill>
                    <a:srgbClr val="595959"/>
                  </a:solidFill>
                  <a:latin typeface="华文细黑" panose="02010600040101010101" pitchFamily="2" charset="-122"/>
                  <a:ea typeface="华文细黑" panose="02010600040101010101" pitchFamily="2" charset="-122"/>
                </a:rPr>
                <a:t>活动开展</a:t>
              </a:r>
              <a:endParaRPr lang="zh-CN" altLang="en-US" sz="2000" dirty="0">
                <a:solidFill>
                  <a:srgbClr val="595959"/>
                </a:solidFill>
                <a:latin typeface="华文细黑" panose="02010600040101010101" pitchFamily="2" charset="-122"/>
                <a:ea typeface="华文细黑" panose="02010600040101010101" pitchFamily="2" charset="-122"/>
              </a:endParaRPr>
            </a:p>
          </p:txBody>
        </p:sp>
        <p:grpSp>
          <p:nvGrpSpPr>
            <p:cNvPr id="4" name="组合 3"/>
            <p:cNvGrpSpPr/>
            <p:nvPr/>
          </p:nvGrpSpPr>
          <p:grpSpPr>
            <a:xfrm>
              <a:off x="5766091" y="2848925"/>
              <a:ext cx="687082" cy="687082"/>
              <a:chOff x="5797609" y="2848925"/>
              <a:chExt cx="687082" cy="687082"/>
            </a:xfrm>
          </p:grpSpPr>
          <p:sp>
            <p:nvSpPr>
              <p:cNvPr id="3" name="椭圆 2"/>
              <p:cNvSpPr/>
              <p:nvPr/>
            </p:nvSpPr>
            <p:spPr>
              <a:xfrm>
                <a:off x="5797609" y="2848925"/>
                <a:ext cx="687082" cy="687082"/>
              </a:xfrm>
              <a:prstGeom prst="ellipse">
                <a:avLst/>
              </a:prstGeom>
              <a:no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5838007" y="2961634"/>
                <a:ext cx="606287" cy="461665"/>
              </a:xfrm>
              <a:prstGeom prst="rect">
                <a:avLst/>
              </a:prstGeom>
              <a:noFill/>
            </p:spPr>
            <p:txBody>
              <a:bodyPr wrap="square" rtlCol="0">
                <a:spAutoFit/>
              </a:bodyPr>
              <a:lstStyle/>
              <a:p>
                <a:pPr algn="ctr"/>
                <a:r>
                  <a:rPr lang="en-US" altLang="zh-CN" sz="2400" dirty="0">
                    <a:solidFill>
                      <a:srgbClr val="708265"/>
                    </a:solidFill>
                    <a:latin typeface="华文细黑" panose="02010600040101010101" pitchFamily="2" charset="-122"/>
                    <a:ea typeface="华文细黑" panose="02010600040101010101" pitchFamily="2" charset="-122"/>
                  </a:rPr>
                  <a:t>03</a:t>
                </a:r>
                <a:endParaRPr lang="zh-CN" altLang="en-US" sz="2400" dirty="0">
                  <a:solidFill>
                    <a:srgbClr val="708265"/>
                  </a:solidFill>
                  <a:latin typeface="华文细黑" panose="02010600040101010101" pitchFamily="2" charset="-122"/>
                  <a:ea typeface="华文细黑" panose="02010600040101010101" pitchFamily="2" charset="-122"/>
                </a:endParaRPr>
              </a:p>
            </p:txBody>
          </p:sp>
        </p:grpSp>
      </p:grpSp>
      <p:pic>
        <p:nvPicPr>
          <p:cNvPr id="10" name="图片 9"/>
          <p:cNvPicPr>
            <a:picLocks noChangeAspect="1"/>
          </p:cNvPicPr>
          <p:nvPr/>
        </p:nvPicPr>
        <p:blipFill rotWithShape="1">
          <a:blip r:embed="rId1"/>
          <a:srcRect r="42146" b="48018"/>
          <a:stretch>
            <a:fillRect/>
          </a:stretch>
        </p:blipFill>
        <p:spPr>
          <a:xfrm>
            <a:off x="7346063" y="2511276"/>
            <a:ext cx="4845938" cy="4346724"/>
          </a:xfrm>
          <a:prstGeom prst="rect">
            <a:avLst/>
          </a:prstGeom>
        </p:spPr>
      </p:pic>
      <p:sp>
        <p:nvSpPr>
          <p:cNvPr id="13" name="Rectangle 5"/>
          <p:cNvSpPr>
            <a:spLocks noChangeArrowheads="1"/>
          </p:cNvSpPr>
          <p:nvPr/>
        </p:nvSpPr>
        <p:spPr bwMode="auto">
          <a:xfrm>
            <a:off x="2472862" y="2048669"/>
            <a:ext cx="7246275" cy="2760663"/>
          </a:xfrm>
          <a:prstGeom prst="rect">
            <a:avLst/>
          </a:prstGeom>
          <a:noFill/>
          <a:ln w="38100" cap="flat">
            <a:solidFill>
              <a:srgbClr val="3D735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ea typeface="华文细黑" panose="02010600040101010101" pitchFamily="2" charset="-122"/>
            </a:endParaRPr>
          </a:p>
        </p:txBody>
      </p:sp>
      <p:pic>
        <p:nvPicPr>
          <p:cNvPr id="17" name="图片 16"/>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41938" y1="46310" x2="41938" y2="46310"/>
                        <a14:foregroundMark x1="26672" y1="41021" x2="26672" y2="41021"/>
                        <a14:foregroundMark x1="31389" y1="39422" x2="31389" y2="39422"/>
                        <a14:backgroundMark x1="70755" y1="56581" x2="70755" y2="56581"/>
                        <a14:backgroundMark x1="68696" y1="52583" x2="65266" y2="51415"/>
                        <a14:backgroundMark x1="49914" y1="48032" x2="49314" y2="47909"/>
                        <a14:backgroundMark x1="49314" y1="54674" x2="48714" y2="54674"/>
                        <a14:backgroundMark x1="47513" y1="54490" x2="50772" y2="56827"/>
                        <a14:backgroundMark x1="67067" y1="62116" x2="67667" y2="61501"/>
                        <a14:backgroundMark x1="68525" y1="56396" x2="68525" y2="55351"/>
                        <a14:backgroundMark x1="70154" y1="50861" x2="70154" y2="50861"/>
                        <a14:backgroundMark x1="71184" y1="50431" x2="71184" y2="50431"/>
                        <a14:backgroundMark x1="38508" y1="41451" x2="38508" y2="41451"/>
                        <a14:backgroundMark x1="44254" y1="36470" x2="44254" y2="36470"/>
                        <a14:backgroundMark x1="42796" y1="43235" x2="42796" y2="43235"/>
                        <a14:backgroundMark x1="67067" y1="42927" x2="67067" y2="42927"/>
                        <a14:backgroundMark x1="58062" y1="45449" x2="57461" y2="45572"/>
                        <a14:backgroundMark x1="59091" y1="52768" x2="59520" y2="53321"/>
                        <a14:backgroundMark x1="59520" y1="54182" x2="59777" y2="55843"/>
                        <a14:backgroundMark x1="59777" y1="59164" x2="59777" y2="59164"/>
                        <a14:backgroundMark x1="78902" y1="35609" x2="78902" y2="35609"/>
                        <a14:backgroundMark x1="26415" y1="39729" x2="26415" y2="39729"/>
                        <a14:backgroundMark x1="25472" y1="42189" x2="25472" y2="42189"/>
                        <a14:backgroundMark x1="25214" y1="41636" x2="25214" y2="41636"/>
                        <a14:backgroundMark x1="46055" y1="56704" x2="46055" y2="56704"/>
                        <a14:backgroundMark x1="56690" y1="49508" x2="56690" y2="49508"/>
                        <a14:backgroundMark x1="56861" y1="49262" x2="60720" y2="48770"/>
                        <a14:backgroundMark x1="66295" y1="47601" x2="66895" y2="47601"/>
                        <a14:backgroundMark x1="71184" y1="46617" x2="76672" y2="45449"/>
                        <a14:backgroundMark x1="81389" y1="43973" x2="81389" y2="43973"/>
                      </a14:backgroundRemoval>
                    </a14:imgEffect>
                  </a14:imgLayer>
                </a14:imgProps>
              </a:ext>
            </a:extLst>
          </a:blip>
          <a:srcRect l="17878" t="35012" b="43146"/>
          <a:stretch>
            <a:fillRect/>
          </a:stretch>
        </p:blipFill>
        <p:spPr>
          <a:xfrm>
            <a:off x="-1" y="0"/>
            <a:ext cx="5837731" cy="216615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normAutofit fontScale="82500"/>
          </a:bodyPr>
          <a:lstStyle/>
          <a:p>
            <a:r>
              <a:rPr lang="zh-CN" altLang="en-US" dirty="0"/>
              <a:t>一、校级活动</a:t>
            </a:r>
            <a:endParaRPr lang="zh-CN" altLang="en-US" dirty="0"/>
          </a:p>
          <a:p>
            <a:endParaRPr lang="zh-CN" altLang="en-US" dirty="0"/>
          </a:p>
        </p:txBody>
      </p:sp>
      <p:sp>
        <p:nvSpPr>
          <p:cNvPr id="3" name="文本占位符 2"/>
          <p:cNvSpPr>
            <a:spLocks noGrp="1"/>
          </p:cNvSpPr>
          <p:nvPr>
            <p:ph type="body" sz="quarter" idx="14"/>
          </p:nvPr>
        </p:nvSpPr>
        <p:spPr/>
        <p:txBody>
          <a:bodyPr>
            <a:normAutofit fontScale="90000"/>
          </a:bodyPr>
          <a:lstStyle/>
          <a:p>
            <a:endParaRPr lang="zh-CN" altLang="en-US" dirty="0"/>
          </a:p>
          <a:p>
            <a:endParaRPr lang="zh-CN" altLang="en-US" dirty="0"/>
          </a:p>
        </p:txBody>
      </p:sp>
      <p:pic>
        <p:nvPicPr>
          <p:cNvPr id="143" name="图片 14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a:xfrm>
            <a:off x="4119880" y="355600"/>
            <a:ext cx="2230120" cy="2613025"/>
          </a:xfrm>
          <a:prstGeom prst="rect">
            <a:avLst/>
          </a:prstGeom>
          <a:noFill/>
        </p:spPr>
      </p:pic>
      <p:pic>
        <p:nvPicPr>
          <p:cNvPr id="144" name="图片 1" descr="152534833259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826135" y="1009015"/>
            <a:ext cx="2987040" cy="1870710"/>
          </a:xfrm>
          <a:prstGeom prst="rect">
            <a:avLst/>
          </a:prstGeom>
          <a:noFill/>
          <a:ln>
            <a:noFill/>
          </a:ln>
        </p:spPr>
      </p:pic>
      <p:pic>
        <p:nvPicPr>
          <p:cNvPr id="146" name="图片 146" descr="d:\Documents\Tencent Files\1466512681\Image\C2C\F90004FA9A70F02C0E4181D9386174F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9554845" y="601980"/>
            <a:ext cx="2448560" cy="2366645"/>
          </a:xfrm>
          <a:prstGeom prst="rect">
            <a:avLst/>
          </a:prstGeom>
          <a:noFill/>
          <a:ln>
            <a:noFill/>
          </a:ln>
        </p:spPr>
      </p:pic>
      <p:pic>
        <p:nvPicPr>
          <p:cNvPr id="151" name="图片 2" descr="ps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6618605" y="520065"/>
            <a:ext cx="2750820" cy="2448560"/>
          </a:xfrm>
          <a:prstGeom prst="rect">
            <a:avLst/>
          </a:prstGeom>
          <a:noFill/>
          <a:ln>
            <a:noFill/>
          </a:ln>
        </p:spPr>
      </p:pic>
      <p:graphicFrame>
        <p:nvGraphicFramePr>
          <p:cNvPr id="5" name="表格 4"/>
          <p:cNvGraphicFramePr/>
          <p:nvPr/>
        </p:nvGraphicFramePr>
        <p:xfrm>
          <a:off x="1164590" y="3150235"/>
          <a:ext cx="10191750" cy="3499485"/>
        </p:xfrm>
        <a:graphic>
          <a:graphicData uri="http://schemas.openxmlformats.org/drawingml/2006/table">
            <a:tbl>
              <a:tblPr firstRow="1" firstCol="1" bandRow="1">
                <a:effectLst>
                  <a:outerShdw blurRad="50800" dist="38100" dir="2700000" algn="tl" rotWithShape="0">
                    <a:prstClr val="black">
                      <a:alpha val="40000"/>
                    </a:prstClr>
                  </a:outerShdw>
                </a:effectLst>
                <a:tableStyleId>{10A1B5D5-9B99-4C35-A422-299274C87663}</a:tableStyleId>
              </a:tblPr>
              <a:tblGrid>
                <a:gridCol w="2246630"/>
                <a:gridCol w="2050415"/>
                <a:gridCol w="2075180"/>
                <a:gridCol w="2013585"/>
                <a:gridCol w="1805940"/>
              </a:tblGrid>
              <a:tr h="365760">
                <a:tc>
                  <a:txBody>
                    <a:bodyPr/>
                    <a:p>
                      <a:pPr algn="ctr">
                        <a:lnSpc>
                          <a:spcPct val="100000"/>
                        </a:lnSpc>
                        <a:buNone/>
                      </a:pPr>
                      <a:r>
                        <a:rPr lang="zh-CN" altLang="en-US"/>
                        <a:t>班级</a:t>
                      </a: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c>
                  <a:txBody>
                    <a:bodyPr/>
                    <a:p>
                      <a:pPr algn="ctr">
                        <a:lnSpc>
                          <a:spcPct val="100000"/>
                        </a:lnSpc>
                        <a:buNone/>
                      </a:pPr>
                      <a:r>
                        <a:rPr lang="zh-CN" altLang="en-US"/>
                        <a:t>活动时间</a:t>
                      </a: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p>
                      <a:pPr algn="ctr">
                        <a:lnSpc>
                          <a:spcPct val="100000"/>
                        </a:lnSpc>
                        <a:buNone/>
                      </a:pPr>
                      <a:r>
                        <a:rPr lang="zh-CN" altLang="en-US"/>
                        <a:t>地点</a:t>
                      </a: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p>
                      <a:pPr algn="ctr">
                        <a:lnSpc>
                          <a:spcPct val="100000"/>
                        </a:lnSpc>
                        <a:buNone/>
                      </a:pPr>
                      <a:r>
                        <a:rPr lang="zh-CN" altLang="en-US"/>
                        <a:t>人物</a:t>
                      </a: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p>
                      <a:pPr algn="ctr">
                        <a:lnSpc>
                          <a:spcPct val="100000"/>
                        </a:lnSpc>
                        <a:buNone/>
                      </a:pPr>
                      <a:r>
                        <a:rPr lang="zh-CN" altLang="en-US"/>
                        <a:t>主题</a:t>
                      </a: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r>
              <a:tr h="652145">
                <a:tc>
                  <a:txBody>
                    <a:bodyPr/>
                    <a:p>
                      <a:pPr algn="ctr">
                        <a:lnSpc>
                          <a:spcPct val="100000"/>
                        </a:lnSpc>
                        <a:buNone/>
                      </a:pPr>
                      <a:r>
                        <a:rPr lang="zh-CN" altLang="en-US">
                          <a:effectLst/>
                          <a:latin typeface="宋体" panose="02010600030101010101" pitchFamily="2" charset="-122"/>
                          <a:ea typeface="宋体" panose="02010600030101010101" pitchFamily="2" charset="-122"/>
                        </a:rPr>
                        <a:t>化学与材料工程学院</a:t>
                      </a:r>
                      <a:r>
                        <a:rPr lang="en-US" altLang="zh-CN">
                          <a:effectLst/>
                          <a:latin typeface="宋体" panose="02010600030101010101" pitchFamily="2" charset="-122"/>
                          <a:ea typeface="宋体" panose="02010600030101010101" pitchFamily="2" charset="-122"/>
                        </a:rPr>
                        <a:t>17</a:t>
                      </a:r>
                      <a:r>
                        <a:rPr lang="zh-CN" altLang="en-US">
                          <a:effectLst/>
                          <a:latin typeface="宋体" panose="02010600030101010101" pitchFamily="2" charset="-122"/>
                          <a:ea typeface="宋体" panose="02010600030101010101" pitchFamily="2" charset="-122"/>
                        </a:rPr>
                        <a:t>材料化学一班</a:t>
                      </a:r>
                      <a:endParaRPr lang="zh-CN" altLang="en-US">
                        <a:effectLst/>
                        <a:latin typeface="宋体" panose="02010600030101010101" pitchFamily="2" charset="-122"/>
                        <a:ea typeface="宋体" panose="02010600030101010101" pitchFamily="2" charset="-122"/>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p>
                      <a:pPr algn="ctr">
                        <a:lnSpc>
                          <a:spcPct val="100000"/>
                        </a:lnSpc>
                        <a:buNone/>
                      </a:pPr>
                      <a:r>
                        <a:rPr lang="zh-CN" altLang="en-US">
                          <a:latin typeface="宋体" panose="02010600030101010101" pitchFamily="2" charset="-122"/>
                          <a:ea typeface="宋体" panose="02010600030101010101" pitchFamily="2" charset="-122"/>
                        </a:rPr>
                        <a:t>2018年3月29</a:t>
                      </a:r>
                      <a:r>
                        <a:rPr lang="zh-CN" altLang="en-US" sz="1800">
                          <a:latin typeface="宋体" panose="02010600030101010101" pitchFamily="2" charset="-122"/>
                          <a:ea typeface="宋体" panose="02010600030101010101" pitchFamily="2" charset="-122"/>
                          <a:sym typeface="+mn-ea"/>
                        </a:rPr>
                        <a:t>日</a:t>
                      </a:r>
                      <a:endParaRPr lang="zh-CN" altLang="en-US">
                        <a:latin typeface="宋体" panose="02010600030101010101" pitchFamily="2" charset="-122"/>
                        <a:ea typeface="宋体" panose="02010600030101010101" pitchFamily="2" charset="-122"/>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p>
                      <a:pPr algn="ctr">
                        <a:lnSpc>
                          <a:spcPct val="100000"/>
                        </a:lnSpc>
                        <a:buNone/>
                      </a:pPr>
                      <a:r>
                        <a:rPr lang="zh-CN" altLang="en-US">
                          <a:latin typeface="宋体" panose="02010600030101010101" pitchFamily="2" charset="-122"/>
                          <a:ea typeface="宋体" panose="02010600030101010101" pitchFamily="2" charset="-122"/>
                        </a:rPr>
                        <a:t>大学生心理健康教育中心</a:t>
                      </a:r>
                      <a:endParaRPr lang="zh-CN" altLang="en-US">
                        <a:latin typeface="宋体" panose="02010600030101010101" pitchFamily="2" charset="-122"/>
                        <a:ea typeface="宋体" panose="02010600030101010101" pitchFamily="2" charset="-122"/>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p>
                      <a:pPr algn="ctr">
                        <a:lnSpc>
                          <a:spcPct val="100000"/>
                        </a:lnSpc>
                        <a:buNone/>
                      </a:pPr>
                      <a:r>
                        <a:rPr lang="zh-CN" altLang="en-US">
                          <a:latin typeface="宋体" panose="02010600030101010101" pitchFamily="2" charset="-122"/>
                          <a:ea typeface="宋体" panose="02010600030101010101" pitchFamily="2" charset="-122"/>
                        </a:rPr>
                        <a:t>材料化学一班全体（共28人）</a:t>
                      </a:r>
                      <a:endParaRPr lang="zh-CN" altLang="en-US">
                        <a:latin typeface="宋体" panose="02010600030101010101" pitchFamily="2" charset="-122"/>
                        <a:ea typeface="宋体" panose="02010600030101010101" pitchFamily="2" charset="-122"/>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p>
                      <a:pPr algn="ctr">
                        <a:lnSpc>
                          <a:spcPct val="100000"/>
                        </a:lnSpc>
                        <a:buNone/>
                      </a:pPr>
                      <a:r>
                        <a:rPr lang="zh-CN" altLang="en-US">
                          <a:latin typeface="宋体" panose="02010600030101010101" pitchFamily="2" charset="-122"/>
                          <a:ea typeface="宋体" panose="02010600030101010101" pitchFamily="2" charset="-122"/>
                        </a:rPr>
                        <a:t>多米诺骨牌</a:t>
                      </a:r>
                      <a:endParaRPr lang="zh-CN" altLang="en-US">
                        <a:latin typeface="宋体" panose="02010600030101010101" pitchFamily="2" charset="-122"/>
                        <a:ea typeface="宋体" panose="02010600030101010101" pitchFamily="2" charset="-122"/>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r>
              <a:tr h="652780">
                <a:tc>
                  <a:txBody>
                    <a:bodyPr/>
                    <a:p>
                      <a:pPr algn="ctr">
                        <a:lnSpc>
                          <a:spcPct val="100000"/>
                        </a:lnSpc>
                        <a:buNone/>
                      </a:pPr>
                      <a:r>
                        <a:rPr lang="zh-CN" altLang="en-US">
                          <a:latin typeface="宋体" panose="02010600030101010101" pitchFamily="2" charset="-122"/>
                          <a:ea typeface="宋体" panose="02010600030101010101" pitchFamily="2" charset="-122"/>
                        </a:rPr>
                        <a:t>化学与材料工程学院</a:t>
                      </a:r>
                      <a:r>
                        <a:rPr lang="en-US" altLang="zh-CN">
                          <a:latin typeface="宋体" panose="02010600030101010101" pitchFamily="2" charset="-122"/>
                          <a:ea typeface="宋体" panose="02010600030101010101" pitchFamily="2" charset="-122"/>
                        </a:rPr>
                        <a:t>17</a:t>
                      </a:r>
                      <a:r>
                        <a:rPr lang="zh-CN" altLang="en-US">
                          <a:latin typeface="宋体" panose="02010600030101010101" pitchFamily="2" charset="-122"/>
                          <a:ea typeface="宋体" panose="02010600030101010101" pitchFamily="2" charset="-122"/>
                        </a:rPr>
                        <a:t>应用化学二班</a:t>
                      </a:r>
                      <a:endParaRPr lang="zh-CN" altLang="en-US">
                        <a:latin typeface="宋体" panose="02010600030101010101" pitchFamily="2" charset="-122"/>
                        <a:ea typeface="宋体" panose="02010600030101010101" pitchFamily="2" charset="-122"/>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p>
                      <a:pPr algn="ctr">
                        <a:lnSpc>
                          <a:spcPct val="100000"/>
                        </a:lnSpc>
                        <a:buNone/>
                      </a:pPr>
                      <a:r>
                        <a:rPr lang="zh-CN" altLang="en-US">
                          <a:latin typeface="宋体" panose="02010600030101010101" pitchFamily="2" charset="-122"/>
                          <a:ea typeface="宋体" panose="02010600030101010101" pitchFamily="2" charset="-122"/>
                        </a:rPr>
                        <a:t>2018年3月28日</a:t>
                      </a:r>
                      <a:endParaRPr lang="zh-CN" altLang="en-US">
                        <a:latin typeface="宋体" panose="02010600030101010101" pitchFamily="2" charset="-122"/>
                        <a:ea typeface="宋体" panose="02010600030101010101" pitchFamily="2" charset="-122"/>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p>
                      <a:pPr algn="ctr">
                        <a:lnSpc>
                          <a:spcPct val="100000"/>
                        </a:lnSpc>
                        <a:buNone/>
                      </a:pPr>
                      <a:r>
                        <a:rPr lang="zh-CN" altLang="en-US">
                          <a:latin typeface="宋体" panose="02010600030101010101" pitchFamily="2" charset="-122"/>
                          <a:ea typeface="宋体" panose="02010600030101010101" pitchFamily="2" charset="-122"/>
                        </a:rPr>
                        <a:t>大学生心理健康教育中心</a:t>
                      </a:r>
                      <a:endParaRPr lang="zh-CN" altLang="en-US">
                        <a:latin typeface="宋体" panose="02010600030101010101" pitchFamily="2" charset="-122"/>
                        <a:ea typeface="宋体" panose="02010600030101010101" pitchFamily="2" charset="-122"/>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p>
                      <a:pPr algn="ctr">
                        <a:lnSpc>
                          <a:spcPct val="100000"/>
                        </a:lnSpc>
                        <a:buNone/>
                      </a:pPr>
                      <a:r>
                        <a:rPr lang="zh-CN" altLang="en-US">
                          <a:latin typeface="宋体" panose="02010600030101010101" pitchFamily="2" charset="-122"/>
                          <a:ea typeface="宋体" panose="02010600030101010101" pitchFamily="2" charset="-122"/>
                        </a:rPr>
                        <a:t>应用化学二班全体（共32人）</a:t>
                      </a:r>
                      <a:endParaRPr lang="zh-CN" altLang="en-US">
                        <a:latin typeface="宋体" panose="02010600030101010101" pitchFamily="2" charset="-122"/>
                        <a:ea typeface="宋体" panose="02010600030101010101" pitchFamily="2" charset="-122"/>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p>
                      <a:pPr algn="ctr">
                        <a:lnSpc>
                          <a:spcPct val="100000"/>
                        </a:lnSpc>
                        <a:buNone/>
                      </a:pPr>
                      <a:r>
                        <a:rPr lang="zh-CN" altLang="en-US">
                          <a:latin typeface="宋体" panose="02010600030101010101" pitchFamily="2" charset="-122"/>
                          <a:ea typeface="宋体" panose="02010600030101010101" pitchFamily="2" charset="-122"/>
                        </a:rPr>
                        <a:t>音乐放松</a:t>
                      </a:r>
                      <a:endParaRPr lang="zh-CN" altLang="en-US">
                        <a:latin typeface="宋体" panose="02010600030101010101" pitchFamily="2" charset="-122"/>
                        <a:ea typeface="宋体" panose="02010600030101010101" pitchFamily="2" charset="-122"/>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r>
              <a:tr h="914400">
                <a:tc>
                  <a:txBody>
                    <a:bodyPr/>
                    <a:p>
                      <a:pPr algn="ctr">
                        <a:lnSpc>
                          <a:spcPct val="100000"/>
                        </a:lnSpc>
                        <a:buNone/>
                      </a:pPr>
                      <a:r>
                        <a:rPr lang="zh-CN" altLang="en-US">
                          <a:latin typeface="宋体" panose="02010600030101010101" pitchFamily="2" charset="-122"/>
                          <a:ea typeface="宋体" panose="02010600030101010101" pitchFamily="2" charset="-122"/>
                        </a:rPr>
                        <a:t>化学与材料工程学院2017级化学师范一班</a:t>
                      </a:r>
                      <a:endParaRPr lang="zh-CN" altLang="en-US">
                        <a:latin typeface="宋体" panose="02010600030101010101" pitchFamily="2" charset="-122"/>
                        <a:ea typeface="宋体" panose="02010600030101010101" pitchFamily="2" charset="-122"/>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p>
                      <a:pPr algn="ctr">
                        <a:lnSpc>
                          <a:spcPct val="100000"/>
                        </a:lnSpc>
                        <a:buNone/>
                      </a:pPr>
                      <a:r>
                        <a:rPr lang="zh-CN" altLang="en-US">
                          <a:latin typeface="宋体" panose="02010600030101010101" pitchFamily="2" charset="-122"/>
                          <a:ea typeface="宋体" panose="02010600030101010101" pitchFamily="2" charset="-122"/>
                        </a:rPr>
                        <a:t>2018年4月2日</a:t>
                      </a:r>
                      <a:endParaRPr lang="zh-CN" altLang="en-US">
                        <a:latin typeface="宋体" panose="02010600030101010101" pitchFamily="2" charset="-122"/>
                        <a:ea typeface="宋体" panose="02010600030101010101" pitchFamily="2" charset="-122"/>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p>
                      <a:pPr algn="ctr">
                        <a:lnSpc>
                          <a:spcPct val="100000"/>
                        </a:lnSpc>
                        <a:buNone/>
                      </a:pPr>
                      <a:r>
                        <a:rPr lang="zh-CN" altLang="en-US">
                          <a:latin typeface="宋体" panose="02010600030101010101" pitchFamily="2" charset="-122"/>
                          <a:ea typeface="宋体" panose="02010600030101010101" pitchFamily="2" charset="-122"/>
                        </a:rPr>
                        <a:t>大学生心理健康教育中</a:t>
                      </a:r>
                      <a:endParaRPr lang="zh-CN" altLang="en-US">
                        <a:latin typeface="宋体" panose="02010600030101010101" pitchFamily="2" charset="-122"/>
                        <a:ea typeface="宋体" panose="02010600030101010101" pitchFamily="2" charset="-122"/>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p>
                      <a:pPr algn="ctr">
                        <a:lnSpc>
                          <a:spcPct val="100000"/>
                        </a:lnSpc>
                        <a:buNone/>
                      </a:pPr>
                      <a:r>
                        <a:rPr lang="zh-CN" altLang="en-US">
                          <a:latin typeface="宋体" panose="02010600030101010101" pitchFamily="2" charset="-122"/>
                          <a:ea typeface="宋体" panose="02010600030101010101" pitchFamily="2" charset="-122"/>
                        </a:rPr>
                        <a:t>化学师范班级同学（共45人）</a:t>
                      </a:r>
                      <a:endParaRPr lang="zh-CN" altLang="en-US">
                        <a:latin typeface="宋体" panose="02010600030101010101" pitchFamily="2" charset="-122"/>
                        <a:ea typeface="宋体" panose="02010600030101010101" pitchFamily="2" charset="-122"/>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p>
                      <a:pPr algn="ctr">
                        <a:lnSpc>
                          <a:spcPct val="100000"/>
                        </a:lnSpc>
                        <a:buNone/>
                      </a:pPr>
                      <a:r>
                        <a:rPr lang="zh-CN" altLang="en-US">
                          <a:latin typeface="宋体" panose="02010600030101010101" pitchFamily="2" charset="-122"/>
                          <a:ea typeface="宋体" panose="02010600030101010101" pitchFamily="2" charset="-122"/>
                        </a:rPr>
                        <a:t>多米诺骨牌</a:t>
                      </a:r>
                      <a:endParaRPr lang="zh-CN" altLang="en-US">
                        <a:latin typeface="宋体" panose="02010600030101010101" pitchFamily="2" charset="-122"/>
                        <a:ea typeface="宋体" panose="02010600030101010101" pitchFamily="2" charset="-122"/>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r>
              <a:tr h="673100">
                <a:tc>
                  <a:txBody>
                    <a:bodyPr/>
                    <a:p>
                      <a:pPr algn="ctr">
                        <a:lnSpc>
                          <a:spcPct val="100000"/>
                        </a:lnSpc>
                        <a:buNone/>
                      </a:pPr>
                      <a:r>
                        <a:rPr lang="zh-CN" altLang="en-US">
                          <a:latin typeface="宋体" panose="02010600030101010101" pitchFamily="2" charset="-122"/>
                          <a:ea typeface="宋体" panose="02010600030101010101" pitchFamily="2" charset="-122"/>
                        </a:rPr>
                        <a:t>化学与材料工程学院2017级复合材料与工程</a:t>
                      </a:r>
                      <a:endParaRPr lang="zh-CN" altLang="en-US">
                        <a:latin typeface="宋体" panose="02010600030101010101" pitchFamily="2" charset="-122"/>
                        <a:ea typeface="宋体" panose="02010600030101010101" pitchFamily="2" charset="-122"/>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p>
                      <a:pPr algn="ctr">
                        <a:lnSpc>
                          <a:spcPct val="100000"/>
                        </a:lnSpc>
                        <a:buNone/>
                      </a:pPr>
                      <a:r>
                        <a:rPr lang="zh-CN" altLang="en-US">
                          <a:latin typeface="宋体" panose="02010600030101010101" pitchFamily="2" charset="-122"/>
                          <a:ea typeface="宋体" panose="02010600030101010101" pitchFamily="2" charset="-122"/>
                        </a:rPr>
                        <a:t>2018年4月20日</a:t>
                      </a:r>
                      <a:endParaRPr lang="zh-CN" altLang="en-US">
                        <a:latin typeface="宋体" panose="02010600030101010101" pitchFamily="2" charset="-122"/>
                        <a:ea typeface="宋体" panose="02010600030101010101" pitchFamily="2" charset="-122"/>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p>
                      <a:pPr algn="ctr">
                        <a:lnSpc>
                          <a:spcPct val="100000"/>
                        </a:lnSpc>
                        <a:buNone/>
                      </a:pPr>
                      <a:r>
                        <a:rPr lang="zh-CN" altLang="en-US">
                          <a:latin typeface="宋体" panose="02010600030101010101" pitchFamily="2" charset="-122"/>
                          <a:ea typeface="宋体" panose="02010600030101010101" pitchFamily="2" charset="-122"/>
                        </a:rPr>
                        <a:t>大学生心理健康教育中心</a:t>
                      </a:r>
                      <a:endParaRPr lang="zh-CN" altLang="en-US">
                        <a:latin typeface="宋体" panose="02010600030101010101" pitchFamily="2" charset="-122"/>
                        <a:ea typeface="宋体" panose="02010600030101010101" pitchFamily="2" charset="-122"/>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p>
                      <a:pPr algn="ctr">
                        <a:lnSpc>
                          <a:spcPct val="100000"/>
                        </a:lnSpc>
                        <a:buNone/>
                      </a:pPr>
                      <a:r>
                        <a:rPr lang="zh-CN" altLang="en-US">
                          <a:latin typeface="宋体" panose="02010600030101010101" pitchFamily="2" charset="-122"/>
                          <a:ea typeface="宋体" panose="02010600030101010101" pitchFamily="2" charset="-122"/>
                        </a:rPr>
                        <a:t>复合材料与工程全体班级同学（共28人）</a:t>
                      </a:r>
                      <a:endParaRPr lang="zh-CN" altLang="en-US">
                        <a:latin typeface="宋体" panose="02010600030101010101" pitchFamily="2" charset="-122"/>
                        <a:ea typeface="宋体" panose="02010600030101010101" pitchFamily="2" charset="-122"/>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p>
                      <a:pPr algn="ctr">
                        <a:lnSpc>
                          <a:spcPct val="100000"/>
                        </a:lnSpc>
                        <a:buNone/>
                      </a:pPr>
                      <a:r>
                        <a:rPr lang="zh-CN" altLang="en-US">
                          <a:latin typeface="宋体" panose="02010600030101010101" pitchFamily="2" charset="-122"/>
                          <a:ea typeface="宋体" panose="02010600030101010101" pitchFamily="2" charset="-122"/>
                        </a:rPr>
                        <a:t>心理情景剧</a:t>
                      </a:r>
                      <a:endParaRPr lang="zh-CN" altLang="en-US">
                        <a:latin typeface="宋体" panose="02010600030101010101" pitchFamily="2" charset="-122"/>
                        <a:ea typeface="宋体" panose="02010600030101010101" pitchFamily="2" charset="-122"/>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normAutofit fontScale="82500"/>
          </a:bodyPr>
          <a:lstStyle/>
          <a:p>
            <a:r>
              <a:rPr lang="zh-CN" altLang="en-US" dirty="0"/>
              <a:t>一、校级活动</a:t>
            </a:r>
            <a:endParaRPr lang="zh-CN" altLang="en-US" dirty="0"/>
          </a:p>
          <a:p>
            <a:endParaRPr lang="zh-CN" altLang="en-US" dirty="0"/>
          </a:p>
        </p:txBody>
      </p:sp>
      <p:sp>
        <p:nvSpPr>
          <p:cNvPr id="3" name="文本占位符 2"/>
          <p:cNvSpPr>
            <a:spLocks noGrp="1"/>
          </p:cNvSpPr>
          <p:nvPr>
            <p:ph type="body" sz="quarter" idx="14"/>
          </p:nvPr>
        </p:nvSpPr>
        <p:spPr/>
        <p:txBody>
          <a:bodyPr>
            <a:normAutofit fontScale="90000"/>
          </a:bodyPr>
          <a:lstStyle/>
          <a:p>
            <a:endParaRPr lang="zh-CN" altLang="en-US" dirty="0"/>
          </a:p>
          <a:p>
            <a:endParaRPr lang="zh-CN" altLang="en-US" dirty="0"/>
          </a:p>
        </p:txBody>
      </p:sp>
      <p:sp>
        <p:nvSpPr>
          <p:cNvPr id="69" name="Rectangle 24"/>
          <p:cNvSpPr>
            <a:spLocks noChangeArrowheads="1"/>
          </p:cNvSpPr>
          <p:nvPr/>
        </p:nvSpPr>
        <p:spPr bwMode="auto">
          <a:xfrm>
            <a:off x="671195" y="1781810"/>
            <a:ext cx="3989705" cy="2957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20000"/>
              </a:lnSpc>
              <a:spcBef>
                <a:spcPts val="300"/>
              </a:spcBef>
            </a:pPr>
            <a:r>
              <a:rPr lang="zh-CN" altLang="en-US" sz="2800" b="1" dirty="0">
                <a:solidFill>
                  <a:schemeClr val="tx1">
                    <a:lumMod val="75000"/>
                    <a:lumOff val="25000"/>
                  </a:schemeClr>
                </a:solidFill>
              </a:rPr>
              <a:t>“对话焦虑时代”艺术展</a:t>
            </a:r>
            <a:endParaRPr lang="zh-CN" altLang="en-US" sz="2800" b="1" dirty="0">
              <a:solidFill>
                <a:schemeClr val="tx1">
                  <a:lumMod val="75000"/>
                  <a:lumOff val="25000"/>
                </a:schemeClr>
              </a:solidFill>
            </a:endParaRPr>
          </a:p>
          <a:p>
            <a:pPr algn="r">
              <a:lnSpc>
                <a:spcPct val="120000"/>
              </a:lnSpc>
              <a:spcBef>
                <a:spcPts val="300"/>
              </a:spcBef>
            </a:pPr>
            <a:endParaRPr lang="zh-CN" altLang="en-US" sz="2800" b="1" dirty="0">
              <a:solidFill>
                <a:schemeClr val="tx1">
                  <a:lumMod val="75000"/>
                  <a:lumOff val="25000"/>
                </a:schemeClr>
              </a:solidFill>
            </a:endParaRPr>
          </a:p>
          <a:p>
            <a:pPr algn="l">
              <a:lnSpc>
                <a:spcPct val="120000"/>
              </a:lnSpc>
              <a:spcBef>
                <a:spcPts val="300"/>
              </a:spcBef>
            </a:pPr>
            <a:r>
              <a:rPr lang="en-US" altLang="zh-CN" sz="2000" b="1" dirty="0">
                <a:solidFill>
                  <a:schemeClr val="accent6">
                    <a:lumMod val="75000"/>
                  </a:schemeClr>
                </a:solidFill>
                <a:latin typeface="宋体" panose="02010600030101010101" pitchFamily="2" charset="-122"/>
                <a:ea typeface="宋体" panose="02010600030101010101" pitchFamily="2" charset="-122"/>
              </a:rPr>
              <a:t>我院选手参赛作品《童心未泯》（作者：2017级复材1班蒋雪艳、程莹莹）、《相遇》（作者：2017级应用化学2班史玉娟）皆荣获手工组优秀奖。</a:t>
            </a:r>
            <a:endParaRPr lang="en-US" altLang="zh-CN" sz="2000" b="1" dirty="0">
              <a:solidFill>
                <a:schemeClr val="accent6">
                  <a:lumMod val="75000"/>
                </a:schemeClr>
              </a:solidFill>
              <a:latin typeface="宋体" panose="02010600030101010101" pitchFamily="2" charset="-122"/>
              <a:ea typeface="宋体" panose="02010600030101010101" pitchFamily="2" charset="-122"/>
            </a:endParaRPr>
          </a:p>
        </p:txBody>
      </p:sp>
      <p:pic>
        <p:nvPicPr>
          <p:cNvPr id="152" name="图片 152" descr="C:\Users\Administrator\Documents\Tencent Files\2274222718\Image\C2C\6E3265182EDF8BFF357BDA9365B2F464.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a:xfrm>
            <a:off x="5775960" y="330200"/>
            <a:ext cx="4977130" cy="2971800"/>
          </a:xfrm>
          <a:prstGeom prst="rect">
            <a:avLst/>
          </a:prstGeom>
          <a:noFill/>
          <a:ln>
            <a:noFill/>
          </a:ln>
        </p:spPr>
      </p:pic>
      <p:pic>
        <p:nvPicPr>
          <p:cNvPr id="153" name="图片 153" descr="C:\Users\Administrator\Documents\Tencent Files\2274222718\FileRecv\MobileFile\IMG_20180616_20410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5775960" y="3608388"/>
            <a:ext cx="4977130" cy="2425065"/>
          </a:xfrm>
          <a:prstGeom prst="rect">
            <a:avLst/>
          </a:prstGeom>
          <a:noFill/>
          <a:ln>
            <a:noFill/>
          </a:ln>
        </p:spPr>
      </p:pic>
      <p:sp>
        <p:nvSpPr>
          <p:cNvPr id="4" name="文本占位符 2"/>
          <p:cNvSpPr>
            <a:spLocks noGrp="1"/>
          </p:cNvSpPr>
          <p:nvPr/>
        </p:nvSpPr>
        <p:spPr>
          <a:xfrm>
            <a:off x="5002530" y="3608705"/>
            <a:ext cx="7886700" cy="304800"/>
          </a:xfrm>
          <a:prstGeom prst="rect">
            <a:avLst/>
          </a:prstGeom>
        </p:spPr>
        <p:txBody>
          <a:bodyPr vert="horz" lIns="91440" tIns="45720" rIns="91440" bIns="45720" rtlCol="0">
            <a:normAutofit fontScale="9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65000"/>
                    <a:lumOff val="35000"/>
                  </a:schemeClr>
                </a:solidFill>
                <a:latin typeface="华文细黑" panose="02010600040101010101" pitchFamily="2" charset="-122"/>
                <a:ea typeface="华文细黑" panose="02010600040101010101"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zh-CN" altLang="en-US" dirty="0"/>
          </a:p>
          <a:p>
            <a:endParaRPr lang="zh-CN" altLang="en-US" dirty="0"/>
          </a:p>
        </p:txBody>
      </p:sp>
      <p:sp>
        <p:nvSpPr>
          <p:cNvPr id="5" name="文本占位符 2"/>
          <p:cNvSpPr>
            <a:spLocks noGrp="1"/>
          </p:cNvSpPr>
          <p:nvPr/>
        </p:nvSpPr>
        <p:spPr>
          <a:xfrm>
            <a:off x="1029970" y="741680"/>
            <a:ext cx="7886700" cy="304800"/>
          </a:xfrm>
          <a:prstGeom prst="rect">
            <a:avLst/>
          </a:prstGeom>
        </p:spPr>
        <p:txBody>
          <a:bodyPr vert="horz" lIns="91440" tIns="45720" rIns="91440" bIns="45720" rtlCol="0">
            <a:normAutofit fontScale="9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65000"/>
                    <a:lumOff val="35000"/>
                  </a:schemeClr>
                </a:solidFill>
                <a:latin typeface="华文细黑" panose="02010600040101010101" pitchFamily="2" charset="-122"/>
                <a:ea typeface="华文细黑" panose="02010600040101010101"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zh-CN" altLang="en-US" dirty="0"/>
          </a:p>
          <a:p>
            <a:endParaRPr lang="zh-CN" altLang="en-US" dirty="0"/>
          </a:p>
        </p:txBody>
      </p:sp>
      <p:sp>
        <p:nvSpPr>
          <p:cNvPr id="100" name="文本框 99"/>
          <p:cNvSpPr txBox="1"/>
          <p:nvPr/>
        </p:nvSpPr>
        <p:spPr>
          <a:xfrm>
            <a:off x="5673090" y="3333115"/>
            <a:ext cx="5080000" cy="275590"/>
          </a:xfrm>
          <a:prstGeom prst="rect">
            <a:avLst/>
          </a:prstGeom>
          <a:noFill/>
          <a:ln w="9525">
            <a:noFill/>
          </a:ln>
        </p:spPr>
        <p:txBody>
          <a:bodyPr>
            <a:spAutoFit/>
          </a:bodyPr>
          <a:p>
            <a:pPr indent="0"/>
            <a:r>
              <a:rPr lang="zh-CN" sz="1200" b="1">
                <a:latin typeface="Calibri" panose="020F0502020204030204" pitchFamily="34" charset="0"/>
                <a:ea typeface="宋体" panose="02010600030101010101" pitchFamily="2" charset="-122"/>
              </a:rPr>
              <a:t>《童心未泯》</a:t>
            </a:r>
            <a:endParaRPr lang="zh-CN" altLang="en-US"/>
          </a:p>
        </p:txBody>
      </p:sp>
      <p:sp>
        <p:nvSpPr>
          <p:cNvPr id="6" name="文本框 5"/>
          <p:cNvSpPr txBox="1"/>
          <p:nvPr/>
        </p:nvSpPr>
        <p:spPr>
          <a:xfrm>
            <a:off x="5775960" y="6146165"/>
            <a:ext cx="5080000" cy="275590"/>
          </a:xfrm>
          <a:prstGeom prst="rect">
            <a:avLst/>
          </a:prstGeom>
          <a:noFill/>
          <a:ln w="9525">
            <a:noFill/>
          </a:ln>
        </p:spPr>
        <p:txBody>
          <a:bodyPr wrap="square">
            <a:spAutoFit/>
          </a:bodyPr>
          <a:p>
            <a:pPr indent="0"/>
            <a:r>
              <a:rPr lang="zh-CN" altLang="en-US" sz="1200"/>
              <a:t>《相遇》</a:t>
            </a:r>
            <a:endParaRPr lang="zh-CN" altLang="en-US" sz="1200"/>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normAutofit fontScale="82500"/>
          </a:bodyPr>
          <a:lstStyle/>
          <a:p>
            <a:r>
              <a:rPr lang="zh-CN" altLang="en-US" dirty="0"/>
              <a:t>一、校级活动</a:t>
            </a:r>
            <a:endParaRPr lang="zh-CN" altLang="en-US" dirty="0"/>
          </a:p>
          <a:p>
            <a:endParaRPr lang="zh-CN" altLang="en-US" dirty="0"/>
          </a:p>
        </p:txBody>
      </p:sp>
      <p:sp>
        <p:nvSpPr>
          <p:cNvPr id="3" name="文本占位符 2"/>
          <p:cNvSpPr>
            <a:spLocks noGrp="1"/>
          </p:cNvSpPr>
          <p:nvPr>
            <p:ph type="body" sz="quarter" idx="14"/>
          </p:nvPr>
        </p:nvSpPr>
        <p:spPr/>
        <p:txBody>
          <a:bodyPr>
            <a:normAutofit fontScale="90000"/>
          </a:bodyPr>
          <a:lstStyle/>
          <a:p>
            <a:endParaRPr lang="zh-CN" altLang="en-US" dirty="0"/>
          </a:p>
          <a:p>
            <a:endParaRPr lang="zh-CN" altLang="en-US" dirty="0"/>
          </a:p>
        </p:txBody>
      </p:sp>
      <p:sp>
        <p:nvSpPr>
          <p:cNvPr id="69" name="Rectangle 24"/>
          <p:cNvSpPr>
            <a:spLocks noChangeArrowheads="1"/>
          </p:cNvSpPr>
          <p:nvPr/>
        </p:nvSpPr>
        <p:spPr bwMode="auto">
          <a:xfrm>
            <a:off x="1029970" y="1808480"/>
            <a:ext cx="3651250" cy="2734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l">
              <a:lnSpc>
                <a:spcPct val="120000"/>
              </a:lnSpc>
              <a:spcBef>
                <a:spcPts val="300"/>
              </a:spcBef>
            </a:pPr>
            <a:r>
              <a:rPr lang="zh-CN" altLang="en-US" sz="2800" b="1" dirty="0">
                <a:solidFill>
                  <a:schemeClr val="tx1">
                    <a:lumMod val="75000"/>
                    <a:lumOff val="25000"/>
                  </a:schemeClr>
                </a:solidFill>
              </a:rPr>
              <a:t>心理情景剧大赛暨心委培训结业汇报演出</a:t>
            </a:r>
            <a:endParaRPr lang="zh-CN" altLang="en-US" sz="2800" b="1" dirty="0">
              <a:solidFill>
                <a:schemeClr val="tx1">
                  <a:lumMod val="75000"/>
                  <a:lumOff val="25000"/>
                </a:schemeClr>
              </a:solidFill>
            </a:endParaRPr>
          </a:p>
          <a:p>
            <a:pPr algn="r">
              <a:lnSpc>
                <a:spcPct val="120000"/>
              </a:lnSpc>
              <a:spcBef>
                <a:spcPts val="300"/>
              </a:spcBef>
            </a:pPr>
            <a:endParaRPr lang="zh-CN" altLang="en-US" sz="2800" b="1" dirty="0">
              <a:solidFill>
                <a:schemeClr val="tx1">
                  <a:lumMod val="75000"/>
                  <a:lumOff val="25000"/>
                </a:schemeClr>
              </a:solidFill>
            </a:endParaRPr>
          </a:p>
          <a:p>
            <a:pPr algn="l">
              <a:lnSpc>
                <a:spcPct val="120000"/>
              </a:lnSpc>
              <a:spcBef>
                <a:spcPts val="300"/>
              </a:spcBef>
            </a:pPr>
            <a:r>
              <a:rPr lang="en-US" altLang="zh-CN" sz="2000" b="1" dirty="0">
                <a:solidFill>
                  <a:schemeClr val="accent6">
                    <a:lumMod val="75000"/>
                  </a:schemeClr>
                </a:solidFill>
              </a:rPr>
              <a:t>我院自编自演的心理情景剧《阳光》虽然止步于复赛，但</a:t>
            </a:r>
            <a:r>
              <a:rPr lang="zh-CN" altLang="en-US" sz="2000" b="1" dirty="0">
                <a:solidFill>
                  <a:schemeClr val="accent6">
                    <a:lumMod val="75000"/>
                  </a:schemeClr>
                </a:solidFill>
                <a:ea typeface="宋体" panose="02010600030101010101" pitchFamily="2" charset="-122"/>
              </a:rPr>
              <a:t>同学们在排练中仍然收获很多</a:t>
            </a:r>
            <a:r>
              <a:rPr lang="en-US" altLang="zh-CN" sz="2000" dirty="0">
                <a:solidFill>
                  <a:schemeClr val="bg1">
                    <a:lumMod val="50000"/>
                  </a:schemeClr>
                </a:solidFill>
              </a:rPr>
              <a:t>。</a:t>
            </a:r>
            <a:endParaRPr lang="en-US" altLang="zh-CN" sz="2000" dirty="0">
              <a:solidFill>
                <a:schemeClr val="bg1">
                  <a:lumMod val="50000"/>
                </a:schemeClr>
              </a:solidFill>
            </a:endParaRPr>
          </a:p>
        </p:txBody>
      </p:sp>
      <p:sp>
        <p:nvSpPr>
          <p:cNvPr id="4" name="文本占位符 2"/>
          <p:cNvSpPr>
            <a:spLocks noGrp="1"/>
          </p:cNvSpPr>
          <p:nvPr/>
        </p:nvSpPr>
        <p:spPr>
          <a:xfrm>
            <a:off x="5002530" y="3608705"/>
            <a:ext cx="7886700" cy="304800"/>
          </a:xfrm>
          <a:prstGeom prst="rect">
            <a:avLst/>
          </a:prstGeom>
        </p:spPr>
        <p:txBody>
          <a:bodyPr vert="horz" lIns="91440" tIns="45720" rIns="91440" bIns="45720" rtlCol="0">
            <a:normAutofit fontScale="9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65000"/>
                    <a:lumOff val="35000"/>
                  </a:schemeClr>
                </a:solidFill>
                <a:latin typeface="华文细黑" panose="02010600040101010101" pitchFamily="2" charset="-122"/>
                <a:ea typeface="华文细黑" panose="02010600040101010101"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zh-CN" altLang="en-US" dirty="0"/>
          </a:p>
          <a:p>
            <a:endParaRPr lang="zh-CN" altLang="en-US" dirty="0"/>
          </a:p>
        </p:txBody>
      </p:sp>
      <p:sp>
        <p:nvSpPr>
          <p:cNvPr id="5" name="文本占位符 2"/>
          <p:cNvSpPr>
            <a:spLocks noGrp="1"/>
          </p:cNvSpPr>
          <p:nvPr/>
        </p:nvSpPr>
        <p:spPr>
          <a:xfrm>
            <a:off x="1029970" y="741680"/>
            <a:ext cx="7886700" cy="304800"/>
          </a:xfrm>
          <a:prstGeom prst="rect">
            <a:avLst/>
          </a:prstGeom>
        </p:spPr>
        <p:txBody>
          <a:bodyPr vert="horz" lIns="91440" tIns="45720" rIns="91440" bIns="45720" rtlCol="0">
            <a:normAutofit fontScale="9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65000"/>
                    <a:lumOff val="35000"/>
                  </a:schemeClr>
                </a:solidFill>
                <a:latin typeface="华文细黑" panose="02010600040101010101" pitchFamily="2" charset="-122"/>
                <a:ea typeface="华文细黑" panose="02010600040101010101"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zh-CN" altLang="en-US" dirty="0"/>
          </a:p>
          <a:p>
            <a:endParaRPr lang="zh-CN" altLang="en-US" dirty="0"/>
          </a:p>
        </p:txBody>
      </p:sp>
      <p:pic>
        <p:nvPicPr>
          <p:cNvPr id="154" name="图片 154" descr="F:\腾讯文档\1713460129\FileRecv\MobileFile\4C3CFDF39C14775B89531844DB1360EA.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a:xfrm>
            <a:off x="5858510" y="1046480"/>
            <a:ext cx="2040890" cy="3115310"/>
          </a:xfrm>
          <a:prstGeom prst="rect">
            <a:avLst/>
          </a:prstGeom>
          <a:noFill/>
          <a:ln>
            <a:noFill/>
          </a:ln>
        </p:spPr>
      </p:pic>
      <p:pic>
        <p:nvPicPr>
          <p:cNvPr id="155" name="图片 155" descr="F:\腾讯文档\1713460129\FileRecv\MobileFile\4F38EC3E3E08146A13A3390AA0DBB95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8499158" y="2717483"/>
            <a:ext cx="2593975" cy="359346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normAutofit fontScale="82500"/>
          </a:bodyPr>
          <a:lstStyle/>
          <a:p>
            <a:r>
              <a:rPr lang="zh-CN" altLang="en-US" dirty="0"/>
              <a:t>二、院级活动</a:t>
            </a:r>
            <a:endParaRPr lang="zh-CN" altLang="en-US" dirty="0"/>
          </a:p>
          <a:p>
            <a:endParaRPr lang="zh-CN" altLang="en-US" dirty="0"/>
          </a:p>
        </p:txBody>
      </p:sp>
      <p:sp>
        <p:nvSpPr>
          <p:cNvPr id="3" name="文本占位符 2"/>
          <p:cNvSpPr>
            <a:spLocks noGrp="1"/>
          </p:cNvSpPr>
          <p:nvPr>
            <p:ph type="body" sz="quarter" idx="14"/>
          </p:nvPr>
        </p:nvSpPr>
        <p:spPr/>
        <p:txBody>
          <a:bodyPr>
            <a:normAutofit fontScale="90000"/>
          </a:bodyPr>
          <a:lstStyle/>
          <a:p>
            <a:endParaRPr lang="zh-CN" altLang="en-US" dirty="0"/>
          </a:p>
          <a:p>
            <a:endParaRPr lang="zh-CN" altLang="en-US" dirty="0"/>
          </a:p>
        </p:txBody>
      </p:sp>
      <p:sp>
        <p:nvSpPr>
          <p:cNvPr id="69" name="Rectangle 24"/>
          <p:cNvSpPr>
            <a:spLocks noChangeArrowheads="1"/>
          </p:cNvSpPr>
          <p:nvPr/>
        </p:nvSpPr>
        <p:spPr bwMode="auto">
          <a:xfrm>
            <a:off x="1029970" y="1808480"/>
            <a:ext cx="3651250" cy="2957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l">
              <a:lnSpc>
                <a:spcPct val="120000"/>
              </a:lnSpc>
              <a:spcBef>
                <a:spcPts val="300"/>
              </a:spcBef>
            </a:pPr>
            <a:r>
              <a:rPr lang="zh-CN" altLang="en-US" sz="2800" b="1" dirty="0">
                <a:solidFill>
                  <a:schemeClr val="tx1">
                    <a:lumMod val="75000"/>
                    <a:lumOff val="25000"/>
                  </a:schemeClr>
                </a:solidFill>
              </a:rPr>
              <a:t>心理知识竞赛</a:t>
            </a:r>
            <a:endParaRPr lang="zh-CN" altLang="en-US" sz="2800" b="1" dirty="0">
              <a:solidFill>
                <a:schemeClr val="tx1">
                  <a:lumMod val="75000"/>
                  <a:lumOff val="25000"/>
                </a:schemeClr>
              </a:solidFill>
            </a:endParaRPr>
          </a:p>
          <a:p>
            <a:pPr algn="r">
              <a:lnSpc>
                <a:spcPct val="120000"/>
              </a:lnSpc>
              <a:spcBef>
                <a:spcPts val="300"/>
              </a:spcBef>
            </a:pPr>
            <a:endParaRPr lang="zh-CN" altLang="en-US" sz="2800" b="1" dirty="0">
              <a:solidFill>
                <a:schemeClr val="tx1">
                  <a:lumMod val="75000"/>
                  <a:lumOff val="25000"/>
                </a:schemeClr>
              </a:solidFill>
            </a:endParaRPr>
          </a:p>
          <a:p>
            <a:pPr algn="l">
              <a:lnSpc>
                <a:spcPct val="120000"/>
              </a:lnSpc>
              <a:spcBef>
                <a:spcPts val="300"/>
              </a:spcBef>
            </a:pPr>
            <a:r>
              <a:rPr lang="en-US" altLang="zh-CN" sz="2000" b="1" dirty="0">
                <a:solidFill>
                  <a:schemeClr val="accent6">
                    <a:lumMod val="75000"/>
                  </a:schemeClr>
                </a:solidFill>
              </a:rPr>
              <a:t>本次心理知识竞赛旨在向广大同学宣传心理健康知识，使大学生</a:t>
            </a:r>
            <a:r>
              <a:rPr lang="zh-CN" altLang="en-US" sz="2000" b="1" dirty="0">
                <a:solidFill>
                  <a:schemeClr val="accent6">
                    <a:lumMod val="75000"/>
                  </a:schemeClr>
                </a:solidFill>
                <a:ea typeface="宋体" panose="02010600030101010101" pitchFamily="2" charset="-122"/>
              </a:rPr>
              <a:t>具备良好的</a:t>
            </a:r>
            <a:r>
              <a:rPr lang="en-US" altLang="zh-CN" sz="2000" b="1" dirty="0">
                <a:solidFill>
                  <a:schemeClr val="accent6">
                    <a:lumMod val="75000"/>
                  </a:schemeClr>
                </a:solidFill>
              </a:rPr>
              <a:t>处理心理问题的能力，帮助大学生树立心理健康意识，预防心理问题</a:t>
            </a:r>
            <a:r>
              <a:rPr lang="zh-CN" altLang="en-US" sz="2000" b="1" dirty="0">
                <a:solidFill>
                  <a:schemeClr val="accent6">
                    <a:lumMod val="75000"/>
                  </a:schemeClr>
                </a:solidFill>
                <a:ea typeface="宋体" panose="02010600030101010101" pitchFamily="2" charset="-122"/>
              </a:rPr>
              <a:t>的产生</a:t>
            </a:r>
            <a:r>
              <a:rPr lang="en-US" altLang="zh-CN" sz="2000" b="1" dirty="0">
                <a:solidFill>
                  <a:schemeClr val="accent6">
                    <a:lumMod val="75000"/>
                  </a:schemeClr>
                </a:solidFill>
              </a:rPr>
              <a:t>。</a:t>
            </a:r>
            <a:endParaRPr lang="en-US" altLang="zh-CN" sz="2000" b="1" dirty="0">
              <a:solidFill>
                <a:schemeClr val="accent6">
                  <a:lumMod val="75000"/>
                </a:schemeClr>
              </a:solidFill>
            </a:endParaRPr>
          </a:p>
        </p:txBody>
      </p:sp>
      <p:sp>
        <p:nvSpPr>
          <p:cNvPr id="4" name="文本占位符 2"/>
          <p:cNvSpPr>
            <a:spLocks noGrp="1"/>
          </p:cNvSpPr>
          <p:nvPr/>
        </p:nvSpPr>
        <p:spPr>
          <a:xfrm>
            <a:off x="5002530" y="3608705"/>
            <a:ext cx="7886700" cy="304800"/>
          </a:xfrm>
          <a:prstGeom prst="rect">
            <a:avLst/>
          </a:prstGeom>
        </p:spPr>
        <p:txBody>
          <a:bodyPr vert="horz" lIns="91440" tIns="45720" rIns="91440" bIns="45720" rtlCol="0">
            <a:normAutofit fontScale="9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65000"/>
                    <a:lumOff val="35000"/>
                  </a:schemeClr>
                </a:solidFill>
                <a:latin typeface="华文细黑" panose="02010600040101010101" pitchFamily="2" charset="-122"/>
                <a:ea typeface="华文细黑" panose="02010600040101010101"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zh-CN" altLang="en-US" dirty="0"/>
          </a:p>
          <a:p>
            <a:endParaRPr lang="zh-CN" altLang="en-US" dirty="0"/>
          </a:p>
        </p:txBody>
      </p:sp>
      <p:sp>
        <p:nvSpPr>
          <p:cNvPr id="5" name="文本占位符 2"/>
          <p:cNvSpPr>
            <a:spLocks noGrp="1"/>
          </p:cNvSpPr>
          <p:nvPr/>
        </p:nvSpPr>
        <p:spPr>
          <a:xfrm>
            <a:off x="1029970" y="741680"/>
            <a:ext cx="7886700" cy="304800"/>
          </a:xfrm>
          <a:prstGeom prst="rect">
            <a:avLst/>
          </a:prstGeom>
        </p:spPr>
        <p:txBody>
          <a:bodyPr vert="horz" lIns="91440" tIns="45720" rIns="91440" bIns="45720" rtlCol="0">
            <a:normAutofit fontScale="9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65000"/>
                    <a:lumOff val="35000"/>
                  </a:schemeClr>
                </a:solidFill>
                <a:latin typeface="华文细黑" panose="02010600040101010101" pitchFamily="2" charset="-122"/>
                <a:ea typeface="华文细黑" panose="02010600040101010101"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zh-CN" altLang="en-US" dirty="0"/>
          </a:p>
          <a:p>
            <a:endParaRPr lang="zh-CN" altLang="en-US" dirty="0"/>
          </a:p>
        </p:txBody>
      </p:sp>
      <p:pic>
        <p:nvPicPr>
          <p:cNvPr id="1028" name="图片 5"/>
          <p:cNvPicPr/>
          <p:nvPr/>
        </p:nvPicPr>
        <p:blipFill>
          <a:blip r:embed="rId1" cstate="print"/>
          <a:srcRect/>
          <a:stretch>
            <a:fillRect/>
          </a:stretch>
        </p:blipFill>
        <p:spPr>
          <a:xfrm>
            <a:off x="5359400" y="1240155"/>
            <a:ext cx="2825115" cy="3588385"/>
          </a:xfrm>
          <a:prstGeom prst="rect">
            <a:avLst/>
          </a:prstGeom>
        </p:spPr>
      </p:pic>
      <p:pic>
        <p:nvPicPr>
          <p:cNvPr id="46" name="图片 6"/>
          <p:cNvPicPr/>
          <p:nvPr/>
        </p:nvPicPr>
        <p:blipFill>
          <a:blip r:embed="rId2" cstate="print"/>
          <a:srcRect/>
          <a:stretch>
            <a:fillRect/>
          </a:stretch>
        </p:blipFill>
        <p:spPr>
          <a:xfrm>
            <a:off x="8703310" y="1152525"/>
            <a:ext cx="2825750" cy="367601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normAutofit fontScale="82500"/>
          </a:bodyPr>
          <a:lstStyle/>
          <a:p>
            <a:r>
              <a:rPr lang="zh-CN" altLang="en-US" dirty="0"/>
              <a:t>二、院级活动</a:t>
            </a:r>
            <a:endParaRPr lang="zh-CN" altLang="en-US" dirty="0"/>
          </a:p>
          <a:p>
            <a:endParaRPr lang="zh-CN" altLang="en-US" dirty="0"/>
          </a:p>
        </p:txBody>
      </p:sp>
      <p:sp>
        <p:nvSpPr>
          <p:cNvPr id="3" name="文本占位符 2"/>
          <p:cNvSpPr>
            <a:spLocks noGrp="1"/>
          </p:cNvSpPr>
          <p:nvPr>
            <p:ph type="body" sz="quarter" idx="14"/>
          </p:nvPr>
        </p:nvSpPr>
        <p:spPr/>
        <p:txBody>
          <a:bodyPr>
            <a:normAutofit fontScale="90000"/>
          </a:bodyPr>
          <a:lstStyle/>
          <a:p>
            <a:endParaRPr lang="zh-CN" altLang="en-US" dirty="0"/>
          </a:p>
          <a:p>
            <a:endParaRPr lang="zh-CN" altLang="en-US" dirty="0"/>
          </a:p>
        </p:txBody>
      </p:sp>
      <p:sp>
        <p:nvSpPr>
          <p:cNvPr id="69" name="Rectangle 24"/>
          <p:cNvSpPr>
            <a:spLocks noChangeArrowheads="1"/>
          </p:cNvSpPr>
          <p:nvPr/>
        </p:nvSpPr>
        <p:spPr bwMode="auto">
          <a:xfrm>
            <a:off x="513080" y="1402715"/>
            <a:ext cx="4404360" cy="3734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l">
              <a:lnSpc>
                <a:spcPct val="120000"/>
              </a:lnSpc>
              <a:spcBef>
                <a:spcPts val="300"/>
              </a:spcBef>
            </a:pPr>
            <a:r>
              <a:rPr lang="zh-CN" altLang="en-US" sz="2800" b="1" dirty="0">
                <a:solidFill>
                  <a:schemeClr val="tx1">
                    <a:lumMod val="75000"/>
                    <a:lumOff val="25000"/>
                  </a:schemeClr>
                </a:solidFill>
              </a:rPr>
              <a:t>与兄弟心联联谊会</a:t>
            </a:r>
            <a:endParaRPr lang="zh-CN" altLang="en-US" sz="2800" b="1" dirty="0">
              <a:solidFill>
                <a:schemeClr val="tx1">
                  <a:lumMod val="75000"/>
                  <a:lumOff val="25000"/>
                </a:schemeClr>
              </a:solidFill>
            </a:endParaRPr>
          </a:p>
          <a:p>
            <a:pPr algn="l">
              <a:lnSpc>
                <a:spcPct val="120000"/>
              </a:lnSpc>
              <a:spcBef>
                <a:spcPts val="300"/>
              </a:spcBef>
            </a:pPr>
            <a:endParaRPr lang="zh-CN" altLang="en-US" sz="2800" b="1" dirty="0">
              <a:solidFill>
                <a:schemeClr val="tx1">
                  <a:lumMod val="75000"/>
                  <a:lumOff val="25000"/>
                </a:schemeClr>
              </a:solidFill>
            </a:endParaRPr>
          </a:p>
          <a:p>
            <a:pPr algn="l">
              <a:lnSpc>
                <a:spcPct val="120000"/>
              </a:lnSpc>
              <a:spcBef>
                <a:spcPts val="300"/>
              </a:spcBef>
            </a:pPr>
            <a:r>
              <a:rPr lang="en-US" altLang="zh-CN" sz="2000" b="1" dirty="0">
                <a:solidFill>
                  <a:schemeClr val="accent6">
                    <a:lumMod val="75000"/>
                  </a:schemeClr>
                </a:solidFill>
                <a:latin typeface="宋体" panose="02010600030101010101" pitchFamily="2" charset="-122"/>
                <a:ea typeface="宋体" panose="02010600030101010101" pitchFamily="2" charset="-122"/>
              </a:rPr>
              <a:t>为了促进</a:t>
            </a:r>
            <a:r>
              <a:rPr lang="zh-CN" altLang="en-US" sz="2000" b="1" dirty="0">
                <a:solidFill>
                  <a:schemeClr val="accent6">
                    <a:lumMod val="75000"/>
                  </a:schemeClr>
                </a:solidFill>
                <a:latin typeface="宋体" panose="02010600030101010101" pitchFamily="2" charset="-122"/>
                <a:ea typeface="宋体" panose="02010600030101010101" pitchFamily="2" charset="-122"/>
              </a:rPr>
              <a:t>与</a:t>
            </a:r>
            <a:r>
              <a:rPr lang="en-US" altLang="zh-CN" sz="2000" b="1" dirty="0">
                <a:solidFill>
                  <a:schemeClr val="accent6">
                    <a:lumMod val="75000"/>
                  </a:schemeClr>
                </a:solidFill>
                <a:latin typeface="宋体" panose="02010600030101010101" pitchFamily="2" charset="-122"/>
                <a:ea typeface="宋体" panose="02010600030101010101" pitchFamily="2" charset="-122"/>
              </a:rPr>
              <a:t>兄弟学院心联同学的交流，丰富</a:t>
            </a:r>
            <a:r>
              <a:rPr lang="zh-CN" altLang="en-US" sz="2000" b="1" dirty="0">
                <a:solidFill>
                  <a:schemeClr val="accent6">
                    <a:lumMod val="75000"/>
                  </a:schemeClr>
                </a:solidFill>
                <a:latin typeface="宋体" panose="02010600030101010101" pitchFamily="2" charset="-122"/>
                <a:ea typeface="宋体" panose="02010600030101010101" pitchFamily="2" charset="-122"/>
              </a:rPr>
              <a:t>同学们</a:t>
            </a:r>
            <a:r>
              <a:rPr lang="en-US" altLang="zh-CN" sz="2000" b="1" dirty="0">
                <a:solidFill>
                  <a:schemeClr val="accent6">
                    <a:lumMod val="75000"/>
                  </a:schemeClr>
                </a:solidFill>
                <a:latin typeface="宋体" panose="02010600030101010101" pitchFamily="2" charset="-122"/>
                <a:ea typeface="宋体" panose="02010600030101010101" pitchFamily="2" charset="-122"/>
              </a:rPr>
              <a:t>的校园生活，由化</a:t>
            </a:r>
            <a:r>
              <a:rPr lang="zh-CN" altLang="en-US" sz="2000" b="1" dirty="0">
                <a:solidFill>
                  <a:schemeClr val="accent6">
                    <a:lumMod val="75000"/>
                  </a:schemeClr>
                </a:solidFill>
                <a:latin typeface="宋体" panose="02010600030101010101" pitchFamily="2" charset="-122"/>
                <a:ea typeface="宋体" panose="02010600030101010101" pitchFamily="2" charset="-122"/>
              </a:rPr>
              <a:t>学与材料工程学</a:t>
            </a:r>
            <a:r>
              <a:rPr lang="en-US" altLang="zh-CN" sz="2000" b="1" dirty="0">
                <a:solidFill>
                  <a:schemeClr val="accent6">
                    <a:lumMod val="75000"/>
                  </a:schemeClr>
                </a:solidFill>
                <a:latin typeface="宋体" panose="02010600030101010101" pitchFamily="2" charset="-122"/>
                <a:ea typeface="宋体" panose="02010600030101010101" pitchFamily="2" charset="-122"/>
              </a:rPr>
              <a:t>院心联主办的联谊活动于11月26号下午2:30在大学生活动中心举行。参与本次联谊活动的有化</a:t>
            </a:r>
            <a:r>
              <a:rPr lang="zh-CN" altLang="zh-CN" sz="2000" b="1" dirty="0">
                <a:solidFill>
                  <a:schemeClr val="accent6">
                    <a:lumMod val="75000"/>
                  </a:schemeClr>
                </a:solidFill>
                <a:latin typeface="宋体" panose="02010600030101010101" pitchFamily="2" charset="-122"/>
                <a:ea typeface="宋体" panose="02010600030101010101" pitchFamily="2" charset="-122"/>
              </a:rPr>
              <a:t>材</a:t>
            </a:r>
            <a:r>
              <a:rPr lang="en-US" altLang="zh-CN" sz="2000" b="1" dirty="0">
                <a:solidFill>
                  <a:schemeClr val="accent6">
                    <a:lumMod val="75000"/>
                  </a:schemeClr>
                </a:solidFill>
                <a:latin typeface="宋体" panose="02010600030101010101" pitchFamily="2" charset="-122"/>
                <a:ea typeface="宋体" panose="02010600030101010101" pitchFamily="2" charset="-122"/>
              </a:rPr>
              <a:t>院心联全体成员和政法学院心联全体成员。</a:t>
            </a:r>
            <a:endParaRPr lang="en-US" altLang="zh-CN" sz="2000" b="1" dirty="0">
              <a:solidFill>
                <a:schemeClr val="accent6">
                  <a:lumMod val="75000"/>
                </a:schemeClr>
              </a:solidFill>
              <a:latin typeface="宋体" panose="02010600030101010101" pitchFamily="2" charset="-122"/>
              <a:ea typeface="宋体" panose="02010600030101010101" pitchFamily="2" charset="-122"/>
            </a:endParaRPr>
          </a:p>
          <a:p>
            <a:pPr algn="l">
              <a:lnSpc>
                <a:spcPct val="120000"/>
              </a:lnSpc>
              <a:spcBef>
                <a:spcPts val="300"/>
              </a:spcBef>
            </a:pPr>
            <a:endParaRPr lang="en-US" altLang="zh-CN" sz="2000" b="1" dirty="0">
              <a:solidFill>
                <a:schemeClr val="accent6">
                  <a:lumMod val="75000"/>
                </a:schemeClr>
              </a:solidFill>
            </a:endParaRPr>
          </a:p>
        </p:txBody>
      </p:sp>
      <p:sp>
        <p:nvSpPr>
          <p:cNvPr id="4" name="文本占位符 2"/>
          <p:cNvSpPr>
            <a:spLocks noGrp="1"/>
          </p:cNvSpPr>
          <p:nvPr/>
        </p:nvSpPr>
        <p:spPr>
          <a:xfrm>
            <a:off x="5002530" y="3608705"/>
            <a:ext cx="7886700" cy="304800"/>
          </a:xfrm>
          <a:prstGeom prst="rect">
            <a:avLst/>
          </a:prstGeom>
        </p:spPr>
        <p:txBody>
          <a:bodyPr vert="horz" lIns="91440" tIns="45720" rIns="91440" bIns="45720" rtlCol="0">
            <a:normAutofit fontScale="9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65000"/>
                    <a:lumOff val="35000"/>
                  </a:schemeClr>
                </a:solidFill>
                <a:latin typeface="华文细黑" panose="02010600040101010101" pitchFamily="2" charset="-122"/>
                <a:ea typeface="华文细黑" panose="02010600040101010101"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zh-CN" altLang="en-US" dirty="0"/>
          </a:p>
          <a:p>
            <a:endParaRPr lang="zh-CN" altLang="en-US" dirty="0"/>
          </a:p>
        </p:txBody>
      </p:sp>
      <p:sp>
        <p:nvSpPr>
          <p:cNvPr id="5" name="文本占位符 2"/>
          <p:cNvSpPr>
            <a:spLocks noGrp="1"/>
          </p:cNvSpPr>
          <p:nvPr/>
        </p:nvSpPr>
        <p:spPr>
          <a:xfrm>
            <a:off x="844550" y="962025"/>
            <a:ext cx="7886700" cy="304800"/>
          </a:xfrm>
          <a:prstGeom prst="rect">
            <a:avLst/>
          </a:prstGeom>
        </p:spPr>
        <p:txBody>
          <a:bodyPr vert="horz" lIns="91440" tIns="45720" rIns="91440" bIns="45720" rtlCol="0">
            <a:normAutofit fontScale="9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65000"/>
                    <a:lumOff val="35000"/>
                  </a:schemeClr>
                </a:solidFill>
                <a:latin typeface="华文细黑" panose="02010600040101010101" pitchFamily="2" charset="-122"/>
                <a:ea typeface="华文细黑" panose="02010600040101010101"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zh-CN" altLang="en-US" dirty="0"/>
          </a:p>
          <a:p>
            <a:endParaRPr lang="zh-CN" altLang="en-US" dirty="0"/>
          </a:p>
        </p:txBody>
      </p:sp>
      <p:pic>
        <p:nvPicPr>
          <p:cNvPr id="47" name="图片 47" descr="C:\Users\ADMINI~1\AppData\Local\Temp\Rar$DIa0.085\政化联谊 (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a:xfrm>
            <a:off x="5601335" y="1130935"/>
            <a:ext cx="3286125" cy="3101340"/>
          </a:xfrm>
          <a:prstGeom prst="rect">
            <a:avLst/>
          </a:prstGeom>
          <a:noFill/>
          <a:ln>
            <a:noFill/>
          </a:ln>
        </p:spPr>
      </p:pic>
      <p:pic>
        <p:nvPicPr>
          <p:cNvPr id="48" name="图片 48" descr="C:\Users\ADMINI~1\AppData\Local\Temp\Rar$DIa0.766\政化联谊 (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9166225" y="3704590"/>
            <a:ext cx="2860675" cy="279971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normAutofit fontScale="82500"/>
          </a:bodyPr>
          <a:lstStyle/>
          <a:p>
            <a:r>
              <a:rPr lang="zh-CN" altLang="en-US" dirty="0"/>
              <a:t>二、院级活动</a:t>
            </a:r>
            <a:endParaRPr lang="zh-CN" altLang="en-US" dirty="0"/>
          </a:p>
          <a:p>
            <a:endParaRPr lang="zh-CN" altLang="en-US" dirty="0"/>
          </a:p>
        </p:txBody>
      </p:sp>
      <p:sp>
        <p:nvSpPr>
          <p:cNvPr id="3" name="文本占位符 2"/>
          <p:cNvSpPr>
            <a:spLocks noGrp="1"/>
          </p:cNvSpPr>
          <p:nvPr>
            <p:ph type="body" sz="quarter" idx="14"/>
          </p:nvPr>
        </p:nvSpPr>
        <p:spPr/>
        <p:txBody>
          <a:bodyPr>
            <a:normAutofit fontScale="90000"/>
          </a:bodyPr>
          <a:lstStyle/>
          <a:p>
            <a:endParaRPr lang="zh-CN" altLang="en-US" dirty="0"/>
          </a:p>
          <a:p>
            <a:endParaRPr lang="zh-CN" altLang="en-US" dirty="0"/>
          </a:p>
        </p:txBody>
      </p:sp>
      <p:sp>
        <p:nvSpPr>
          <p:cNvPr id="69" name="Rectangle 24"/>
          <p:cNvSpPr>
            <a:spLocks noChangeArrowheads="1"/>
          </p:cNvSpPr>
          <p:nvPr/>
        </p:nvSpPr>
        <p:spPr bwMode="auto">
          <a:xfrm>
            <a:off x="565785" y="1046480"/>
            <a:ext cx="4157345" cy="5211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l">
              <a:lnSpc>
                <a:spcPct val="120000"/>
              </a:lnSpc>
              <a:spcBef>
                <a:spcPts val="300"/>
              </a:spcBef>
            </a:pPr>
            <a:r>
              <a:rPr lang="zh-CN" altLang="en-US" sz="2800" b="1" dirty="0">
                <a:solidFill>
                  <a:schemeClr val="tx1">
                    <a:lumMod val="75000"/>
                    <a:lumOff val="25000"/>
                  </a:schemeClr>
                </a:solidFill>
              </a:rPr>
              <a:t>户外素质拓展大赛</a:t>
            </a:r>
            <a:endParaRPr lang="zh-CN" altLang="en-US" sz="2800" b="1" dirty="0">
              <a:solidFill>
                <a:schemeClr val="tx1">
                  <a:lumMod val="75000"/>
                  <a:lumOff val="25000"/>
                </a:schemeClr>
              </a:solidFill>
            </a:endParaRPr>
          </a:p>
          <a:p>
            <a:pPr algn="r">
              <a:lnSpc>
                <a:spcPct val="120000"/>
              </a:lnSpc>
              <a:spcBef>
                <a:spcPts val="300"/>
              </a:spcBef>
            </a:pPr>
            <a:endParaRPr lang="zh-CN" altLang="en-US" sz="2800" b="1" dirty="0">
              <a:solidFill>
                <a:schemeClr val="tx1">
                  <a:lumMod val="75000"/>
                  <a:lumOff val="25000"/>
                </a:schemeClr>
              </a:solidFill>
            </a:endParaRPr>
          </a:p>
          <a:p>
            <a:pPr algn="l">
              <a:lnSpc>
                <a:spcPct val="120000"/>
              </a:lnSpc>
              <a:spcBef>
                <a:spcPts val="300"/>
              </a:spcBef>
            </a:pPr>
            <a:r>
              <a:rPr lang="en-US" altLang="zh-CN" sz="2000" b="1" dirty="0">
                <a:solidFill>
                  <a:schemeClr val="accent6">
                    <a:lumMod val="75000"/>
                  </a:schemeClr>
                </a:solidFill>
                <a:latin typeface="宋体" panose="02010600030101010101" pitchFamily="2" charset="-122"/>
                <a:ea typeface="宋体" panose="02010600030101010101" pitchFamily="2" charset="-122"/>
              </a:rPr>
              <a:t>    12月3号下午2:30，由化学与材料工程学院心联承办的户外素质拓展大赛在九栋后操场圆满举行。</a:t>
            </a:r>
            <a:endParaRPr lang="en-US" altLang="zh-CN" sz="2000" b="1" dirty="0">
              <a:solidFill>
                <a:schemeClr val="accent6">
                  <a:lumMod val="75000"/>
                </a:schemeClr>
              </a:solidFill>
              <a:latin typeface="宋体" panose="02010600030101010101" pitchFamily="2" charset="-122"/>
              <a:ea typeface="宋体" panose="02010600030101010101" pitchFamily="2" charset="-122"/>
            </a:endParaRPr>
          </a:p>
          <a:p>
            <a:pPr algn="l">
              <a:lnSpc>
                <a:spcPct val="120000"/>
              </a:lnSpc>
              <a:spcBef>
                <a:spcPts val="300"/>
              </a:spcBef>
            </a:pPr>
            <a:r>
              <a:rPr lang="en-US" altLang="zh-CN" sz="2000" b="1" dirty="0">
                <a:solidFill>
                  <a:schemeClr val="accent6">
                    <a:lumMod val="75000"/>
                  </a:schemeClr>
                </a:solidFill>
                <a:latin typeface="宋体" panose="02010600030101010101" pitchFamily="2" charset="-122"/>
                <a:ea typeface="宋体" panose="02010600030101010101" pitchFamily="2" charset="-122"/>
              </a:rPr>
              <a:t>    本次活动丰富</a:t>
            </a:r>
            <a:r>
              <a:rPr lang="zh-CN" altLang="en-US" sz="2000" b="1" dirty="0">
                <a:solidFill>
                  <a:schemeClr val="accent6">
                    <a:lumMod val="75000"/>
                  </a:schemeClr>
                </a:solidFill>
                <a:latin typeface="宋体" panose="02010600030101010101" pitchFamily="2" charset="-122"/>
                <a:ea typeface="宋体" panose="02010600030101010101" pitchFamily="2" charset="-122"/>
              </a:rPr>
              <a:t>了</a:t>
            </a:r>
            <a:r>
              <a:rPr lang="en-US" altLang="zh-CN" sz="2000" b="1" dirty="0">
                <a:solidFill>
                  <a:schemeClr val="accent6">
                    <a:lumMod val="75000"/>
                  </a:schemeClr>
                </a:solidFill>
                <a:latin typeface="宋体" panose="02010600030101010101" pitchFamily="2" charset="-122"/>
                <a:ea typeface="宋体" panose="02010600030101010101" pitchFamily="2" charset="-122"/>
              </a:rPr>
              <a:t>同学们的业余生活，提高</a:t>
            </a:r>
            <a:r>
              <a:rPr lang="zh-CN" altLang="en-US" sz="2000" b="1" dirty="0">
                <a:solidFill>
                  <a:schemeClr val="accent6">
                    <a:lumMod val="75000"/>
                  </a:schemeClr>
                </a:solidFill>
                <a:latin typeface="宋体" panose="02010600030101010101" pitchFamily="2" charset="-122"/>
                <a:ea typeface="宋体" panose="02010600030101010101" pitchFamily="2" charset="-122"/>
              </a:rPr>
              <a:t>了</a:t>
            </a:r>
            <a:r>
              <a:rPr lang="en-US" altLang="zh-CN" sz="2000" b="1" dirty="0">
                <a:solidFill>
                  <a:schemeClr val="accent6">
                    <a:lumMod val="75000"/>
                  </a:schemeClr>
                </a:solidFill>
                <a:latin typeface="宋体" panose="02010600030101010101" pitchFamily="2" charset="-122"/>
                <a:ea typeface="宋体" panose="02010600030101010101" pitchFamily="2" charset="-122"/>
              </a:rPr>
              <a:t>同学们的团队合作意识</a:t>
            </a:r>
            <a:r>
              <a:rPr lang="zh-CN" altLang="en-US" sz="2000" b="1" dirty="0">
                <a:solidFill>
                  <a:schemeClr val="accent6">
                    <a:lumMod val="75000"/>
                  </a:schemeClr>
                </a:solidFill>
                <a:latin typeface="宋体" panose="02010600030101010101" pitchFamily="2" charset="-122"/>
                <a:ea typeface="宋体" panose="02010600030101010101" pitchFamily="2" charset="-122"/>
              </a:rPr>
              <a:t>。共有</a:t>
            </a:r>
            <a:r>
              <a:rPr lang="en-US" altLang="zh-CN" sz="2000" b="1" dirty="0">
                <a:solidFill>
                  <a:schemeClr val="accent6">
                    <a:lumMod val="75000"/>
                  </a:schemeClr>
                </a:solidFill>
                <a:latin typeface="宋体" panose="02010600030101010101" pitchFamily="2" charset="-122"/>
                <a:ea typeface="宋体" panose="02010600030101010101" pitchFamily="2" charset="-122"/>
                <a:sym typeface="+mn-ea"/>
              </a:rPr>
              <a:t>七支</a:t>
            </a:r>
            <a:r>
              <a:rPr lang="en-US" altLang="zh-CN" sz="2000" b="1" dirty="0">
                <a:solidFill>
                  <a:schemeClr val="accent6">
                    <a:lumMod val="75000"/>
                  </a:schemeClr>
                </a:solidFill>
                <a:latin typeface="宋体" panose="02010600030101010101" pitchFamily="2" charset="-122"/>
                <a:ea typeface="宋体" panose="02010600030101010101" pitchFamily="2" charset="-122"/>
              </a:rPr>
              <a:t>参赛队伍，分别是化学与材料工程学院2017</a:t>
            </a:r>
            <a:r>
              <a:rPr lang="zh-CN" altLang="en-US" sz="2000" b="1" dirty="0">
                <a:solidFill>
                  <a:schemeClr val="accent6">
                    <a:lumMod val="75000"/>
                  </a:schemeClr>
                </a:solidFill>
                <a:latin typeface="宋体" panose="02010600030101010101" pitchFamily="2" charset="-122"/>
                <a:ea typeface="宋体" panose="02010600030101010101" pitchFamily="2" charset="-122"/>
              </a:rPr>
              <a:t>级</a:t>
            </a:r>
            <a:r>
              <a:rPr lang="en-US" altLang="zh-CN" sz="2000" b="1" dirty="0">
                <a:solidFill>
                  <a:schemeClr val="accent6">
                    <a:lumMod val="75000"/>
                  </a:schemeClr>
                </a:solidFill>
                <a:latin typeface="宋体" panose="02010600030101010101" pitchFamily="2" charset="-122"/>
                <a:ea typeface="宋体" panose="02010600030101010101" pitchFamily="2" charset="-122"/>
              </a:rPr>
              <a:t>化学一班，2017</a:t>
            </a:r>
            <a:r>
              <a:rPr lang="zh-CN" altLang="en-US" sz="2000" b="1" dirty="0">
                <a:solidFill>
                  <a:schemeClr val="accent6">
                    <a:lumMod val="75000"/>
                  </a:schemeClr>
                </a:solidFill>
                <a:latin typeface="宋体" panose="02010600030101010101" pitchFamily="2" charset="-122"/>
                <a:ea typeface="宋体" panose="02010600030101010101" pitchFamily="2" charset="-122"/>
              </a:rPr>
              <a:t>就</a:t>
            </a:r>
            <a:r>
              <a:rPr lang="en-US" altLang="zh-CN" sz="2000" b="1" dirty="0">
                <a:solidFill>
                  <a:schemeClr val="accent6">
                    <a:lumMod val="75000"/>
                  </a:schemeClr>
                </a:solidFill>
                <a:latin typeface="宋体" panose="02010600030101010101" pitchFamily="2" charset="-122"/>
                <a:ea typeface="宋体" panose="02010600030101010101" pitchFamily="2" charset="-122"/>
              </a:rPr>
              <a:t>化学师范一班，2017</a:t>
            </a:r>
            <a:r>
              <a:rPr lang="zh-CN" altLang="en-US" sz="2000" b="1" dirty="0">
                <a:solidFill>
                  <a:schemeClr val="accent6">
                    <a:lumMod val="75000"/>
                  </a:schemeClr>
                </a:solidFill>
                <a:latin typeface="宋体" panose="02010600030101010101" pitchFamily="2" charset="-122"/>
                <a:ea typeface="宋体" panose="02010600030101010101" pitchFamily="2" charset="-122"/>
              </a:rPr>
              <a:t>级</a:t>
            </a:r>
            <a:r>
              <a:rPr lang="en-US" altLang="zh-CN" sz="2000" b="1" dirty="0">
                <a:solidFill>
                  <a:schemeClr val="accent6">
                    <a:lumMod val="75000"/>
                  </a:schemeClr>
                </a:solidFill>
                <a:latin typeface="宋体" panose="02010600030101010101" pitchFamily="2" charset="-122"/>
                <a:ea typeface="宋体" panose="02010600030101010101" pitchFamily="2" charset="-122"/>
              </a:rPr>
              <a:t>材料化学一班，2017</a:t>
            </a:r>
            <a:r>
              <a:rPr lang="zh-CN" altLang="en-US" sz="2000" b="1" dirty="0">
                <a:solidFill>
                  <a:schemeClr val="accent6">
                    <a:lumMod val="75000"/>
                  </a:schemeClr>
                </a:solidFill>
                <a:latin typeface="宋体" panose="02010600030101010101" pitchFamily="2" charset="-122"/>
                <a:ea typeface="宋体" panose="02010600030101010101" pitchFamily="2" charset="-122"/>
              </a:rPr>
              <a:t>级</a:t>
            </a:r>
            <a:r>
              <a:rPr lang="en-US" altLang="zh-CN" sz="2000" b="1" dirty="0">
                <a:solidFill>
                  <a:schemeClr val="accent6">
                    <a:lumMod val="75000"/>
                  </a:schemeClr>
                </a:solidFill>
                <a:latin typeface="宋体" panose="02010600030101010101" pitchFamily="2" charset="-122"/>
                <a:ea typeface="宋体" panose="02010600030101010101" pitchFamily="2" charset="-122"/>
              </a:rPr>
              <a:t>材料化学二班，</a:t>
            </a:r>
            <a:r>
              <a:rPr lang="en-US" altLang="zh-CN" sz="2000" b="1" dirty="0">
                <a:solidFill>
                  <a:schemeClr val="accent6">
                    <a:lumMod val="75000"/>
                  </a:schemeClr>
                </a:solidFill>
                <a:latin typeface="宋体" panose="02010600030101010101" pitchFamily="2" charset="-122"/>
                <a:ea typeface="宋体" panose="02010600030101010101" pitchFamily="2" charset="-122"/>
                <a:sym typeface="+mn-ea"/>
              </a:rPr>
              <a:t>2017</a:t>
            </a:r>
            <a:r>
              <a:rPr lang="zh-CN" altLang="en-US" sz="2000" b="1" dirty="0">
                <a:solidFill>
                  <a:schemeClr val="accent6">
                    <a:lumMod val="75000"/>
                  </a:schemeClr>
                </a:solidFill>
                <a:latin typeface="宋体" panose="02010600030101010101" pitchFamily="2" charset="-122"/>
                <a:ea typeface="宋体" panose="02010600030101010101" pitchFamily="2" charset="-122"/>
                <a:sym typeface="+mn-ea"/>
              </a:rPr>
              <a:t>级</a:t>
            </a:r>
            <a:r>
              <a:rPr lang="en-US" altLang="zh-CN" sz="2000" b="1" dirty="0">
                <a:solidFill>
                  <a:schemeClr val="accent6">
                    <a:lumMod val="75000"/>
                  </a:schemeClr>
                </a:solidFill>
                <a:latin typeface="宋体" panose="02010600030101010101" pitchFamily="2" charset="-122"/>
                <a:ea typeface="宋体" panose="02010600030101010101" pitchFamily="2" charset="-122"/>
              </a:rPr>
              <a:t>复材一班，</a:t>
            </a:r>
            <a:r>
              <a:rPr lang="en-US" altLang="zh-CN" sz="2000" b="1" dirty="0">
                <a:solidFill>
                  <a:schemeClr val="accent6">
                    <a:lumMod val="75000"/>
                  </a:schemeClr>
                </a:solidFill>
                <a:latin typeface="宋体" panose="02010600030101010101" pitchFamily="2" charset="-122"/>
                <a:ea typeface="宋体" panose="02010600030101010101" pitchFamily="2" charset="-122"/>
                <a:sym typeface="+mn-ea"/>
              </a:rPr>
              <a:t>2017</a:t>
            </a:r>
            <a:r>
              <a:rPr lang="zh-CN" altLang="en-US" sz="2000" b="1" dirty="0">
                <a:solidFill>
                  <a:schemeClr val="accent6">
                    <a:lumMod val="75000"/>
                  </a:schemeClr>
                </a:solidFill>
                <a:latin typeface="宋体" panose="02010600030101010101" pitchFamily="2" charset="-122"/>
                <a:ea typeface="宋体" panose="02010600030101010101" pitchFamily="2" charset="-122"/>
                <a:sym typeface="+mn-ea"/>
              </a:rPr>
              <a:t>级</a:t>
            </a:r>
            <a:r>
              <a:rPr lang="en-US" altLang="zh-CN" sz="2000" b="1" dirty="0">
                <a:solidFill>
                  <a:schemeClr val="accent6">
                    <a:lumMod val="75000"/>
                  </a:schemeClr>
                </a:solidFill>
                <a:latin typeface="宋体" panose="02010600030101010101" pitchFamily="2" charset="-122"/>
                <a:ea typeface="宋体" panose="02010600030101010101" pitchFamily="2" charset="-122"/>
              </a:rPr>
              <a:t>应用化学一班，</a:t>
            </a:r>
            <a:r>
              <a:rPr lang="en-US" altLang="zh-CN" sz="2000" b="1" dirty="0">
                <a:solidFill>
                  <a:schemeClr val="accent6">
                    <a:lumMod val="75000"/>
                  </a:schemeClr>
                </a:solidFill>
                <a:latin typeface="宋体" panose="02010600030101010101" pitchFamily="2" charset="-122"/>
                <a:ea typeface="宋体" panose="02010600030101010101" pitchFamily="2" charset="-122"/>
                <a:sym typeface="+mn-ea"/>
              </a:rPr>
              <a:t>2017</a:t>
            </a:r>
            <a:r>
              <a:rPr lang="zh-CN" altLang="en-US" sz="2000" b="1" dirty="0">
                <a:solidFill>
                  <a:schemeClr val="accent6">
                    <a:lumMod val="75000"/>
                  </a:schemeClr>
                </a:solidFill>
                <a:latin typeface="宋体" panose="02010600030101010101" pitchFamily="2" charset="-122"/>
                <a:ea typeface="宋体" panose="02010600030101010101" pitchFamily="2" charset="-122"/>
                <a:sym typeface="+mn-ea"/>
              </a:rPr>
              <a:t>级</a:t>
            </a:r>
            <a:r>
              <a:rPr lang="en-US" altLang="zh-CN" sz="2000" b="1" dirty="0">
                <a:solidFill>
                  <a:schemeClr val="accent6">
                    <a:lumMod val="75000"/>
                  </a:schemeClr>
                </a:solidFill>
                <a:latin typeface="宋体" panose="02010600030101010101" pitchFamily="2" charset="-122"/>
                <a:ea typeface="宋体" panose="02010600030101010101" pitchFamily="2" charset="-122"/>
              </a:rPr>
              <a:t>应用化学二班代表队。</a:t>
            </a:r>
            <a:endParaRPr lang="en-US" altLang="zh-CN" sz="2000" b="1" dirty="0">
              <a:solidFill>
                <a:schemeClr val="accent6">
                  <a:lumMod val="75000"/>
                </a:schemeClr>
              </a:solidFill>
              <a:latin typeface="宋体" panose="02010600030101010101" pitchFamily="2" charset="-122"/>
              <a:ea typeface="宋体" panose="02010600030101010101" pitchFamily="2" charset="-122"/>
            </a:endParaRPr>
          </a:p>
        </p:txBody>
      </p:sp>
      <p:sp>
        <p:nvSpPr>
          <p:cNvPr id="4" name="文本占位符 2"/>
          <p:cNvSpPr>
            <a:spLocks noGrp="1"/>
          </p:cNvSpPr>
          <p:nvPr/>
        </p:nvSpPr>
        <p:spPr>
          <a:xfrm>
            <a:off x="5002530" y="3608705"/>
            <a:ext cx="7886700" cy="304800"/>
          </a:xfrm>
          <a:prstGeom prst="rect">
            <a:avLst/>
          </a:prstGeom>
        </p:spPr>
        <p:txBody>
          <a:bodyPr vert="horz" lIns="91440" tIns="45720" rIns="91440" bIns="45720" rtlCol="0">
            <a:normAutofit fontScale="9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65000"/>
                    <a:lumOff val="35000"/>
                  </a:schemeClr>
                </a:solidFill>
                <a:latin typeface="华文细黑" panose="02010600040101010101" pitchFamily="2" charset="-122"/>
                <a:ea typeface="华文细黑" panose="02010600040101010101"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zh-CN" altLang="en-US" dirty="0"/>
          </a:p>
          <a:p>
            <a:endParaRPr lang="zh-CN" altLang="en-US" dirty="0"/>
          </a:p>
        </p:txBody>
      </p:sp>
      <p:sp>
        <p:nvSpPr>
          <p:cNvPr id="5" name="文本占位符 2"/>
          <p:cNvSpPr>
            <a:spLocks noGrp="1"/>
          </p:cNvSpPr>
          <p:nvPr/>
        </p:nvSpPr>
        <p:spPr>
          <a:xfrm>
            <a:off x="1029970" y="741680"/>
            <a:ext cx="7886700" cy="304800"/>
          </a:xfrm>
          <a:prstGeom prst="rect">
            <a:avLst/>
          </a:prstGeom>
        </p:spPr>
        <p:txBody>
          <a:bodyPr vert="horz" lIns="91440" tIns="45720" rIns="91440" bIns="45720" rtlCol="0">
            <a:normAutofit fontScale="9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65000"/>
                    <a:lumOff val="35000"/>
                  </a:schemeClr>
                </a:solidFill>
                <a:latin typeface="华文细黑" panose="02010600040101010101" pitchFamily="2" charset="-122"/>
                <a:ea typeface="华文细黑" panose="02010600040101010101"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zh-CN" altLang="en-US" dirty="0"/>
          </a:p>
          <a:p>
            <a:endParaRPr lang="zh-CN" altLang="en-US" dirty="0"/>
          </a:p>
        </p:txBody>
      </p:sp>
      <p:pic>
        <p:nvPicPr>
          <p:cNvPr id="1042" name="图片 10"/>
          <p:cNvPicPr/>
          <p:nvPr/>
        </p:nvPicPr>
        <p:blipFill>
          <a:blip r:embed="rId1" cstate="print"/>
          <a:srcRect/>
          <a:stretch>
            <a:fillRect/>
          </a:stretch>
        </p:blipFill>
        <p:spPr>
          <a:xfrm>
            <a:off x="5488940" y="802640"/>
            <a:ext cx="3143250" cy="3296285"/>
          </a:xfrm>
          <a:prstGeom prst="rect">
            <a:avLst/>
          </a:prstGeom>
          <a:ln>
            <a:noFill/>
          </a:ln>
        </p:spPr>
      </p:pic>
      <p:pic>
        <p:nvPicPr>
          <p:cNvPr id="6" name="图片 8"/>
          <p:cNvPicPr/>
          <p:nvPr/>
        </p:nvPicPr>
        <p:blipFill>
          <a:blip r:embed="rId2" cstate="print"/>
          <a:srcRect/>
          <a:stretch>
            <a:fillRect/>
          </a:stretch>
        </p:blipFill>
        <p:spPr>
          <a:xfrm>
            <a:off x="9293225" y="2108200"/>
            <a:ext cx="2233930" cy="3422015"/>
          </a:xfrm>
          <a:prstGeom prst="rect">
            <a:avLst/>
          </a:prstGeom>
          <a:ln>
            <a:noFill/>
          </a:ln>
        </p:spPr>
      </p:pic>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normAutofit fontScale="82500"/>
          </a:bodyPr>
          <a:lstStyle/>
          <a:p>
            <a:r>
              <a:rPr lang="zh-CN" altLang="en-US" dirty="0"/>
              <a:t>二、院级活动</a:t>
            </a:r>
            <a:endParaRPr lang="zh-CN" altLang="en-US" dirty="0"/>
          </a:p>
          <a:p>
            <a:endParaRPr lang="zh-CN" altLang="en-US" dirty="0"/>
          </a:p>
        </p:txBody>
      </p:sp>
      <p:sp>
        <p:nvSpPr>
          <p:cNvPr id="3" name="文本占位符 2"/>
          <p:cNvSpPr>
            <a:spLocks noGrp="1"/>
          </p:cNvSpPr>
          <p:nvPr>
            <p:ph type="body" sz="quarter" idx="14"/>
          </p:nvPr>
        </p:nvSpPr>
        <p:spPr/>
        <p:txBody>
          <a:bodyPr>
            <a:normAutofit fontScale="90000"/>
          </a:bodyPr>
          <a:lstStyle/>
          <a:p>
            <a:endParaRPr lang="zh-CN" altLang="en-US" dirty="0"/>
          </a:p>
          <a:p>
            <a:endParaRPr lang="zh-CN" altLang="en-US" dirty="0"/>
          </a:p>
        </p:txBody>
      </p:sp>
      <p:sp>
        <p:nvSpPr>
          <p:cNvPr id="69" name="Rectangle 24"/>
          <p:cNvSpPr>
            <a:spLocks noChangeArrowheads="1"/>
          </p:cNvSpPr>
          <p:nvPr/>
        </p:nvSpPr>
        <p:spPr bwMode="auto">
          <a:xfrm>
            <a:off x="613410" y="1046480"/>
            <a:ext cx="4047490" cy="5173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l">
              <a:lnSpc>
                <a:spcPct val="120000"/>
              </a:lnSpc>
              <a:spcBef>
                <a:spcPts val="300"/>
              </a:spcBef>
            </a:pPr>
            <a:r>
              <a:rPr lang="zh-CN" altLang="en-US" sz="2800" b="1" dirty="0">
                <a:solidFill>
                  <a:schemeClr val="tx1">
                    <a:lumMod val="75000"/>
                    <a:lumOff val="25000"/>
                  </a:schemeClr>
                </a:solidFill>
              </a:rPr>
              <a:t>多米诺骨牌大赛</a:t>
            </a:r>
            <a:endParaRPr lang="zh-CN" altLang="en-US" sz="2800" b="1" dirty="0">
              <a:solidFill>
                <a:schemeClr val="tx1">
                  <a:lumMod val="75000"/>
                  <a:lumOff val="25000"/>
                </a:schemeClr>
              </a:solidFill>
            </a:endParaRPr>
          </a:p>
          <a:p>
            <a:pPr algn="r">
              <a:lnSpc>
                <a:spcPct val="120000"/>
              </a:lnSpc>
              <a:spcBef>
                <a:spcPts val="300"/>
              </a:spcBef>
            </a:pPr>
            <a:endParaRPr lang="zh-CN" altLang="en-US" sz="2800" b="1" dirty="0">
              <a:solidFill>
                <a:schemeClr val="tx1">
                  <a:lumMod val="75000"/>
                  <a:lumOff val="25000"/>
                </a:schemeClr>
              </a:solidFill>
            </a:endParaRPr>
          </a:p>
          <a:p>
            <a:pPr algn="l">
              <a:lnSpc>
                <a:spcPct val="120000"/>
              </a:lnSpc>
              <a:spcBef>
                <a:spcPts val="300"/>
              </a:spcBef>
            </a:pPr>
            <a:r>
              <a:rPr lang="en-US" altLang="zh-CN" sz="2000" b="1" dirty="0">
                <a:solidFill>
                  <a:schemeClr val="accent6">
                    <a:lumMod val="75000"/>
                  </a:schemeClr>
                </a:solidFill>
              </a:rPr>
              <a:t>本次大赛由化工院心联网技部主办，以“码放骨牌鸡啄米，方法总比挫折多。”为主题，旨在进一步强化大学生团队合作精神，提高大学生的动手能力和创新意识，增强大学生接受挫折</a:t>
            </a:r>
            <a:r>
              <a:rPr lang="zh-CN" altLang="zh-CN" sz="2000" b="1" dirty="0">
                <a:solidFill>
                  <a:schemeClr val="accent6">
                    <a:lumMod val="75000"/>
                  </a:schemeClr>
                </a:solidFill>
                <a:ea typeface="宋体" panose="02010600030101010101" pitchFamily="2" charset="-122"/>
              </a:rPr>
              <a:t>的</a:t>
            </a:r>
            <a:r>
              <a:rPr lang="en-US" altLang="zh-CN" sz="2000" b="1" dirty="0">
                <a:solidFill>
                  <a:schemeClr val="accent6">
                    <a:lumMod val="75000"/>
                  </a:schemeClr>
                </a:solidFill>
              </a:rPr>
              <a:t>能力。比赛过程中，各班参赛同学团结一致，互帮互助，充分发挥想象力和创造力，用各色的骨牌摆放出了一幅又一幅丰富多彩含义深刻的图案。各班解说人员的精彩解说为骨牌赋予了新的生命。</a:t>
            </a:r>
            <a:endParaRPr lang="en-US" altLang="zh-CN" sz="2000" b="1" dirty="0">
              <a:solidFill>
                <a:schemeClr val="accent6">
                  <a:lumMod val="75000"/>
                </a:schemeClr>
              </a:solidFill>
            </a:endParaRPr>
          </a:p>
        </p:txBody>
      </p:sp>
      <p:sp>
        <p:nvSpPr>
          <p:cNvPr id="4" name="文本占位符 2"/>
          <p:cNvSpPr>
            <a:spLocks noGrp="1"/>
          </p:cNvSpPr>
          <p:nvPr/>
        </p:nvSpPr>
        <p:spPr>
          <a:xfrm>
            <a:off x="5002530" y="3608705"/>
            <a:ext cx="7886700" cy="304800"/>
          </a:xfrm>
          <a:prstGeom prst="rect">
            <a:avLst/>
          </a:prstGeom>
        </p:spPr>
        <p:txBody>
          <a:bodyPr vert="horz" lIns="91440" tIns="45720" rIns="91440" bIns="45720" rtlCol="0">
            <a:normAutofit fontScale="9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65000"/>
                    <a:lumOff val="35000"/>
                  </a:schemeClr>
                </a:solidFill>
                <a:latin typeface="华文细黑" panose="02010600040101010101" pitchFamily="2" charset="-122"/>
                <a:ea typeface="华文细黑" panose="02010600040101010101"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zh-CN" altLang="en-US" dirty="0"/>
          </a:p>
          <a:p>
            <a:endParaRPr lang="zh-CN" altLang="en-US" dirty="0"/>
          </a:p>
        </p:txBody>
      </p:sp>
      <p:sp>
        <p:nvSpPr>
          <p:cNvPr id="5" name="文本占位符 2"/>
          <p:cNvSpPr>
            <a:spLocks noGrp="1"/>
          </p:cNvSpPr>
          <p:nvPr/>
        </p:nvSpPr>
        <p:spPr>
          <a:xfrm>
            <a:off x="1029970" y="741680"/>
            <a:ext cx="7886700" cy="304800"/>
          </a:xfrm>
          <a:prstGeom prst="rect">
            <a:avLst/>
          </a:prstGeom>
        </p:spPr>
        <p:txBody>
          <a:bodyPr vert="horz" lIns="91440" tIns="45720" rIns="91440" bIns="45720" rtlCol="0">
            <a:normAutofit fontScale="9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65000"/>
                    <a:lumOff val="35000"/>
                  </a:schemeClr>
                </a:solidFill>
                <a:latin typeface="华文细黑" panose="02010600040101010101" pitchFamily="2" charset="-122"/>
                <a:ea typeface="华文细黑" panose="02010600040101010101"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zh-CN" altLang="en-US" dirty="0"/>
          </a:p>
          <a:p>
            <a:endParaRPr lang="zh-CN" altLang="en-US" dirty="0"/>
          </a:p>
        </p:txBody>
      </p:sp>
      <p:pic>
        <p:nvPicPr>
          <p:cNvPr id="50" name="图片 50" descr="F:\QQ接收文件\1257962189\FileRecv\MobileFile\P80331-092228.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a:xfrm>
            <a:off x="5298440" y="1168400"/>
            <a:ext cx="6215380" cy="466153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1"/>
          <a:srcRect r="42146" b="48018"/>
          <a:stretch>
            <a:fillRect/>
          </a:stretch>
        </p:blipFill>
        <p:spPr>
          <a:xfrm>
            <a:off x="7346063" y="2511276"/>
            <a:ext cx="4845938" cy="4346724"/>
          </a:xfrm>
          <a:prstGeom prst="rect">
            <a:avLst/>
          </a:prstGeom>
        </p:spPr>
      </p:pic>
      <p:sp>
        <p:nvSpPr>
          <p:cNvPr id="13" name="Rectangle 5"/>
          <p:cNvSpPr>
            <a:spLocks noChangeArrowheads="1"/>
          </p:cNvSpPr>
          <p:nvPr/>
        </p:nvSpPr>
        <p:spPr bwMode="auto">
          <a:xfrm>
            <a:off x="2472862" y="2048669"/>
            <a:ext cx="7246275" cy="2760663"/>
          </a:xfrm>
          <a:prstGeom prst="rect">
            <a:avLst/>
          </a:prstGeom>
          <a:noFill/>
          <a:ln w="38100" cap="flat">
            <a:solidFill>
              <a:srgbClr val="3D735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ea typeface="华文细黑" panose="02010600040101010101" pitchFamily="2" charset="-122"/>
            </a:endParaRPr>
          </a:p>
        </p:txBody>
      </p:sp>
      <p:pic>
        <p:nvPicPr>
          <p:cNvPr id="17" name="图片 16"/>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41938" y1="46310" x2="41938" y2="46310"/>
                        <a14:foregroundMark x1="26672" y1="41021" x2="26672" y2="41021"/>
                        <a14:foregroundMark x1="31389" y1="39422" x2="31389" y2="39422"/>
                        <a14:backgroundMark x1="70755" y1="56581" x2="70755" y2="56581"/>
                        <a14:backgroundMark x1="68696" y1="52583" x2="65266" y2="51415"/>
                        <a14:backgroundMark x1="49914" y1="48032" x2="49314" y2="47909"/>
                        <a14:backgroundMark x1="49314" y1="54674" x2="48714" y2="54674"/>
                        <a14:backgroundMark x1="47513" y1="54490" x2="50772" y2="56827"/>
                        <a14:backgroundMark x1="67067" y1="62116" x2="67667" y2="61501"/>
                        <a14:backgroundMark x1="68525" y1="56396" x2="68525" y2="55351"/>
                        <a14:backgroundMark x1="70154" y1="50861" x2="70154" y2="50861"/>
                        <a14:backgroundMark x1="71184" y1="50431" x2="71184" y2="50431"/>
                        <a14:backgroundMark x1="38508" y1="41451" x2="38508" y2="41451"/>
                        <a14:backgroundMark x1="44254" y1="36470" x2="44254" y2="36470"/>
                        <a14:backgroundMark x1="42796" y1="43235" x2="42796" y2="43235"/>
                        <a14:backgroundMark x1="67067" y1="42927" x2="67067" y2="42927"/>
                        <a14:backgroundMark x1="58062" y1="45449" x2="57461" y2="45572"/>
                        <a14:backgroundMark x1="59091" y1="52768" x2="59520" y2="53321"/>
                        <a14:backgroundMark x1="59520" y1="54182" x2="59777" y2="55843"/>
                        <a14:backgroundMark x1="59777" y1="59164" x2="59777" y2="59164"/>
                        <a14:backgroundMark x1="78902" y1="35609" x2="78902" y2="35609"/>
                        <a14:backgroundMark x1="26415" y1="39729" x2="26415" y2="39729"/>
                        <a14:backgroundMark x1="25472" y1="42189" x2="25472" y2="42189"/>
                        <a14:backgroundMark x1="25214" y1="41636" x2="25214" y2="41636"/>
                        <a14:backgroundMark x1="46055" y1="56704" x2="46055" y2="56704"/>
                        <a14:backgroundMark x1="56690" y1="49508" x2="56690" y2="49508"/>
                        <a14:backgroundMark x1="56861" y1="49262" x2="60720" y2="48770"/>
                        <a14:backgroundMark x1="66295" y1="47601" x2="66895" y2="47601"/>
                        <a14:backgroundMark x1="71184" y1="46617" x2="76672" y2="45449"/>
                        <a14:backgroundMark x1="81389" y1="43973" x2="81389" y2="43973"/>
                      </a14:backgroundRemoval>
                    </a14:imgEffect>
                  </a14:imgLayer>
                </a14:imgProps>
              </a:ext>
            </a:extLst>
          </a:blip>
          <a:srcRect l="17878" t="35012" b="43146"/>
          <a:stretch>
            <a:fillRect/>
          </a:stretch>
        </p:blipFill>
        <p:spPr>
          <a:xfrm>
            <a:off x="-1" y="0"/>
            <a:ext cx="5837731" cy="2166151"/>
          </a:xfrm>
          <a:prstGeom prst="rect">
            <a:avLst/>
          </a:prstGeom>
        </p:spPr>
      </p:pic>
      <p:sp>
        <p:nvSpPr>
          <p:cNvPr id="15" name="文本框 13"/>
          <p:cNvSpPr txBox="1">
            <a:spLocks noChangeArrowheads="1"/>
          </p:cNvSpPr>
          <p:nvPr/>
        </p:nvSpPr>
        <p:spPr bwMode="auto">
          <a:xfrm>
            <a:off x="6294233" y="2397643"/>
            <a:ext cx="1198880"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2000" dirty="0">
                <a:solidFill>
                  <a:srgbClr val="595959"/>
                </a:solidFill>
                <a:latin typeface="华文细黑" panose="02010600040101010101" pitchFamily="2" charset="-122"/>
                <a:ea typeface="华文细黑" panose="02010600040101010101" pitchFamily="2" charset="-122"/>
              </a:rPr>
              <a:t>机制建设</a:t>
            </a:r>
            <a:endParaRPr lang="zh-CN" altLang="en-US" sz="2000" dirty="0">
              <a:solidFill>
                <a:srgbClr val="595959"/>
              </a:solidFill>
              <a:latin typeface="华文细黑" panose="02010600040101010101" pitchFamily="2" charset="-122"/>
              <a:ea typeface="华文细黑" panose="02010600040101010101" pitchFamily="2" charset="-122"/>
            </a:endParaRPr>
          </a:p>
        </p:txBody>
      </p:sp>
      <p:sp>
        <p:nvSpPr>
          <p:cNvPr id="16" name="文本框 14"/>
          <p:cNvSpPr txBox="1">
            <a:spLocks noChangeArrowheads="1"/>
          </p:cNvSpPr>
          <p:nvPr/>
        </p:nvSpPr>
        <p:spPr bwMode="auto">
          <a:xfrm>
            <a:off x="6294233" y="2946963"/>
            <a:ext cx="1198880"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zh-CN" altLang="en-US" sz="2000" dirty="0">
                <a:solidFill>
                  <a:srgbClr val="595959"/>
                </a:solidFill>
                <a:latin typeface="华文细黑" panose="02010600040101010101" pitchFamily="2" charset="-122"/>
                <a:ea typeface="华文细黑" panose="02010600040101010101" pitchFamily="2" charset="-122"/>
              </a:rPr>
              <a:t>日常工作</a:t>
            </a:r>
            <a:endParaRPr lang="zh-CN" altLang="en-US" sz="2000" dirty="0">
              <a:solidFill>
                <a:srgbClr val="595959"/>
              </a:solidFill>
              <a:latin typeface="华文细黑" panose="02010600040101010101" pitchFamily="2" charset="-122"/>
              <a:ea typeface="华文细黑" panose="02010600040101010101" pitchFamily="2" charset="-122"/>
            </a:endParaRPr>
          </a:p>
        </p:txBody>
      </p:sp>
      <p:sp>
        <p:nvSpPr>
          <p:cNvPr id="18" name="文本框 15"/>
          <p:cNvSpPr txBox="1">
            <a:spLocks noChangeArrowheads="1"/>
          </p:cNvSpPr>
          <p:nvPr/>
        </p:nvSpPr>
        <p:spPr bwMode="auto">
          <a:xfrm>
            <a:off x="6294233" y="3496283"/>
            <a:ext cx="1198880"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zh-CN" altLang="en-US" sz="2000" dirty="0">
                <a:solidFill>
                  <a:srgbClr val="595959"/>
                </a:solidFill>
                <a:latin typeface="华文细黑" panose="02010600040101010101" pitchFamily="2" charset="-122"/>
                <a:ea typeface="华文细黑" panose="02010600040101010101" pitchFamily="2" charset="-122"/>
              </a:rPr>
              <a:t>活动开展</a:t>
            </a:r>
            <a:endParaRPr lang="zh-CN" altLang="en-US" sz="2000" dirty="0">
              <a:solidFill>
                <a:srgbClr val="595959"/>
              </a:solidFill>
              <a:latin typeface="华文细黑" panose="02010600040101010101" pitchFamily="2" charset="-122"/>
              <a:ea typeface="华文细黑" panose="02010600040101010101" pitchFamily="2" charset="-122"/>
            </a:endParaRPr>
          </a:p>
        </p:txBody>
      </p:sp>
      <p:sp>
        <p:nvSpPr>
          <p:cNvPr id="19" name="文本框 16"/>
          <p:cNvSpPr txBox="1">
            <a:spLocks noChangeArrowheads="1"/>
          </p:cNvSpPr>
          <p:nvPr/>
        </p:nvSpPr>
        <p:spPr bwMode="auto">
          <a:xfrm>
            <a:off x="6294233" y="4045603"/>
            <a:ext cx="690880"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zh-CN" altLang="en-US" sz="2000" dirty="0">
                <a:solidFill>
                  <a:srgbClr val="595959"/>
                </a:solidFill>
                <a:latin typeface="华文细黑" panose="02010600040101010101" pitchFamily="2" charset="-122"/>
                <a:ea typeface="华文细黑" panose="02010600040101010101" pitchFamily="2" charset="-122"/>
              </a:rPr>
              <a:t>结语</a:t>
            </a:r>
            <a:endParaRPr lang="zh-CN" altLang="en-US" sz="2000" dirty="0">
              <a:solidFill>
                <a:srgbClr val="595959"/>
              </a:solidFill>
              <a:latin typeface="华文细黑" panose="02010600040101010101" pitchFamily="2" charset="-122"/>
              <a:ea typeface="华文细黑" panose="02010600040101010101" pitchFamily="2" charset="-122"/>
            </a:endParaRPr>
          </a:p>
        </p:txBody>
      </p:sp>
      <p:sp>
        <p:nvSpPr>
          <p:cNvPr id="20" name="文本框 19"/>
          <p:cNvSpPr txBox="1"/>
          <p:nvPr/>
        </p:nvSpPr>
        <p:spPr>
          <a:xfrm>
            <a:off x="5842123" y="2374188"/>
            <a:ext cx="606287" cy="461665"/>
          </a:xfrm>
          <a:prstGeom prst="rect">
            <a:avLst/>
          </a:prstGeom>
          <a:noFill/>
        </p:spPr>
        <p:txBody>
          <a:bodyPr wrap="square" rtlCol="0">
            <a:spAutoFit/>
          </a:bodyPr>
          <a:lstStyle/>
          <a:p>
            <a:r>
              <a:rPr lang="en-US" altLang="zh-CN" sz="2400" dirty="0">
                <a:solidFill>
                  <a:srgbClr val="708265"/>
                </a:solidFill>
                <a:latin typeface="华文细黑" panose="02010600040101010101" pitchFamily="2" charset="-122"/>
                <a:ea typeface="华文细黑" panose="02010600040101010101" pitchFamily="2" charset="-122"/>
              </a:rPr>
              <a:t>01</a:t>
            </a:r>
            <a:endParaRPr lang="zh-CN" altLang="en-US" sz="2400" dirty="0">
              <a:solidFill>
                <a:srgbClr val="708265"/>
              </a:solidFill>
              <a:latin typeface="华文细黑" panose="02010600040101010101" pitchFamily="2" charset="-122"/>
              <a:ea typeface="华文细黑" panose="02010600040101010101" pitchFamily="2" charset="-122"/>
            </a:endParaRPr>
          </a:p>
        </p:txBody>
      </p:sp>
      <p:sp>
        <p:nvSpPr>
          <p:cNvPr id="21" name="文本框 20"/>
          <p:cNvSpPr txBox="1"/>
          <p:nvPr/>
        </p:nvSpPr>
        <p:spPr>
          <a:xfrm>
            <a:off x="5842124" y="2923508"/>
            <a:ext cx="646430" cy="461665"/>
          </a:xfrm>
          <a:prstGeom prst="rect">
            <a:avLst/>
          </a:prstGeom>
          <a:noFill/>
        </p:spPr>
        <p:txBody>
          <a:bodyPr wrap="square" rtlCol="0">
            <a:spAutoFit/>
          </a:bodyPr>
          <a:lstStyle/>
          <a:p>
            <a:r>
              <a:rPr lang="en-US" altLang="zh-CN" sz="2400" dirty="0">
                <a:solidFill>
                  <a:srgbClr val="708265"/>
                </a:solidFill>
                <a:latin typeface="华文细黑" panose="02010600040101010101" pitchFamily="2" charset="-122"/>
                <a:ea typeface="华文细黑" panose="02010600040101010101" pitchFamily="2" charset="-122"/>
              </a:rPr>
              <a:t>02</a:t>
            </a:r>
            <a:endParaRPr lang="zh-CN" altLang="en-US" sz="2400" dirty="0">
              <a:solidFill>
                <a:srgbClr val="708265"/>
              </a:solidFill>
              <a:latin typeface="华文细黑" panose="02010600040101010101" pitchFamily="2" charset="-122"/>
              <a:ea typeface="华文细黑" panose="02010600040101010101" pitchFamily="2" charset="-122"/>
            </a:endParaRPr>
          </a:p>
        </p:txBody>
      </p:sp>
      <p:sp>
        <p:nvSpPr>
          <p:cNvPr id="22" name="文本框 21"/>
          <p:cNvSpPr txBox="1"/>
          <p:nvPr/>
        </p:nvSpPr>
        <p:spPr>
          <a:xfrm>
            <a:off x="5842123" y="3472828"/>
            <a:ext cx="646429" cy="461665"/>
          </a:xfrm>
          <a:prstGeom prst="rect">
            <a:avLst/>
          </a:prstGeom>
          <a:noFill/>
        </p:spPr>
        <p:txBody>
          <a:bodyPr wrap="square" rtlCol="0">
            <a:spAutoFit/>
          </a:bodyPr>
          <a:lstStyle/>
          <a:p>
            <a:r>
              <a:rPr lang="en-US" altLang="zh-CN" sz="2400" dirty="0">
                <a:solidFill>
                  <a:srgbClr val="708265"/>
                </a:solidFill>
                <a:latin typeface="华文细黑" panose="02010600040101010101" pitchFamily="2" charset="-122"/>
                <a:ea typeface="华文细黑" panose="02010600040101010101" pitchFamily="2" charset="-122"/>
              </a:rPr>
              <a:t>03</a:t>
            </a:r>
            <a:endParaRPr lang="zh-CN" altLang="en-US" sz="2400" dirty="0">
              <a:solidFill>
                <a:srgbClr val="708265"/>
              </a:solidFill>
              <a:latin typeface="华文细黑" panose="02010600040101010101" pitchFamily="2" charset="-122"/>
              <a:ea typeface="华文细黑" panose="02010600040101010101" pitchFamily="2" charset="-122"/>
            </a:endParaRPr>
          </a:p>
        </p:txBody>
      </p:sp>
      <p:sp>
        <p:nvSpPr>
          <p:cNvPr id="23" name="文本框 22"/>
          <p:cNvSpPr txBox="1"/>
          <p:nvPr/>
        </p:nvSpPr>
        <p:spPr>
          <a:xfrm>
            <a:off x="5842123" y="4022148"/>
            <a:ext cx="646429" cy="461665"/>
          </a:xfrm>
          <a:prstGeom prst="rect">
            <a:avLst/>
          </a:prstGeom>
          <a:noFill/>
        </p:spPr>
        <p:txBody>
          <a:bodyPr wrap="square" rtlCol="0">
            <a:spAutoFit/>
          </a:bodyPr>
          <a:lstStyle/>
          <a:p>
            <a:r>
              <a:rPr lang="en-US" altLang="zh-CN" sz="2400" dirty="0">
                <a:solidFill>
                  <a:srgbClr val="708265"/>
                </a:solidFill>
                <a:latin typeface="华文细黑" panose="02010600040101010101" pitchFamily="2" charset="-122"/>
                <a:ea typeface="华文细黑" panose="02010600040101010101" pitchFamily="2" charset="-122"/>
              </a:rPr>
              <a:t>04</a:t>
            </a:r>
            <a:endParaRPr lang="zh-CN" altLang="en-US" sz="2400" dirty="0">
              <a:solidFill>
                <a:srgbClr val="708265"/>
              </a:solidFill>
              <a:latin typeface="华文细黑" panose="02010600040101010101" pitchFamily="2" charset="-122"/>
              <a:ea typeface="华文细黑" panose="02010600040101010101" pitchFamily="2" charset="-122"/>
            </a:endParaRPr>
          </a:p>
        </p:txBody>
      </p:sp>
      <p:grpSp>
        <p:nvGrpSpPr>
          <p:cNvPr id="24" name="组合 23"/>
          <p:cNvGrpSpPr/>
          <p:nvPr/>
        </p:nvGrpSpPr>
        <p:grpSpPr>
          <a:xfrm>
            <a:off x="3661256" y="2994897"/>
            <a:ext cx="1410704" cy="992892"/>
            <a:chOff x="3503718" y="2938055"/>
            <a:chExt cx="1410704" cy="992892"/>
          </a:xfrm>
        </p:grpSpPr>
        <p:grpSp>
          <p:nvGrpSpPr>
            <p:cNvPr id="25" name="组合 24"/>
            <p:cNvGrpSpPr/>
            <p:nvPr/>
          </p:nvGrpSpPr>
          <p:grpSpPr>
            <a:xfrm>
              <a:off x="3503718" y="2938055"/>
              <a:ext cx="1410704" cy="992892"/>
              <a:chOff x="3561850" y="2938055"/>
              <a:chExt cx="1410704" cy="992892"/>
            </a:xfrm>
          </p:grpSpPr>
          <p:sp>
            <p:nvSpPr>
              <p:cNvPr id="28" name="文本框 27"/>
              <p:cNvSpPr txBox="1"/>
              <p:nvPr/>
            </p:nvSpPr>
            <p:spPr>
              <a:xfrm>
                <a:off x="3630124" y="3469282"/>
                <a:ext cx="1274156" cy="461665"/>
              </a:xfrm>
              <a:prstGeom prst="rect">
                <a:avLst/>
              </a:prstGeom>
              <a:noFill/>
            </p:spPr>
            <p:txBody>
              <a:bodyPr wrap="square" rtlCol="0">
                <a:spAutoFit/>
              </a:bodyPr>
              <a:lstStyle/>
              <a:p>
                <a:r>
                  <a:rPr lang="en-US" altLang="zh-CN" sz="2400" dirty="0">
                    <a:solidFill>
                      <a:srgbClr val="3D7351"/>
                    </a:solidFill>
                    <a:latin typeface="Impact" panose="020B0806030902050204" pitchFamily="34" charset="0"/>
                    <a:ea typeface="华文细黑" panose="02010600040101010101" pitchFamily="2" charset="-122"/>
                  </a:rPr>
                  <a:t>CONTENT</a:t>
                </a:r>
                <a:endParaRPr lang="zh-CN" altLang="en-US" sz="2400" dirty="0">
                  <a:solidFill>
                    <a:srgbClr val="3D7351"/>
                  </a:solidFill>
                  <a:latin typeface="Impact" panose="020B0806030902050204" pitchFamily="34" charset="0"/>
                  <a:ea typeface="华文细黑" panose="02010600040101010101" pitchFamily="2" charset="-122"/>
                </a:endParaRPr>
              </a:p>
            </p:txBody>
          </p:sp>
          <p:sp>
            <p:nvSpPr>
              <p:cNvPr id="29" name="文本框 28"/>
              <p:cNvSpPr txBox="1"/>
              <p:nvPr/>
            </p:nvSpPr>
            <p:spPr>
              <a:xfrm>
                <a:off x="3561850" y="2938055"/>
                <a:ext cx="1410704" cy="646331"/>
              </a:xfrm>
              <a:prstGeom prst="rect">
                <a:avLst/>
              </a:prstGeom>
              <a:noFill/>
            </p:spPr>
            <p:txBody>
              <a:bodyPr wrap="square" rtlCol="0">
                <a:spAutoFit/>
              </a:bodyPr>
              <a:lstStyle/>
              <a:p>
                <a:r>
                  <a:rPr lang="zh-CN" altLang="en-US" sz="3600" dirty="0">
                    <a:solidFill>
                      <a:srgbClr val="3D7351"/>
                    </a:solidFill>
                    <a:latin typeface="华文细黑" panose="02010600040101010101" pitchFamily="2" charset="-122"/>
                    <a:ea typeface="华文细黑" panose="02010600040101010101" pitchFamily="2" charset="-122"/>
                  </a:rPr>
                  <a:t>目录</a:t>
                </a:r>
                <a:endParaRPr lang="zh-CN" altLang="en-US" sz="3600" dirty="0">
                  <a:solidFill>
                    <a:srgbClr val="3D7351"/>
                  </a:solidFill>
                  <a:latin typeface="华文细黑" panose="02010600040101010101" pitchFamily="2" charset="-122"/>
                  <a:ea typeface="华文细黑" panose="02010600040101010101" pitchFamily="2" charset="-122"/>
                </a:endParaRPr>
              </a:p>
            </p:txBody>
          </p:sp>
        </p:grpSp>
        <p:sp>
          <p:nvSpPr>
            <p:cNvPr id="26" name="L 形 25"/>
            <p:cNvSpPr/>
            <p:nvPr/>
          </p:nvSpPr>
          <p:spPr>
            <a:xfrm rot="2493705" flipH="1" flipV="1">
              <a:off x="4575036" y="3364836"/>
              <a:ext cx="54243" cy="54244"/>
            </a:xfrm>
            <a:prstGeom prst="corner">
              <a:avLst>
                <a:gd name="adj1" fmla="val 15149"/>
                <a:gd name="adj2" fmla="val 17140"/>
              </a:avLst>
            </a:prstGeom>
            <a:solidFill>
              <a:srgbClr val="708265"/>
            </a:solidFill>
            <a:ln>
              <a:solidFill>
                <a:srgbClr val="7082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D7351"/>
                </a:solidFill>
                <a:ea typeface="华文细黑" panose="02010600040101010101" pitchFamily="2" charset="-122"/>
              </a:endParaRPr>
            </a:p>
          </p:txBody>
        </p:sp>
        <p:sp>
          <p:nvSpPr>
            <p:cNvPr id="27" name="L 形 26"/>
            <p:cNvSpPr/>
            <p:nvPr/>
          </p:nvSpPr>
          <p:spPr>
            <a:xfrm rot="2493705" flipH="1" flipV="1">
              <a:off x="4649233" y="3364836"/>
              <a:ext cx="54243" cy="54244"/>
            </a:xfrm>
            <a:prstGeom prst="corner">
              <a:avLst>
                <a:gd name="adj1" fmla="val 15149"/>
                <a:gd name="adj2" fmla="val 17140"/>
              </a:avLst>
            </a:prstGeom>
            <a:solidFill>
              <a:srgbClr val="708265"/>
            </a:solidFill>
            <a:ln>
              <a:solidFill>
                <a:srgbClr val="7082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D7351"/>
                </a:solidFill>
                <a:ea typeface="华文细黑" panose="02010600040101010101"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rot="0">
            <a:off x="5750560" y="2586355"/>
            <a:ext cx="690880" cy="1475105"/>
            <a:chOff x="5764192" y="2848925"/>
            <a:chExt cx="690880" cy="1474725"/>
          </a:xfrm>
        </p:grpSpPr>
        <p:sp>
          <p:nvSpPr>
            <p:cNvPr id="18" name="文本框 13"/>
            <p:cNvSpPr txBox="1">
              <a:spLocks noChangeArrowheads="1"/>
            </p:cNvSpPr>
            <p:nvPr/>
          </p:nvSpPr>
          <p:spPr bwMode="auto">
            <a:xfrm>
              <a:off x="5764192" y="3924870"/>
              <a:ext cx="690880"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sz="2000" dirty="0">
                  <a:solidFill>
                    <a:srgbClr val="595959"/>
                  </a:solidFill>
                  <a:latin typeface="华文细黑" panose="02010600040101010101" pitchFamily="2" charset="-122"/>
                  <a:ea typeface="华文细黑" panose="02010600040101010101" pitchFamily="2" charset="-122"/>
                </a:rPr>
                <a:t>结语</a:t>
              </a:r>
              <a:endParaRPr lang="zh-CN" altLang="en-US" sz="2000" dirty="0">
                <a:solidFill>
                  <a:srgbClr val="595959"/>
                </a:solidFill>
                <a:latin typeface="华文细黑" panose="02010600040101010101" pitchFamily="2" charset="-122"/>
                <a:ea typeface="华文细黑" panose="02010600040101010101" pitchFamily="2" charset="-122"/>
              </a:endParaRPr>
            </a:p>
          </p:txBody>
        </p:sp>
        <p:grpSp>
          <p:nvGrpSpPr>
            <p:cNvPr id="4" name="组合 3"/>
            <p:cNvGrpSpPr/>
            <p:nvPr/>
          </p:nvGrpSpPr>
          <p:grpSpPr>
            <a:xfrm>
              <a:off x="5766091" y="2848925"/>
              <a:ext cx="687082" cy="687082"/>
              <a:chOff x="5797609" y="2848925"/>
              <a:chExt cx="687082" cy="687082"/>
            </a:xfrm>
          </p:grpSpPr>
          <p:sp>
            <p:nvSpPr>
              <p:cNvPr id="3" name="椭圆 2"/>
              <p:cNvSpPr/>
              <p:nvPr/>
            </p:nvSpPr>
            <p:spPr>
              <a:xfrm>
                <a:off x="5797609" y="2848925"/>
                <a:ext cx="687082" cy="687082"/>
              </a:xfrm>
              <a:prstGeom prst="ellipse">
                <a:avLst/>
              </a:prstGeom>
              <a:no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5838007" y="2961634"/>
                <a:ext cx="606287" cy="461665"/>
              </a:xfrm>
              <a:prstGeom prst="rect">
                <a:avLst/>
              </a:prstGeom>
              <a:noFill/>
            </p:spPr>
            <p:txBody>
              <a:bodyPr wrap="square" rtlCol="0">
                <a:spAutoFit/>
              </a:bodyPr>
              <a:lstStyle/>
              <a:p>
                <a:pPr algn="ctr"/>
                <a:r>
                  <a:rPr lang="en-US" altLang="zh-CN" sz="2400" dirty="0">
                    <a:solidFill>
                      <a:srgbClr val="708265"/>
                    </a:solidFill>
                    <a:latin typeface="华文细黑" panose="02010600040101010101" pitchFamily="2" charset="-122"/>
                    <a:ea typeface="华文细黑" panose="02010600040101010101" pitchFamily="2" charset="-122"/>
                  </a:rPr>
                  <a:t>04</a:t>
                </a:r>
                <a:endParaRPr lang="zh-CN" altLang="en-US" sz="2400" dirty="0">
                  <a:solidFill>
                    <a:srgbClr val="708265"/>
                  </a:solidFill>
                  <a:latin typeface="华文细黑" panose="02010600040101010101" pitchFamily="2" charset="-122"/>
                  <a:ea typeface="华文细黑" panose="02010600040101010101" pitchFamily="2" charset="-122"/>
                </a:endParaRPr>
              </a:p>
            </p:txBody>
          </p:sp>
        </p:grpSp>
      </p:grpSp>
      <p:pic>
        <p:nvPicPr>
          <p:cNvPr id="10" name="图片 9"/>
          <p:cNvPicPr>
            <a:picLocks noChangeAspect="1"/>
          </p:cNvPicPr>
          <p:nvPr/>
        </p:nvPicPr>
        <p:blipFill rotWithShape="1">
          <a:blip r:embed="rId1"/>
          <a:srcRect r="42146" b="48018"/>
          <a:stretch>
            <a:fillRect/>
          </a:stretch>
        </p:blipFill>
        <p:spPr>
          <a:xfrm>
            <a:off x="7346063" y="2511276"/>
            <a:ext cx="4845938" cy="4346724"/>
          </a:xfrm>
          <a:prstGeom prst="rect">
            <a:avLst/>
          </a:prstGeom>
        </p:spPr>
      </p:pic>
      <p:sp>
        <p:nvSpPr>
          <p:cNvPr id="13" name="Rectangle 5"/>
          <p:cNvSpPr>
            <a:spLocks noChangeArrowheads="1"/>
          </p:cNvSpPr>
          <p:nvPr/>
        </p:nvSpPr>
        <p:spPr bwMode="auto">
          <a:xfrm>
            <a:off x="2472862" y="2048669"/>
            <a:ext cx="7246275" cy="2760663"/>
          </a:xfrm>
          <a:prstGeom prst="rect">
            <a:avLst/>
          </a:prstGeom>
          <a:noFill/>
          <a:ln w="38100" cap="flat">
            <a:solidFill>
              <a:srgbClr val="3D735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ea typeface="华文细黑" panose="02010600040101010101" pitchFamily="2" charset="-122"/>
            </a:endParaRPr>
          </a:p>
        </p:txBody>
      </p:sp>
      <p:pic>
        <p:nvPicPr>
          <p:cNvPr id="17" name="图片 16"/>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41938" y1="46310" x2="41938" y2="46310"/>
                        <a14:foregroundMark x1="26672" y1="41021" x2="26672" y2="41021"/>
                        <a14:foregroundMark x1="31389" y1="39422" x2="31389" y2="39422"/>
                        <a14:backgroundMark x1="70755" y1="56581" x2="70755" y2="56581"/>
                        <a14:backgroundMark x1="68696" y1="52583" x2="65266" y2="51415"/>
                        <a14:backgroundMark x1="49914" y1="48032" x2="49314" y2="47909"/>
                        <a14:backgroundMark x1="49314" y1="54674" x2="48714" y2="54674"/>
                        <a14:backgroundMark x1="47513" y1="54490" x2="50772" y2="56827"/>
                        <a14:backgroundMark x1="67067" y1="62116" x2="67667" y2="61501"/>
                        <a14:backgroundMark x1="68525" y1="56396" x2="68525" y2="55351"/>
                        <a14:backgroundMark x1="70154" y1="50861" x2="70154" y2="50861"/>
                        <a14:backgroundMark x1="71184" y1="50431" x2="71184" y2="50431"/>
                        <a14:backgroundMark x1="38508" y1="41451" x2="38508" y2="41451"/>
                        <a14:backgroundMark x1="44254" y1="36470" x2="44254" y2="36470"/>
                        <a14:backgroundMark x1="42796" y1="43235" x2="42796" y2="43235"/>
                        <a14:backgroundMark x1="67067" y1="42927" x2="67067" y2="42927"/>
                        <a14:backgroundMark x1="58062" y1="45449" x2="57461" y2="45572"/>
                        <a14:backgroundMark x1="59091" y1="52768" x2="59520" y2="53321"/>
                        <a14:backgroundMark x1="59520" y1="54182" x2="59777" y2="55843"/>
                        <a14:backgroundMark x1="59777" y1="59164" x2="59777" y2="59164"/>
                        <a14:backgroundMark x1="78902" y1="35609" x2="78902" y2="35609"/>
                        <a14:backgroundMark x1="26415" y1="39729" x2="26415" y2="39729"/>
                        <a14:backgroundMark x1="25472" y1="42189" x2="25472" y2="42189"/>
                        <a14:backgroundMark x1="25214" y1="41636" x2="25214" y2="41636"/>
                        <a14:backgroundMark x1="46055" y1="56704" x2="46055" y2="56704"/>
                        <a14:backgroundMark x1="56690" y1="49508" x2="56690" y2="49508"/>
                        <a14:backgroundMark x1="56861" y1="49262" x2="60720" y2="48770"/>
                        <a14:backgroundMark x1="66295" y1="47601" x2="66895" y2="47601"/>
                        <a14:backgroundMark x1="71184" y1="46617" x2="76672" y2="45449"/>
                        <a14:backgroundMark x1="81389" y1="43973" x2="81389" y2="43973"/>
                      </a14:backgroundRemoval>
                    </a14:imgEffect>
                  </a14:imgLayer>
                </a14:imgProps>
              </a:ext>
            </a:extLst>
          </a:blip>
          <a:srcRect l="17878" t="35012" b="43146"/>
          <a:stretch>
            <a:fillRect/>
          </a:stretch>
        </p:blipFill>
        <p:spPr>
          <a:xfrm>
            <a:off x="-1" y="0"/>
            <a:ext cx="5837731" cy="216615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图片 3"/>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6183313" y="1163638"/>
            <a:ext cx="6008687" cy="569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任意多边形 4"/>
          <p:cNvSpPr/>
          <p:nvPr/>
        </p:nvSpPr>
        <p:spPr>
          <a:xfrm rot="18987517">
            <a:off x="5507038" y="4994275"/>
            <a:ext cx="5276850" cy="338138"/>
          </a:xfrm>
          <a:custGeom>
            <a:avLst/>
            <a:gdLst>
              <a:gd name="connsiteX0" fmla="*/ 4920553 w 5276570"/>
              <a:gd name="connsiteY0" fmla="*/ 1 h 338338"/>
              <a:gd name="connsiteX1" fmla="*/ 5276570 w 5276570"/>
              <a:gd name="connsiteY1" fmla="*/ 338338 h 338338"/>
              <a:gd name="connsiteX2" fmla="*/ 356018 w 5276570"/>
              <a:gd name="connsiteY2" fmla="*/ 338337 h 338338"/>
              <a:gd name="connsiteX3" fmla="*/ 0 w 5276570"/>
              <a:gd name="connsiteY3" fmla="*/ 0 h 338338"/>
            </a:gdLst>
            <a:ahLst/>
            <a:cxnLst>
              <a:cxn ang="0">
                <a:pos x="connsiteX0" y="connsiteY0"/>
              </a:cxn>
              <a:cxn ang="0">
                <a:pos x="connsiteX1" y="connsiteY1"/>
              </a:cxn>
              <a:cxn ang="0">
                <a:pos x="connsiteX2" y="connsiteY2"/>
              </a:cxn>
              <a:cxn ang="0">
                <a:pos x="connsiteX3" y="connsiteY3"/>
              </a:cxn>
            </a:cxnLst>
            <a:rect l="l" t="t" r="r" b="b"/>
            <a:pathLst>
              <a:path w="5276570" h="338338">
                <a:moveTo>
                  <a:pt x="4920553" y="1"/>
                </a:moveTo>
                <a:lnTo>
                  <a:pt x="5276570" y="338338"/>
                </a:lnTo>
                <a:lnTo>
                  <a:pt x="356018" y="338337"/>
                </a:lnTo>
                <a:lnTo>
                  <a:pt x="0" y="0"/>
                </a:lnTo>
                <a:close/>
              </a:path>
            </a:pathLst>
          </a:custGeom>
          <a:solidFill>
            <a:srgbClr val="3D73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a typeface="华文细黑" panose="02010600040101010101" pitchFamily="2" charset="-122"/>
            </a:endParaRPr>
          </a:p>
        </p:txBody>
      </p:sp>
      <p:sp>
        <p:nvSpPr>
          <p:cNvPr id="18" name="矩形 17"/>
          <p:cNvSpPr/>
          <p:nvPr/>
        </p:nvSpPr>
        <p:spPr>
          <a:xfrm>
            <a:off x="0" y="212725"/>
            <a:ext cx="152400" cy="565150"/>
          </a:xfrm>
          <a:prstGeom prst="rect">
            <a:avLst/>
          </a:prstGeom>
          <a:solidFill>
            <a:srgbClr val="3D7351"/>
          </a:solid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a typeface="华文细黑" panose="02010600040101010101" pitchFamily="2" charset="-122"/>
            </a:endParaRPr>
          </a:p>
        </p:txBody>
      </p:sp>
      <p:grpSp>
        <p:nvGrpSpPr>
          <p:cNvPr id="19" name="组合 18"/>
          <p:cNvGrpSpPr/>
          <p:nvPr/>
        </p:nvGrpSpPr>
        <p:grpSpPr>
          <a:xfrm>
            <a:off x="245745" y="213360"/>
            <a:ext cx="563880" cy="563880"/>
            <a:chOff x="276225" y="213360"/>
            <a:chExt cx="563880" cy="563880"/>
          </a:xfrm>
          <a:solidFill>
            <a:srgbClr val="3D7351"/>
          </a:solidFill>
        </p:grpSpPr>
        <p:sp>
          <p:nvSpPr>
            <p:cNvPr id="20" name="矩形 19"/>
            <p:cNvSpPr/>
            <p:nvPr/>
          </p:nvSpPr>
          <p:spPr>
            <a:xfrm>
              <a:off x="276225" y="213360"/>
              <a:ext cx="250031" cy="563880"/>
            </a:xfrm>
            <a:prstGeom prst="rect">
              <a:avLst/>
            </a:prstGeom>
            <a:grp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a typeface="华文细黑" panose="02010600040101010101" pitchFamily="2" charset="-122"/>
              </a:endParaRPr>
            </a:p>
          </p:txBody>
        </p:sp>
        <p:sp>
          <p:nvSpPr>
            <p:cNvPr id="21" name="椭圆 20"/>
            <p:cNvSpPr/>
            <p:nvPr/>
          </p:nvSpPr>
          <p:spPr>
            <a:xfrm>
              <a:off x="276225" y="213360"/>
              <a:ext cx="563880" cy="563880"/>
            </a:xfrm>
            <a:prstGeom prst="ellipse">
              <a:avLst/>
            </a:prstGeom>
            <a:grp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bg1"/>
                </a:solidFill>
                <a:ea typeface="华文细黑" panose="02010600040101010101" pitchFamily="2" charset="-122"/>
              </a:endParaRPr>
            </a:p>
          </p:txBody>
        </p:sp>
      </p:grpSp>
      <p:sp>
        <p:nvSpPr>
          <p:cNvPr id="22" name="文本框 25"/>
          <p:cNvSpPr txBox="1">
            <a:spLocks noChangeArrowheads="1"/>
          </p:cNvSpPr>
          <p:nvPr/>
        </p:nvSpPr>
        <p:spPr bwMode="auto">
          <a:xfrm>
            <a:off x="902970" y="212725"/>
            <a:ext cx="536448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solidFill>
                  <a:srgbClr val="3D7351"/>
                </a:solidFill>
                <a:latin typeface="华文细黑" panose="02010600040101010101" pitchFamily="2" charset="-122"/>
                <a:ea typeface="华文细黑" panose="02010600040101010101" pitchFamily="2" charset="-122"/>
              </a:rPr>
              <a:t>化学与材料工程学院心联明天会更好！</a:t>
            </a:r>
            <a:endParaRPr lang="zh-CN" altLang="en-US" sz="2400" b="1" dirty="0">
              <a:solidFill>
                <a:srgbClr val="3D7351"/>
              </a:solidFill>
              <a:latin typeface="华文细黑" panose="02010600040101010101" pitchFamily="2" charset="-122"/>
              <a:ea typeface="华文细黑" panose="02010600040101010101" pitchFamily="2" charset="-122"/>
            </a:endParaRPr>
          </a:p>
        </p:txBody>
      </p:sp>
      <p:sp>
        <p:nvSpPr>
          <p:cNvPr id="13" name="文本框 5"/>
          <p:cNvSpPr txBox="1">
            <a:spLocks noChangeArrowheads="1"/>
          </p:cNvSpPr>
          <p:nvPr/>
        </p:nvSpPr>
        <p:spPr bwMode="auto">
          <a:xfrm>
            <a:off x="902970" y="1350010"/>
            <a:ext cx="7146290" cy="3569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800" b="1" dirty="0">
                <a:solidFill>
                  <a:schemeClr val="tx1">
                    <a:lumMod val="85000"/>
                    <a:lumOff val="15000"/>
                  </a:schemeClr>
                </a:solidFill>
                <a:latin typeface="华文楷体" panose="02010600040101010101" charset="-122"/>
                <a:ea typeface="华文楷体" panose="02010600040101010101" charset="-122"/>
              </a:rPr>
              <a:t>    </a:t>
            </a:r>
            <a:r>
              <a:rPr lang="zh-CN" altLang="en-US" sz="1800" b="1" dirty="0">
                <a:solidFill>
                  <a:schemeClr val="tx1">
                    <a:lumMod val="85000"/>
                    <a:lumOff val="15000"/>
                  </a:schemeClr>
                </a:solidFill>
                <a:latin typeface="华文楷体" panose="02010600040101010101" charset="-122"/>
                <a:ea typeface="华文楷体" panose="02010600040101010101" charset="-122"/>
              </a:rPr>
              <a:t>时光匆匆，一学年即将结束了，在心联这个温暖的大家庭里，心联各个部门带着对心理健康工作的热情，尽心尽力的完成各项任务。秉承着服务大家，锻炼自己的宗旨，圆满地举办了各类活动。</a:t>
            </a:r>
            <a:endParaRPr lang="zh-CN" altLang="en-US" sz="1800" b="1" dirty="0">
              <a:solidFill>
                <a:schemeClr val="tx1">
                  <a:lumMod val="85000"/>
                  <a:lumOff val="15000"/>
                </a:schemeClr>
              </a:solidFill>
              <a:latin typeface="华文楷体" panose="02010600040101010101" charset="-122"/>
              <a:ea typeface="华文楷体" panose="02010600040101010101" charset="-122"/>
            </a:endParaRPr>
          </a:p>
          <a:p>
            <a:pPr fontAlgn="base">
              <a:spcBef>
                <a:spcPct val="0"/>
              </a:spcBef>
              <a:spcAft>
                <a:spcPct val="0"/>
              </a:spcAft>
              <a:defRPr/>
            </a:pPr>
            <a:r>
              <a:rPr lang="zh-CN" altLang="en-US" sz="1800" b="1" dirty="0">
                <a:solidFill>
                  <a:schemeClr val="tx1">
                    <a:lumMod val="85000"/>
                    <a:lumOff val="15000"/>
                  </a:schemeClr>
                </a:solidFill>
                <a:latin typeface="华文楷体" panose="02010600040101010101" charset="-122"/>
                <a:ea typeface="华文楷体" panose="02010600040101010101" charset="-122"/>
              </a:rPr>
              <a:t>    短短的一年时间里，在</a:t>
            </a:r>
            <a:r>
              <a:rPr lang="zh-CN" altLang="en-US" sz="1800" b="1" dirty="0">
                <a:solidFill>
                  <a:schemeClr val="tx1">
                    <a:lumMod val="85000"/>
                    <a:lumOff val="15000"/>
                  </a:schemeClr>
                </a:solidFill>
                <a:latin typeface="华文楷体" panose="02010600040101010101" charset="-122"/>
                <a:ea typeface="华文楷体" panose="02010600040101010101" charset="-122"/>
                <a:sym typeface="+mn-ea"/>
              </a:rPr>
              <a:t>校心联和</a:t>
            </a:r>
            <a:r>
              <a:rPr lang="zh-CN" altLang="en-US" sz="1800" b="1" dirty="0">
                <a:solidFill>
                  <a:schemeClr val="tx1">
                    <a:lumMod val="85000"/>
                    <a:lumOff val="15000"/>
                  </a:schemeClr>
                </a:solidFill>
                <a:latin typeface="华文楷体" panose="02010600040101010101" charset="-122"/>
                <a:ea typeface="华文楷体" panose="02010600040101010101" charset="-122"/>
              </a:rPr>
              <a:t>心理辅导老师的大力支持下，在广大同学们的配合下，化学与材料工程学院心联克服了工作中遇到的种种困难，以积极工作的态度，认真地完成了这一学年的任务。这一年，在心联这个大家庭中每个同学都成长着、发展着、学习着，大家不断进步，收获很多，通过今天的先进集体评选会议，我们会吸取其他学院的丰富经验，</a:t>
            </a:r>
            <a:r>
              <a:rPr lang="zh-CN" altLang="en-US" sz="1800" b="1" dirty="0">
                <a:solidFill>
                  <a:schemeClr val="tx1">
                    <a:lumMod val="85000"/>
                    <a:lumOff val="15000"/>
                  </a:schemeClr>
                </a:solidFill>
                <a:latin typeface="华文楷体" panose="02010600040101010101" charset="-122"/>
                <a:ea typeface="华文楷体" panose="02010600040101010101" charset="-122"/>
                <a:sym typeface="+mn-ea"/>
              </a:rPr>
              <a:t>反思归纳，</a:t>
            </a:r>
            <a:r>
              <a:rPr lang="zh-CN" altLang="en-US" sz="1800" b="1" dirty="0">
                <a:solidFill>
                  <a:schemeClr val="tx1">
                    <a:lumMod val="85000"/>
                    <a:lumOff val="15000"/>
                  </a:schemeClr>
                </a:solidFill>
                <a:latin typeface="华文楷体" panose="02010600040101010101" charset="-122"/>
                <a:ea typeface="华文楷体" panose="02010600040101010101" charset="-122"/>
              </a:rPr>
              <a:t>争取把以后的心联工作做的更好！</a:t>
            </a:r>
            <a:endParaRPr lang="zh-CN" altLang="en-US" sz="1800" b="1" dirty="0">
              <a:solidFill>
                <a:schemeClr val="tx1">
                  <a:lumMod val="85000"/>
                  <a:lumOff val="15000"/>
                </a:schemeClr>
              </a:solidFill>
              <a:latin typeface="华文楷体" panose="02010600040101010101" charset="-122"/>
              <a:ea typeface="华文楷体" panose="02010600040101010101" charset="-122"/>
            </a:endParaRPr>
          </a:p>
          <a:p>
            <a:pPr fontAlgn="base">
              <a:spcBef>
                <a:spcPct val="0"/>
              </a:spcBef>
              <a:spcAft>
                <a:spcPct val="0"/>
              </a:spcAft>
              <a:defRPr/>
            </a:pPr>
            <a:r>
              <a:rPr lang="zh-CN" altLang="en-US" sz="1800" b="1" dirty="0">
                <a:solidFill>
                  <a:schemeClr val="tx1">
                    <a:lumMod val="85000"/>
                    <a:lumOff val="15000"/>
                  </a:schemeClr>
                </a:solidFill>
                <a:latin typeface="华文楷体" panose="02010600040101010101" charset="-122"/>
                <a:ea typeface="华文楷体" panose="02010600040101010101" charset="-122"/>
              </a:rPr>
              <a:t>    </a:t>
            </a:r>
            <a:endParaRPr lang="zh-CN" altLang="en-US" sz="1800" b="1" dirty="0">
              <a:solidFill>
                <a:schemeClr val="tx1">
                  <a:lumMod val="85000"/>
                  <a:lumOff val="15000"/>
                </a:schemeClr>
              </a:solidFill>
              <a:latin typeface="华文楷体" panose="02010600040101010101" charset="-122"/>
              <a:ea typeface="华文楷体" panose="02010600040101010101" charset="-122"/>
            </a:endParaRPr>
          </a:p>
          <a:p>
            <a:pPr fontAlgn="base">
              <a:spcBef>
                <a:spcPct val="0"/>
              </a:spcBef>
              <a:spcAft>
                <a:spcPct val="0"/>
              </a:spcAft>
              <a:defRPr/>
            </a:pPr>
            <a:r>
              <a:rPr lang="zh-CN" altLang="en-US" sz="1800" b="1" dirty="0">
                <a:solidFill>
                  <a:schemeClr val="tx1">
                    <a:lumMod val="85000"/>
                    <a:lumOff val="15000"/>
                  </a:schemeClr>
                </a:solidFill>
                <a:latin typeface="华文楷体" panose="02010600040101010101" charset="-122"/>
                <a:ea typeface="华文楷体" panose="02010600040101010101" charset="-122"/>
              </a:rPr>
              <a:t>     </a:t>
            </a:r>
            <a:r>
              <a:rPr lang="zh-CN" altLang="en-US" sz="2800" b="1" dirty="0">
                <a:solidFill>
                  <a:schemeClr val="tx1">
                    <a:lumMod val="85000"/>
                    <a:lumOff val="15000"/>
                  </a:schemeClr>
                </a:solidFill>
                <a:latin typeface="华文楷体" panose="02010600040101010101" charset="-122"/>
                <a:ea typeface="华文楷体" panose="02010600040101010101" charset="-122"/>
              </a:rPr>
              <a:t>谢谢大家的耐心聆听！</a:t>
            </a:r>
            <a:endParaRPr lang="zh-CN" altLang="en-US" sz="2800" b="1" dirty="0">
              <a:solidFill>
                <a:schemeClr val="tx1">
                  <a:lumMod val="85000"/>
                  <a:lumOff val="15000"/>
                </a:schemeClr>
              </a:solidFill>
              <a:latin typeface="华文楷体" panose="02010600040101010101" charset="-122"/>
              <a:ea typeface="华文楷体" panose="02010600040101010101" charset="-122"/>
            </a:endParaRPr>
          </a:p>
          <a:p>
            <a:pPr fontAlgn="base">
              <a:spcBef>
                <a:spcPct val="0"/>
              </a:spcBef>
              <a:spcAft>
                <a:spcPct val="0"/>
              </a:spcAft>
              <a:defRPr/>
            </a:pPr>
            <a:endParaRPr lang="zh-CN" altLang="en-US" sz="1800" b="1" dirty="0">
              <a:solidFill>
                <a:schemeClr val="tx1">
                  <a:lumMod val="85000"/>
                  <a:lumOff val="15000"/>
                </a:schemeClr>
              </a:solidFill>
              <a:latin typeface="华文楷体" panose="02010600040101010101" charset="-122"/>
              <a:ea typeface="华文楷体" panose="0201060004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1"/>
          <a:srcRect r="42146" b="48018"/>
          <a:stretch>
            <a:fillRect/>
          </a:stretch>
        </p:blipFill>
        <p:spPr>
          <a:xfrm>
            <a:off x="7346063" y="2511276"/>
            <a:ext cx="4845938" cy="4346724"/>
          </a:xfrm>
          <a:prstGeom prst="rect">
            <a:avLst/>
          </a:prstGeom>
        </p:spPr>
      </p:pic>
      <p:sp>
        <p:nvSpPr>
          <p:cNvPr id="13" name="Rectangle 5"/>
          <p:cNvSpPr>
            <a:spLocks noChangeArrowheads="1"/>
          </p:cNvSpPr>
          <p:nvPr/>
        </p:nvSpPr>
        <p:spPr bwMode="auto">
          <a:xfrm>
            <a:off x="2472862" y="2048669"/>
            <a:ext cx="7246275" cy="2760663"/>
          </a:xfrm>
          <a:prstGeom prst="rect">
            <a:avLst/>
          </a:prstGeom>
          <a:noFill/>
          <a:ln w="38100" cap="flat">
            <a:solidFill>
              <a:srgbClr val="3D735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ea typeface="华文细黑" panose="02010600040101010101" pitchFamily="2" charset="-122"/>
            </a:endParaRPr>
          </a:p>
        </p:txBody>
      </p:sp>
      <p:pic>
        <p:nvPicPr>
          <p:cNvPr id="17" name="图片 16"/>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41938" y1="46310" x2="41938" y2="46310"/>
                        <a14:foregroundMark x1="26672" y1="41021" x2="26672" y2="41021"/>
                        <a14:foregroundMark x1="31389" y1="39422" x2="31389" y2="39422"/>
                        <a14:backgroundMark x1="70755" y1="56581" x2="70755" y2="56581"/>
                        <a14:backgroundMark x1="68696" y1="52583" x2="65266" y2="51415"/>
                        <a14:backgroundMark x1="49914" y1="48032" x2="49314" y2="47909"/>
                        <a14:backgroundMark x1="49314" y1="54674" x2="48714" y2="54674"/>
                        <a14:backgroundMark x1="47513" y1="54490" x2="50772" y2="56827"/>
                        <a14:backgroundMark x1="67067" y1="62116" x2="67667" y2="61501"/>
                        <a14:backgroundMark x1="68525" y1="56396" x2="68525" y2="55351"/>
                        <a14:backgroundMark x1="70154" y1="50861" x2="70154" y2="50861"/>
                        <a14:backgroundMark x1="71184" y1="50431" x2="71184" y2="50431"/>
                        <a14:backgroundMark x1="38508" y1="41451" x2="38508" y2="41451"/>
                        <a14:backgroundMark x1="44254" y1="36470" x2="44254" y2="36470"/>
                        <a14:backgroundMark x1="42796" y1="43235" x2="42796" y2="43235"/>
                        <a14:backgroundMark x1="67067" y1="42927" x2="67067" y2="42927"/>
                        <a14:backgroundMark x1="58062" y1="45449" x2="57461" y2="45572"/>
                        <a14:backgroundMark x1="59091" y1="52768" x2="59520" y2="53321"/>
                        <a14:backgroundMark x1="59520" y1="54182" x2="59777" y2="55843"/>
                        <a14:backgroundMark x1="59777" y1="59164" x2="59777" y2="59164"/>
                        <a14:backgroundMark x1="78902" y1="35609" x2="78902" y2="35609"/>
                        <a14:backgroundMark x1="26415" y1="39729" x2="26415" y2="39729"/>
                        <a14:backgroundMark x1="25472" y1="42189" x2="25472" y2="42189"/>
                        <a14:backgroundMark x1="25214" y1="41636" x2="25214" y2="41636"/>
                        <a14:backgroundMark x1="46055" y1="56704" x2="46055" y2="56704"/>
                        <a14:backgroundMark x1="56690" y1="49508" x2="56690" y2="49508"/>
                        <a14:backgroundMark x1="56861" y1="49262" x2="60720" y2="48770"/>
                        <a14:backgroundMark x1="66295" y1="47601" x2="66895" y2="47601"/>
                        <a14:backgroundMark x1="71184" y1="46617" x2="76672" y2="45449"/>
                        <a14:backgroundMark x1="81389" y1="43973" x2="81389" y2="43973"/>
                      </a14:backgroundRemoval>
                    </a14:imgEffect>
                  </a14:imgLayer>
                </a14:imgProps>
              </a:ext>
            </a:extLst>
          </a:blip>
          <a:srcRect l="17878" t="35012" b="43146"/>
          <a:stretch>
            <a:fillRect/>
          </a:stretch>
        </p:blipFill>
        <p:spPr>
          <a:xfrm>
            <a:off x="-1" y="0"/>
            <a:ext cx="5837731" cy="2166151"/>
          </a:xfrm>
          <a:prstGeom prst="rect">
            <a:avLst/>
          </a:prstGeom>
        </p:spPr>
      </p:pic>
      <p:grpSp>
        <p:nvGrpSpPr>
          <p:cNvPr id="4" name="组合 3"/>
          <p:cNvGrpSpPr/>
          <p:nvPr/>
        </p:nvGrpSpPr>
        <p:grpSpPr>
          <a:xfrm rot="0">
            <a:off x="2969895" y="2429510"/>
            <a:ext cx="6254115" cy="1739265"/>
            <a:chOff x="2696806" y="2323646"/>
            <a:chExt cx="6253989" cy="1739534"/>
          </a:xfrm>
        </p:grpSpPr>
        <p:sp>
          <p:nvSpPr>
            <p:cNvPr id="6" name="文本框 5"/>
            <p:cNvSpPr txBox="1"/>
            <p:nvPr/>
          </p:nvSpPr>
          <p:spPr>
            <a:xfrm>
              <a:off x="4268177" y="2323646"/>
              <a:ext cx="3109978" cy="938719"/>
            </a:xfrm>
            <a:prstGeom prst="rect">
              <a:avLst/>
            </a:prstGeom>
            <a:noFill/>
          </p:spPr>
          <p:txBody>
            <a:bodyPr wrap="square" rtlCol="0">
              <a:spAutoFit/>
            </a:bodyPr>
            <a:lstStyle/>
            <a:p>
              <a:pPr algn="ctr"/>
              <a:r>
                <a:rPr lang="zh-CN" altLang="en-US" sz="5500" dirty="0">
                  <a:solidFill>
                    <a:srgbClr val="3D7351"/>
                  </a:solidFill>
                  <a:latin typeface="华文细黑" panose="02010600040101010101" pitchFamily="2" charset="-122"/>
                  <a:ea typeface="华文细黑" panose="02010600040101010101" pitchFamily="2" charset="-122"/>
                </a:rPr>
                <a:t>谢谢观看</a:t>
              </a:r>
              <a:endParaRPr lang="zh-CN" altLang="en-US" sz="5500" dirty="0">
                <a:solidFill>
                  <a:srgbClr val="3D7351"/>
                </a:solidFill>
                <a:latin typeface="华文细黑" panose="02010600040101010101" pitchFamily="2" charset="-122"/>
                <a:ea typeface="华文细黑" panose="02010600040101010101" pitchFamily="2" charset="-122"/>
              </a:endParaRPr>
            </a:p>
          </p:txBody>
        </p:sp>
        <p:sp>
          <p:nvSpPr>
            <p:cNvPr id="7" name="文本框 6"/>
            <p:cNvSpPr txBox="1"/>
            <p:nvPr/>
          </p:nvSpPr>
          <p:spPr>
            <a:xfrm>
              <a:off x="2696806" y="3355294"/>
              <a:ext cx="6253989" cy="707886"/>
            </a:xfrm>
            <a:prstGeom prst="rect">
              <a:avLst/>
            </a:prstGeom>
            <a:noFill/>
          </p:spPr>
          <p:txBody>
            <a:bodyPr wrap="square" rtlCol="0">
              <a:spAutoFit/>
            </a:bodyPr>
            <a:lstStyle/>
            <a:p>
              <a:pPr algn="ctr"/>
              <a:r>
                <a:rPr lang="zh-CN" altLang="en-US" sz="4000" dirty="0">
                  <a:solidFill>
                    <a:srgbClr val="3D7351"/>
                  </a:solidFill>
                  <a:latin typeface="华文细黑" panose="02010600040101010101" pitchFamily="2" charset="-122"/>
                  <a:ea typeface="华文细黑" panose="02010600040101010101" pitchFamily="2" charset="-122"/>
                </a:rPr>
                <a:t>Thank you for watching</a:t>
              </a:r>
              <a:endParaRPr lang="zh-CN" altLang="en-US" sz="4000" dirty="0">
                <a:solidFill>
                  <a:srgbClr val="3D7351"/>
                </a:solidFill>
                <a:latin typeface="华文细黑" panose="02010600040101010101" pitchFamily="2" charset="-122"/>
                <a:ea typeface="华文细黑" panose="02010600040101010101"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rot="0">
            <a:off x="5266690" y="2586355"/>
            <a:ext cx="1657985" cy="1371600"/>
            <a:chOff x="5280086" y="2848925"/>
            <a:chExt cx="1657822" cy="1371246"/>
          </a:xfrm>
        </p:grpSpPr>
        <p:sp>
          <p:nvSpPr>
            <p:cNvPr id="18" name="文本框 13"/>
            <p:cNvSpPr txBox="1">
              <a:spLocks noChangeArrowheads="1"/>
            </p:cNvSpPr>
            <p:nvPr/>
          </p:nvSpPr>
          <p:spPr bwMode="auto">
            <a:xfrm>
              <a:off x="5280086" y="3821391"/>
              <a:ext cx="1657822"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sz="2000" dirty="0">
                  <a:solidFill>
                    <a:srgbClr val="595959"/>
                  </a:solidFill>
                  <a:latin typeface="华文细黑" panose="02010600040101010101" pitchFamily="2" charset="-122"/>
                  <a:ea typeface="华文细黑" panose="02010600040101010101" pitchFamily="2" charset="-122"/>
                </a:rPr>
                <a:t>机制建设</a:t>
              </a:r>
              <a:endParaRPr lang="zh-CN" altLang="en-US" sz="2000" dirty="0">
                <a:solidFill>
                  <a:srgbClr val="595959"/>
                </a:solidFill>
                <a:latin typeface="华文细黑" panose="02010600040101010101" pitchFamily="2" charset="-122"/>
                <a:ea typeface="华文细黑" panose="02010600040101010101" pitchFamily="2" charset="-122"/>
              </a:endParaRPr>
            </a:p>
          </p:txBody>
        </p:sp>
        <p:grpSp>
          <p:nvGrpSpPr>
            <p:cNvPr id="4" name="组合 3"/>
            <p:cNvGrpSpPr/>
            <p:nvPr/>
          </p:nvGrpSpPr>
          <p:grpSpPr>
            <a:xfrm>
              <a:off x="5766091" y="2848925"/>
              <a:ext cx="687082" cy="687082"/>
              <a:chOff x="5797609" y="2848925"/>
              <a:chExt cx="687082" cy="687082"/>
            </a:xfrm>
          </p:grpSpPr>
          <p:sp>
            <p:nvSpPr>
              <p:cNvPr id="3" name="椭圆 2"/>
              <p:cNvSpPr/>
              <p:nvPr/>
            </p:nvSpPr>
            <p:spPr>
              <a:xfrm>
                <a:off x="5797609" y="2848925"/>
                <a:ext cx="687082" cy="687082"/>
              </a:xfrm>
              <a:prstGeom prst="ellipse">
                <a:avLst/>
              </a:prstGeom>
              <a:no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5838007" y="2961634"/>
                <a:ext cx="606287" cy="461665"/>
              </a:xfrm>
              <a:prstGeom prst="rect">
                <a:avLst/>
              </a:prstGeom>
              <a:noFill/>
            </p:spPr>
            <p:txBody>
              <a:bodyPr wrap="square" rtlCol="0">
                <a:spAutoFit/>
              </a:bodyPr>
              <a:lstStyle/>
              <a:p>
                <a:pPr algn="ctr"/>
                <a:r>
                  <a:rPr lang="en-US" altLang="zh-CN" sz="2400" dirty="0">
                    <a:solidFill>
                      <a:srgbClr val="708265"/>
                    </a:solidFill>
                    <a:latin typeface="华文细黑" panose="02010600040101010101" pitchFamily="2" charset="-122"/>
                    <a:ea typeface="华文细黑" panose="02010600040101010101" pitchFamily="2" charset="-122"/>
                  </a:rPr>
                  <a:t>01</a:t>
                </a:r>
                <a:endParaRPr lang="zh-CN" altLang="en-US" sz="2400" dirty="0">
                  <a:solidFill>
                    <a:srgbClr val="708265"/>
                  </a:solidFill>
                  <a:latin typeface="华文细黑" panose="02010600040101010101" pitchFamily="2" charset="-122"/>
                  <a:ea typeface="华文细黑" panose="02010600040101010101" pitchFamily="2" charset="-122"/>
                </a:endParaRPr>
              </a:p>
            </p:txBody>
          </p:sp>
        </p:grpSp>
      </p:grpSp>
      <p:pic>
        <p:nvPicPr>
          <p:cNvPr id="10" name="图片 9"/>
          <p:cNvPicPr>
            <a:picLocks noChangeAspect="1"/>
          </p:cNvPicPr>
          <p:nvPr/>
        </p:nvPicPr>
        <p:blipFill rotWithShape="1">
          <a:blip r:embed="rId1"/>
          <a:srcRect r="42146" b="48018"/>
          <a:stretch>
            <a:fillRect/>
          </a:stretch>
        </p:blipFill>
        <p:spPr>
          <a:xfrm>
            <a:off x="7346063" y="2511276"/>
            <a:ext cx="4845938" cy="4346724"/>
          </a:xfrm>
          <a:prstGeom prst="rect">
            <a:avLst/>
          </a:prstGeom>
        </p:spPr>
      </p:pic>
      <p:sp>
        <p:nvSpPr>
          <p:cNvPr id="13" name="Rectangle 5"/>
          <p:cNvSpPr>
            <a:spLocks noChangeArrowheads="1"/>
          </p:cNvSpPr>
          <p:nvPr/>
        </p:nvSpPr>
        <p:spPr bwMode="auto">
          <a:xfrm>
            <a:off x="2472862" y="2048669"/>
            <a:ext cx="7246275" cy="2760663"/>
          </a:xfrm>
          <a:prstGeom prst="rect">
            <a:avLst/>
          </a:prstGeom>
          <a:noFill/>
          <a:ln w="38100" cap="flat">
            <a:solidFill>
              <a:srgbClr val="3D735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ea typeface="华文细黑" panose="02010600040101010101" pitchFamily="2" charset="-122"/>
            </a:endParaRPr>
          </a:p>
        </p:txBody>
      </p:sp>
      <p:pic>
        <p:nvPicPr>
          <p:cNvPr id="17" name="图片 16"/>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41938" y1="46310" x2="41938" y2="46310"/>
                        <a14:foregroundMark x1="26672" y1="41021" x2="26672" y2="41021"/>
                        <a14:foregroundMark x1="31389" y1="39422" x2="31389" y2="39422"/>
                        <a14:backgroundMark x1="70755" y1="56581" x2="70755" y2="56581"/>
                        <a14:backgroundMark x1="68696" y1="52583" x2="65266" y2="51415"/>
                        <a14:backgroundMark x1="49914" y1="48032" x2="49314" y2="47909"/>
                        <a14:backgroundMark x1="49314" y1="54674" x2="48714" y2="54674"/>
                        <a14:backgroundMark x1="47513" y1="54490" x2="50772" y2="56827"/>
                        <a14:backgroundMark x1="67067" y1="62116" x2="67667" y2="61501"/>
                        <a14:backgroundMark x1="68525" y1="56396" x2="68525" y2="55351"/>
                        <a14:backgroundMark x1="70154" y1="50861" x2="70154" y2="50861"/>
                        <a14:backgroundMark x1="71184" y1="50431" x2="71184" y2="50431"/>
                        <a14:backgroundMark x1="38508" y1="41451" x2="38508" y2="41451"/>
                        <a14:backgroundMark x1="44254" y1="36470" x2="44254" y2="36470"/>
                        <a14:backgroundMark x1="42796" y1="43235" x2="42796" y2="43235"/>
                        <a14:backgroundMark x1="67067" y1="42927" x2="67067" y2="42927"/>
                        <a14:backgroundMark x1="58062" y1="45449" x2="57461" y2="45572"/>
                        <a14:backgroundMark x1="59091" y1="52768" x2="59520" y2="53321"/>
                        <a14:backgroundMark x1="59520" y1="54182" x2="59777" y2="55843"/>
                        <a14:backgroundMark x1="59777" y1="59164" x2="59777" y2="59164"/>
                        <a14:backgroundMark x1="78902" y1="35609" x2="78902" y2="35609"/>
                        <a14:backgroundMark x1="26415" y1="39729" x2="26415" y2="39729"/>
                        <a14:backgroundMark x1="25472" y1="42189" x2="25472" y2="42189"/>
                        <a14:backgroundMark x1="25214" y1="41636" x2="25214" y2="41636"/>
                        <a14:backgroundMark x1="46055" y1="56704" x2="46055" y2="56704"/>
                        <a14:backgroundMark x1="56690" y1="49508" x2="56690" y2="49508"/>
                        <a14:backgroundMark x1="56861" y1="49262" x2="60720" y2="48770"/>
                        <a14:backgroundMark x1="66295" y1="47601" x2="66895" y2="47601"/>
                        <a14:backgroundMark x1="71184" y1="46617" x2="76672" y2="45449"/>
                        <a14:backgroundMark x1="81389" y1="43973" x2="81389" y2="43973"/>
                      </a14:backgroundRemoval>
                    </a14:imgEffect>
                  </a14:imgLayer>
                </a14:imgProps>
              </a:ext>
            </a:extLst>
          </a:blip>
          <a:srcRect l="17878" t="35012" b="43146"/>
          <a:stretch>
            <a:fillRect/>
          </a:stretch>
        </p:blipFill>
        <p:spPr>
          <a:xfrm>
            <a:off x="-1" y="0"/>
            <a:ext cx="5837731" cy="216615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normAutofit fontScale="82500"/>
          </a:bodyPr>
          <a:lstStyle/>
          <a:p>
            <a:r>
              <a:rPr lang="zh-CN" altLang="en-US" dirty="0"/>
              <a:t>一、规章制度</a:t>
            </a:r>
            <a:endParaRPr lang="zh-CN" altLang="en-US" dirty="0"/>
          </a:p>
          <a:p>
            <a:endParaRPr lang="zh-CN" altLang="en-US" dirty="0"/>
          </a:p>
        </p:txBody>
      </p:sp>
      <p:sp>
        <p:nvSpPr>
          <p:cNvPr id="3" name="文本占位符 2"/>
          <p:cNvSpPr>
            <a:spLocks noGrp="1"/>
          </p:cNvSpPr>
          <p:nvPr>
            <p:ph type="body" sz="quarter" idx="14"/>
          </p:nvPr>
        </p:nvSpPr>
        <p:spPr/>
        <p:txBody>
          <a:bodyPr>
            <a:normAutofit lnSpcReduction="10000"/>
          </a:bodyPr>
          <a:lstStyle/>
          <a:p>
            <a:endParaRPr lang="zh-CN" altLang="en-US" dirty="0"/>
          </a:p>
          <a:p>
            <a:endParaRPr lang="zh-CN" altLang="en-US" dirty="0"/>
          </a:p>
        </p:txBody>
      </p:sp>
      <p:sp>
        <p:nvSpPr>
          <p:cNvPr id="39" name="新月形 5"/>
          <p:cNvSpPr>
            <a:spLocks noChangeArrowheads="1"/>
          </p:cNvSpPr>
          <p:nvPr/>
        </p:nvSpPr>
        <p:spPr bwMode="auto">
          <a:xfrm rot="4551297">
            <a:off x="5189538" y="1391444"/>
            <a:ext cx="1589088" cy="3176587"/>
          </a:xfrm>
          <a:prstGeom prst="moon">
            <a:avLst>
              <a:gd name="adj" fmla="val 15190"/>
            </a:avLst>
          </a:prstGeom>
          <a:solidFill>
            <a:srgbClr val="3D7351"/>
          </a:solidFill>
          <a:ln w="3175" cmpd="sng">
            <a:solidFill>
              <a:schemeClr val="bg1"/>
            </a:solidFill>
            <a:miter lim="800000"/>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buFont typeface="Arial" panose="020B0604020202020204" pitchFamily="34" charset="0"/>
              <a:buNone/>
              <a:defRPr/>
            </a:pPr>
            <a:endParaRPr lang="zh-CN" altLang="en-US" kern="0">
              <a:solidFill>
                <a:srgbClr val="FFFFFF"/>
              </a:solidFill>
              <a:ea typeface="华文细黑" panose="02010600040101010101" pitchFamily="2" charset="-122"/>
              <a:cs typeface="+mn-ea"/>
              <a:sym typeface="Arial" panose="020B0604020202020204" pitchFamily="34" charset="0"/>
            </a:endParaRPr>
          </a:p>
        </p:txBody>
      </p:sp>
      <p:sp>
        <p:nvSpPr>
          <p:cNvPr id="38" name="新月形 4"/>
          <p:cNvSpPr>
            <a:spLocks noChangeArrowheads="1"/>
          </p:cNvSpPr>
          <p:nvPr/>
        </p:nvSpPr>
        <p:spPr bwMode="auto">
          <a:xfrm rot="20751297">
            <a:off x="4376738" y="2426494"/>
            <a:ext cx="1589087" cy="3178175"/>
          </a:xfrm>
          <a:prstGeom prst="moon">
            <a:avLst>
              <a:gd name="adj" fmla="val 15190"/>
            </a:avLst>
          </a:prstGeom>
          <a:solidFill>
            <a:srgbClr val="3D7351"/>
          </a:solidFill>
          <a:ln w="3175" cmpd="sng">
            <a:solidFill>
              <a:schemeClr val="bg1"/>
            </a:solidFill>
            <a:miter lim="800000"/>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buFont typeface="Arial" panose="020B0604020202020204" pitchFamily="34" charset="0"/>
              <a:buNone/>
              <a:defRPr/>
            </a:pPr>
            <a:endParaRPr lang="zh-CN" altLang="en-US" kern="0">
              <a:solidFill>
                <a:srgbClr val="FFFFFF"/>
              </a:solidFill>
              <a:ea typeface="华文细黑" panose="02010600040101010101" pitchFamily="2" charset="-122"/>
              <a:cs typeface="+mn-ea"/>
              <a:sym typeface="Arial" panose="020B0604020202020204" pitchFamily="34" charset="0"/>
            </a:endParaRPr>
          </a:p>
        </p:txBody>
      </p:sp>
      <p:sp>
        <p:nvSpPr>
          <p:cNvPr id="40" name="新月形 6"/>
          <p:cNvSpPr>
            <a:spLocks noChangeArrowheads="1"/>
          </p:cNvSpPr>
          <p:nvPr/>
        </p:nvSpPr>
        <p:spPr bwMode="auto">
          <a:xfrm rot="9951297">
            <a:off x="6226175" y="2205832"/>
            <a:ext cx="1589088" cy="3178175"/>
          </a:xfrm>
          <a:prstGeom prst="moon">
            <a:avLst>
              <a:gd name="adj" fmla="val 15190"/>
            </a:avLst>
          </a:prstGeom>
          <a:solidFill>
            <a:srgbClr val="3D7351"/>
          </a:solidFill>
          <a:ln w="3175" cmpd="sng">
            <a:solidFill>
              <a:schemeClr val="bg1"/>
            </a:solidFill>
            <a:miter lim="800000"/>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buFont typeface="Arial" panose="020B0604020202020204" pitchFamily="34" charset="0"/>
              <a:buNone/>
              <a:defRPr/>
            </a:pPr>
            <a:endParaRPr lang="zh-CN" altLang="en-US" kern="0">
              <a:solidFill>
                <a:srgbClr val="FFFFFF"/>
              </a:solidFill>
              <a:ea typeface="华文细黑" panose="02010600040101010101" pitchFamily="2" charset="-122"/>
              <a:cs typeface="+mn-ea"/>
              <a:sym typeface="Arial" panose="020B0604020202020204" pitchFamily="34" charset="0"/>
            </a:endParaRPr>
          </a:p>
        </p:txBody>
      </p:sp>
      <p:sp>
        <p:nvSpPr>
          <p:cNvPr id="41" name="新月形 7"/>
          <p:cNvSpPr>
            <a:spLocks noChangeArrowheads="1"/>
          </p:cNvSpPr>
          <p:nvPr/>
        </p:nvSpPr>
        <p:spPr bwMode="auto">
          <a:xfrm rot="15351297">
            <a:off x="5426075" y="3229769"/>
            <a:ext cx="1589088" cy="3176588"/>
          </a:xfrm>
          <a:prstGeom prst="moon">
            <a:avLst>
              <a:gd name="adj" fmla="val 15190"/>
            </a:avLst>
          </a:prstGeom>
          <a:solidFill>
            <a:srgbClr val="3D7351"/>
          </a:solidFill>
          <a:ln w="3175" cmpd="sng">
            <a:solidFill>
              <a:schemeClr val="bg1"/>
            </a:solidFill>
            <a:miter lim="800000"/>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buFont typeface="Arial" panose="020B0604020202020204" pitchFamily="34" charset="0"/>
              <a:buNone/>
              <a:defRPr/>
            </a:pPr>
            <a:endParaRPr lang="zh-CN" altLang="en-US" kern="0">
              <a:solidFill>
                <a:srgbClr val="FFFFFF"/>
              </a:solidFill>
              <a:ea typeface="华文细黑" panose="02010600040101010101" pitchFamily="2" charset="-122"/>
              <a:cs typeface="+mn-ea"/>
              <a:sym typeface="Arial" panose="020B0604020202020204" pitchFamily="34" charset="0"/>
            </a:endParaRPr>
          </a:p>
        </p:txBody>
      </p:sp>
      <p:sp>
        <p:nvSpPr>
          <p:cNvPr id="28" name="Rectangle 24"/>
          <p:cNvSpPr>
            <a:spLocks noChangeArrowheads="1"/>
          </p:cNvSpPr>
          <p:nvPr/>
        </p:nvSpPr>
        <p:spPr bwMode="auto">
          <a:xfrm>
            <a:off x="612775" y="1364615"/>
            <a:ext cx="3399790" cy="373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l">
              <a:lnSpc>
                <a:spcPct val="120000"/>
              </a:lnSpc>
              <a:spcBef>
                <a:spcPts val="300"/>
              </a:spcBef>
            </a:pPr>
            <a:r>
              <a:rPr lang="zh-CN" altLang="en-US" sz="2400" dirty="0">
                <a:solidFill>
                  <a:schemeClr val="tx1">
                    <a:lumMod val="75000"/>
                    <a:lumOff val="25000"/>
                  </a:schemeClr>
                </a:solidFill>
              </a:rPr>
              <a:t>心联简介</a:t>
            </a:r>
            <a:endParaRPr lang="zh-CN" altLang="en-US" sz="2400" dirty="0">
              <a:solidFill>
                <a:schemeClr val="tx1">
                  <a:lumMod val="75000"/>
                  <a:lumOff val="25000"/>
                </a:schemeClr>
              </a:solidFill>
            </a:endParaRPr>
          </a:p>
          <a:p>
            <a:pPr algn="r">
              <a:lnSpc>
                <a:spcPct val="120000"/>
              </a:lnSpc>
              <a:spcBef>
                <a:spcPts val="300"/>
              </a:spcBef>
            </a:pPr>
            <a:endParaRPr lang="zh-CN" altLang="en-US" sz="1400" dirty="0">
              <a:solidFill>
                <a:schemeClr val="tx1">
                  <a:lumMod val="75000"/>
                  <a:lumOff val="25000"/>
                </a:schemeClr>
              </a:solidFill>
            </a:endParaRPr>
          </a:p>
          <a:p>
            <a:pPr algn="l">
              <a:lnSpc>
                <a:spcPct val="120000"/>
              </a:lnSpc>
              <a:spcBef>
                <a:spcPts val="300"/>
              </a:spcBef>
            </a:pPr>
            <a:r>
              <a:rPr lang="en-US" altLang="zh-CN" sz="2000" dirty="0">
                <a:solidFill>
                  <a:schemeClr val="accent6">
                    <a:lumMod val="75000"/>
                  </a:schemeClr>
                </a:solidFill>
              </a:rPr>
              <a:t> </a:t>
            </a:r>
            <a:r>
              <a:rPr lang="en-US" altLang="zh-CN" sz="2000" b="1" dirty="0">
                <a:solidFill>
                  <a:schemeClr val="accent6">
                    <a:lumMod val="75000"/>
                  </a:schemeClr>
                </a:solidFill>
              </a:rPr>
              <a:t> 化学与材料工程学院心理委员联合会是</a:t>
            </a:r>
            <a:r>
              <a:rPr lang="zh-CN" altLang="en-US" sz="2000" b="1" dirty="0">
                <a:solidFill>
                  <a:schemeClr val="accent6">
                    <a:lumMod val="75000"/>
                  </a:schemeClr>
                </a:solidFill>
                <a:ea typeface="宋体" panose="02010600030101010101" pitchFamily="2" charset="-122"/>
              </a:rPr>
              <a:t>校</a:t>
            </a:r>
            <a:r>
              <a:rPr lang="en-US" altLang="zh-CN" sz="2000" b="1" dirty="0">
                <a:solidFill>
                  <a:schemeClr val="accent6">
                    <a:lumMod val="75000"/>
                  </a:schemeClr>
                </a:solidFill>
              </a:rPr>
              <a:t>学生</a:t>
            </a:r>
            <a:r>
              <a:rPr lang="zh-CN" altLang="en-US" sz="2000" b="1" dirty="0">
                <a:solidFill>
                  <a:schemeClr val="accent6">
                    <a:lumMod val="75000"/>
                  </a:schemeClr>
                </a:solidFill>
                <a:ea typeface="宋体" panose="02010600030101010101" pitchFamily="2" charset="-122"/>
              </a:rPr>
              <a:t>工作</a:t>
            </a:r>
            <a:r>
              <a:rPr lang="en-US" altLang="zh-CN" sz="2000" b="1" dirty="0">
                <a:solidFill>
                  <a:schemeClr val="accent6">
                    <a:lumMod val="75000"/>
                  </a:schemeClr>
                </a:solidFill>
              </a:rPr>
              <a:t>处心理健康教育中心指导下的学生组织。本着为学生服务的宗旨，</a:t>
            </a:r>
            <a:r>
              <a:rPr lang="en-US" altLang="zh-CN" sz="2000" b="1" dirty="0">
                <a:solidFill>
                  <a:schemeClr val="accent6">
                    <a:lumMod val="75000"/>
                  </a:schemeClr>
                </a:solidFill>
                <a:sym typeface="+mn-ea"/>
              </a:rPr>
              <a:t>化学与材料工程学</a:t>
            </a:r>
            <a:r>
              <a:rPr lang="en-US" altLang="zh-CN" sz="2000" b="1" dirty="0">
                <a:solidFill>
                  <a:schemeClr val="accent6">
                    <a:lumMod val="75000"/>
                  </a:schemeClr>
                </a:solidFill>
              </a:rPr>
              <a:t>院心联每年都会举办</a:t>
            </a:r>
            <a:r>
              <a:rPr lang="zh-CN" altLang="en-US" sz="2000" b="1" dirty="0">
                <a:solidFill>
                  <a:schemeClr val="accent6">
                    <a:lumMod val="75000"/>
                  </a:schemeClr>
                </a:solidFill>
              </a:rPr>
              <a:t>各种各样</a:t>
            </a:r>
            <a:r>
              <a:rPr lang="en-US" altLang="zh-CN" sz="2000" b="1" dirty="0">
                <a:solidFill>
                  <a:schemeClr val="accent6">
                    <a:lumMod val="75000"/>
                  </a:schemeClr>
                </a:solidFill>
              </a:rPr>
              <a:t>的活动，每次活动的成功举办都展现出我院心联积极</a:t>
            </a:r>
            <a:r>
              <a:rPr lang="zh-CN" altLang="zh-CN" sz="2000" b="1" dirty="0">
                <a:solidFill>
                  <a:schemeClr val="accent6">
                    <a:lumMod val="75000"/>
                  </a:schemeClr>
                </a:solidFill>
                <a:ea typeface="宋体" panose="02010600030101010101" pitchFamily="2" charset="-122"/>
              </a:rPr>
              <a:t>向上</a:t>
            </a:r>
            <a:r>
              <a:rPr lang="en-US" altLang="zh-CN" sz="2000" b="1" dirty="0">
                <a:solidFill>
                  <a:schemeClr val="accent6">
                    <a:lumMod val="75000"/>
                  </a:schemeClr>
                </a:solidFill>
              </a:rPr>
              <a:t>的精神面貌。</a:t>
            </a:r>
            <a:endParaRPr lang="en-US" altLang="zh-CN" sz="1200" b="1" dirty="0">
              <a:solidFill>
                <a:schemeClr val="accent6">
                  <a:lumMod val="75000"/>
                </a:schemeClr>
              </a:solidFill>
            </a:endParaRPr>
          </a:p>
        </p:txBody>
      </p:sp>
      <p:sp>
        <p:nvSpPr>
          <p:cNvPr id="29" name="Rectangle 24"/>
          <p:cNvSpPr>
            <a:spLocks noChangeArrowheads="1"/>
          </p:cNvSpPr>
          <p:nvPr/>
        </p:nvSpPr>
        <p:spPr bwMode="auto">
          <a:xfrm>
            <a:off x="8127365" y="1364615"/>
            <a:ext cx="3591560" cy="3440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2400" dirty="0">
                <a:solidFill>
                  <a:schemeClr val="tx1">
                    <a:lumMod val="75000"/>
                    <a:lumOff val="25000"/>
                  </a:schemeClr>
                </a:solidFill>
              </a:rPr>
              <a:t>会议制度</a:t>
            </a:r>
            <a:endParaRPr lang="zh-CN" altLang="en-US" sz="2400" dirty="0">
              <a:solidFill>
                <a:schemeClr val="tx1">
                  <a:lumMod val="75000"/>
                  <a:lumOff val="25000"/>
                </a:schemeClr>
              </a:solidFill>
            </a:endParaRPr>
          </a:p>
          <a:p>
            <a:pPr>
              <a:lnSpc>
                <a:spcPct val="120000"/>
              </a:lnSpc>
              <a:spcBef>
                <a:spcPts val="300"/>
              </a:spcBef>
            </a:pPr>
            <a:endParaRPr lang="zh-CN" altLang="en-US" sz="1400" dirty="0">
              <a:solidFill>
                <a:schemeClr val="tx1">
                  <a:lumMod val="75000"/>
                  <a:lumOff val="25000"/>
                </a:schemeClr>
              </a:solidFill>
            </a:endParaRPr>
          </a:p>
          <a:p>
            <a:pPr>
              <a:lnSpc>
                <a:spcPct val="120000"/>
              </a:lnSpc>
              <a:spcBef>
                <a:spcPts val="300"/>
              </a:spcBef>
            </a:pPr>
            <a:r>
              <a:rPr sz="2000" b="1" dirty="0">
                <a:solidFill>
                  <a:schemeClr val="accent6">
                    <a:lumMod val="75000"/>
                  </a:schemeClr>
                </a:solidFill>
                <a:latin typeface="宋体" panose="02010600030101010101" pitchFamily="2" charset="-122"/>
                <a:ea typeface="宋体" panose="02010600030101010101" pitchFamily="2" charset="-122"/>
              </a:rPr>
              <a:t>(1) 部长例会：每两周召开一次部长例会。</a:t>
            </a:r>
            <a:endParaRPr sz="2000" b="1" dirty="0">
              <a:solidFill>
                <a:schemeClr val="accent6">
                  <a:lumMod val="75000"/>
                </a:schemeClr>
              </a:solidFill>
              <a:latin typeface="宋体" panose="02010600030101010101" pitchFamily="2" charset="-122"/>
              <a:ea typeface="宋体" panose="02010600030101010101" pitchFamily="2" charset="-122"/>
            </a:endParaRPr>
          </a:p>
          <a:p>
            <a:pPr>
              <a:lnSpc>
                <a:spcPct val="120000"/>
              </a:lnSpc>
              <a:spcBef>
                <a:spcPts val="300"/>
              </a:spcBef>
            </a:pPr>
            <a:r>
              <a:rPr sz="2000" b="1" dirty="0">
                <a:solidFill>
                  <a:schemeClr val="accent6">
                    <a:lumMod val="75000"/>
                  </a:schemeClr>
                </a:solidFill>
                <a:latin typeface="宋体" panose="02010600030101010101" pitchFamily="2" charset="-122"/>
                <a:ea typeface="宋体" panose="02010600030101010101" pitchFamily="2" charset="-122"/>
              </a:rPr>
              <a:t>（2）部员例会：每次部长例会的次日召开。</a:t>
            </a:r>
            <a:endParaRPr sz="2000" b="1" dirty="0">
              <a:solidFill>
                <a:schemeClr val="accent6">
                  <a:lumMod val="75000"/>
                </a:schemeClr>
              </a:solidFill>
              <a:latin typeface="宋体" panose="02010600030101010101" pitchFamily="2" charset="-122"/>
              <a:ea typeface="宋体" panose="02010600030101010101" pitchFamily="2" charset="-122"/>
            </a:endParaRPr>
          </a:p>
          <a:p>
            <a:pPr>
              <a:lnSpc>
                <a:spcPct val="120000"/>
              </a:lnSpc>
              <a:spcBef>
                <a:spcPts val="300"/>
              </a:spcBef>
            </a:pPr>
            <a:r>
              <a:rPr sz="2000" b="1" dirty="0">
                <a:solidFill>
                  <a:schemeClr val="accent6">
                    <a:lumMod val="75000"/>
                  </a:schemeClr>
                </a:solidFill>
                <a:latin typeface="宋体" panose="02010600030101010101" pitchFamily="2" charset="-122"/>
                <a:ea typeface="宋体" panose="02010600030101010101" pitchFamily="2" charset="-122"/>
              </a:rPr>
              <a:t>（3）全体会议：大型</a:t>
            </a:r>
            <a:r>
              <a:rPr lang="zh-CN" sz="2000" b="1" dirty="0">
                <a:solidFill>
                  <a:schemeClr val="accent6">
                    <a:lumMod val="75000"/>
                  </a:schemeClr>
                </a:solidFill>
                <a:latin typeface="宋体" panose="02010600030101010101" pitchFamily="2" charset="-122"/>
                <a:ea typeface="宋体" panose="02010600030101010101" pitchFamily="2" charset="-122"/>
              </a:rPr>
              <a:t>或</a:t>
            </a:r>
            <a:r>
              <a:rPr sz="2000" b="1" dirty="0">
                <a:solidFill>
                  <a:schemeClr val="accent6">
                    <a:lumMod val="75000"/>
                  </a:schemeClr>
                </a:solidFill>
                <a:latin typeface="宋体" panose="02010600030101010101" pitchFamily="2" charset="-122"/>
                <a:ea typeface="宋体" panose="02010600030101010101" pitchFamily="2" charset="-122"/>
              </a:rPr>
              <a:t>户外活动之前必须召开一次全体动员大会</a:t>
            </a:r>
            <a:r>
              <a:rPr sz="2000" b="1" dirty="0">
                <a:solidFill>
                  <a:schemeClr val="accent6">
                    <a:lumMod val="75000"/>
                  </a:schemeClr>
                </a:solidFill>
              </a:rPr>
              <a:t>。</a:t>
            </a:r>
            <a:endParaRPr sz="2000" b="1" dirty="0">
              <a:solidFill>
                <a:schemeClr val="accent6">
                  <a:lumMod val="7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normAutofit fontScale="82500"/>
          </a:bodyPr>
          <a:lstStyle/>
          <a:p>
            <a:r>
              <a:rPr lang="zh-CN" altLang="en-US" dirty="0"/>
              <a:t>二、组织结构</a:t>
            </a:r>
            <a:endParaRPr lang="zh-CN" altLang="en-US" dirty="0"/>
          </a:p>
          <a:p>
            <a:endParaRPr lang="zh-CN" altLang="en-US" dirty="0"/>
          </a:p>
        </p:txBody>
      </p:sp>
      <p:sp>
        <p:nvSpPr>
          <p:cNvPr id="3" name="文本占位符 2"/>
          <p:cNvSpPr>
            <a:spLocks noGrp="1"/>
          </p:cNvSpPr>
          <p:nvPr>
            <p:ph type="body" sz="quarter" idx="14"/>
          </p:nvPr>
        </p:nvSpPr>
        <p:spPr/>
        <p:txBody>
          <a:bodyPr>
            <a:normAutofit fontScale="90000"/>
          </a:bodyPr>
          <a:lstStyle/>
          <a:p>
            <a:endParaRPr lang="zh-CN" altLang="en-US" dirty="0"/>
          </a:p>
          <a:p>
            <a:endParaRPr lang="zh-CN" altLang="en-US" dirty="0"/>
          </a:p>
        </p:txBody>
      </p:sp>
      <p:sp>
        <p:nvSpPr>
          <p:cNvPr id="22" name="Rectangle 24"/>
          <p:cNvSpPr>
            <a:spLocks noChangeArrowheads="1"/>
          </p:cNvSpPr>
          <p:nvPr/>
        </p:nvSpPr>
        <p:spPr bwMode="auto">
          <a:xfrm>
            <a:off x="3501390" y="690880"/>
            <a:ext cx="4731385" cy="924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2800" dirty="0">
                <a:solidFill>
                  <a:schemeClr val="tx1">
                    <a:lumMod val="75000"/>
                    <a:lumOff val="25000"/>
                  </a:schemeClr>
                </a:solidFill>
              </a:rPr>
              <a:t>内部组织结构</a:t>
            </a:r>
            <a:endParaRPr lang="zh-CN" altLang="en-US" sz="2800" dirty="0">
              <a:solidFill>
                <a:schemeClr val="tx1">
                  <a:lumMod val="75000"/>
                  <a:lumOff val="25000"/>
                </a:schemeClr>
              </a:solidFill>
            </a:endParaRPr>
          </a:p>
          <a:p>
            <a:pPr algn="r">
              <a:lnSpc>
                <a:spcPct val="120000"/>
              </a:lnSpc>
              <a:spcBef>
                <a:spcPts val="300"/>
              </a:spcBef>
            </a:pPr>
            <a:r>
              <a:rPr sz="2000" b="1" dirty="0">
                <a:solidFill>
                  <a:schemeClr val="accent6">
                    <a:lumMod val="75000"/>
                  </a:schemeClr>
                </a:solidFill>
              </a:rPr>
              <a:t>院心联内部组织结构明确，工作职责清晰</a:t>
            </a:r>
            <a:r>
              <a:rPr sz="2000" dirty="0">
                <a:solidFill>
                  <a:schemeClr val="bg1">
                    <a:lumMod val="50000"/>
                  </a:schemeClr>
                </a:solidFill>
              </a:rPr>
              <a:t>。</a:t>
            </a:r>
            <a:endParaRPr sz="2000" dirty="0">
              <a:solidFill>
                <a:schemeClr val="bg1">
                  <a:lumMod val="50000"/>
                </a:schemeClr>
              </a:solidFill>
            </a:endParaRPr>
          </a:p>
        </p:txBody>
      </p:sp>
      <p:grpSp>
        <p:nvGrpSpPr>
          <p:cNvPr id="29" name="组合 1"/>
          <p:cNvGrpSpPr/>
          <p:nvPr/>
        </p:nvGrpSpPr>
        <p:grpSpPr>
          <a:xfrm>
            <a:off x="224473" y="2442210"/>
            <a:ext cx="6113145" cy="2975610"/>
            <a:chOff x="-16" y="72"/>
            <a:chExt cx="2880" cy="3042"/>
          </a:xfrm>
        </p:grpSpPr>
        <p:sp>
          <p:nvSpPr>
            <p:cNvPr id="30" name="图片 2"/>
            <p:cNvSpPr>
              <a:spLocks noChangeAspect="1" noChangeArrowheads="1" noTextEdit="1"/>
            </p:cNvSpPr>
            <p:nvPr/>
          </p:nvSpPr>
          <p:spPr bwMode="auto">
            <a:xfrm>
              <a:off x="-16" y="234"/>
              <a:ext cx="2880" cy="2880"/>
            </a:xfrm>
            <a:prstGeom prst="rect">
              <a:avLst/>
            </a:prstGeom>
            <a:noFill/>
            <a:ln>
              <a:noFill/>
            </a:ln>
          </p:spPr>
        </p:sp>
        <p:cxnSp>
          <p:nvCxnSpPr>
            <p:cNvPr id="31" name="Line 4"/>
            <p:cNvCxnSpPr/>
            <p:nvPr/>
          </p:nvCxnSpPr>
          <p:spPr bwMode="auto">
            <a:xfrm flipH="1" flipV="1">
              <a:off x="848" y="1097"/>
              <a:ext cx="296" cy="171"/>
            </a:xfrm>
            <a:prstGeom prst="line">
              <a:avLst/>
            </a:prstGeom>
            <a:noFill/>
            <a:ln w="28575">
              <a:solidFill>
                <a:srgbClr val="000000"/>
              </a:solidFill>
              <a:round/>
            </a:ln>
          </p:spPr>
        </p:cxnSp>
        <p:sp>
          <p:nvSpPr>
            <p:cNvPr id="32" name="Oval 5"/>
            <p:cNvSpPr>
              <a:spLocks noChangeArrowheads="1"/>
            </p:cNvSpPr>
            <p:nvPr/>
          </p:nvSpPr>
          <p:spPr bwMode="auto">
            <a:xfrm>
              <a:off x="210" y="584"/>
              <a:ext cx="684" cy="684"/>
            </a:xfrm>
            <a:prstGeom prst="ellipse">
              <a:avLst/>
            </a:prstGeom>
            <a:solidFill>
              <a:srgbClr val="BBE0E3"/>
            </a:solidFill>
            <a:ln w="9525">
              <a:solidFill>
                <a:srgbClr val="000000"/>
              </a:solidFill>
              <a:round/>
            </a:ln>
          </p:spPr>
          <p:txBody>
            <a:bodyPr rot="0" vert="horz" wrap="square" lIns="0" tIns="0" rIns="0" bIns="0" anchor="ctr" anchorCtr="0" upright="1">
              <a:noAutofit/>
            </a:bodyPr>
            <a:lstStyle/>
            <a:p>
              <a:pPr algn="just"/>
              <a:r>
                <a:rPr lang="en-US" altLang="zh-CN" sz="1500" b="1" kern="100">
                  <a:latin typeface="Calibri" panose="020F0502020204030204"/>
                  <a:ea typeface="宋体" panose="02010600030101010101" pitchFamily="2" charset="-122"/>
                  <a:cs typeface="Times New Roman" panose="02020603050405020304"/>
                  <a:sym typeface="Times New Roman" panose="02020603050405020304"/>
                </a:rPr>
                <a:t>  学习生活</a:t>
              </a:r>
              <a:endParaRPr lang="en-US" altLang="zh-CN" sz="1500" b="1" kern="100">
                <a:latin typeface="Calibri" panose="020F0502020204030204"/>
                <a:ea typeface="宋体" panose="02010600030101010101" pitchFamily="2" charset="-122"/>
                <a:cs typeface="Times New Roman" panose="02020603050405020304"/>
                <a:sym typeface="Times New Roman" panose="02020603050405020304"/>
              </a:endParaRPr>
            </a:p>
            <a:p>
              <a:pPr algn="just"/>
              <a:r>
                <a:rPr lang="en-US" altLang="zh-CN" sz="1050" kern="100">
                  <a:latin typeface="Calibri" panose="020F0502020204030204"/>
                  <a:ea typeface="宋体" panose="02010600030101010101" pitchFamily="2" charset="-122"/>
                  <a:cs typeface="Times New Roman" panose="02020603050405020304"/>
                  <a:sym typeface="Times New Roman" panose="02020603050405020304"/>
                </a:rPr>
                <a:t> </a:t>
              </a:r>
              <a:endParaRPr lang="en-US" altLang="zh-CN" sz="1050" kern="100">
                <a:latin typeface="Calibri" panose="020F0502020204030204"/>
                <a:ea typeface="宋体" panose="02010600030101010101" pitchFamily="2" charset="-122"/>
                <a:cs typeface="Times New Roman" panose="02020603050405020304"/>
                <a:sym typeface="Times New Roman" panose="02020603050405020304"/>
              </a:endParaRPr>
            </a:p>
          </p:txBody>
        </p:sp>
        <p:cxnSp>
          <p:nvCxnSpPr>
            <p:cNvPr id="33" name="Line 6"/>
            <p:cNvCxnSpPr/>
            <p:nvPr/>
          </p:nvCxnSpPr>
          <p:spPr bwMode="auto">
            <a:xfrm flipH="1">
              <a:off x="848" y="1610"/>
              <a:ext cx="296" cy="171"/>
            </a:xfrm>
            <a:prstGeom prst="line">
              <a:avLst/>
            </a:prstGeom>
            <a:noFill/>
            <a:ln w="28575">
              <a:solidFill>
                <a:srgbClr val="000000"/>
              </a:solidFill>
              <a:round/>
            </a:ln>
          </p:spPr>
        </p:cxnSp>
        <p:sp>
          <p:nvSpPr>
            <p:cNvPr id="34" name="Oval 7"/>
            <p:cNvSpPr>
              <a:spLocks noChangeArrowheads="1"/>
            </p:cNvSpPr>
            <p:nvPr/>
          </p:nvSpPr>
          <p:spPr bwMode="auto">
            <a:xfrm>
              <a:off x="210" y="1610"/>
              <a:ext cx="684" cy="684"/>
            </a:xfrm>
            <a:prstGeom prst="ellipse">
              <a:avLst/>
            </a:prstGeom>
            <a:solidFill>
              <a:srgbClr val="BBE0E3"/>
            </a:solidFill>
            <a:ln w="9525">
              <a:solidFill>
                <a:srgbClr val="000000"/>
              </a:solidFill>
              <a:round/>
            </a:ln>
          </p:spPr>
          <p:txBody>
            <a:bodyPr rot="0" vert="horz" wrap="square" lIns="0" tIns="0" rIns="0" bIns="0" anchor="ctr" anchorCtr="0" upright="1">
              <a:noAutofit/>
            </a:bodyPr>
            <a:lstStyle/>
            <a:p>
              <a:pPr algn="just"/>
              <a:r>
                <a:rPr lang="en-US" altLang="zh-CN" sz="1500" b="1" kern="100">
                  <a:latin typeface="Calibri" panose="020F0502020204030204"/>
                  <a:ea typeface="宋体" panose="02010600030101010101" pitchFamily="2" charset="-122"/>
                  <a:cs typeface="Times New Roman" panose="02020603050405020304"/>
                  <a:sym typeface="Times New Roman" panose="02020603050405020304"/>
                </a:rPr>
                <a:t>  </a:t>
              </a:r>
              <a:r>
                <a:rPr lang="zh-CN" altLang="en-US" sz="1500" b="1" kern="100">
                  <a:latin typeface="Calibri" panose="020F0502020204030204"/>
                  <a:ea typeface="宋体" panose="02010600030101010101" pitchFamily="2" charset="-122"/>
                  <a:cs typeface="Times New Roman" panose="02020603050405020304"/>
                  <a:sym typeface="Times New Roman" panose="02020603050405020304"/>
                </a:rPr>
                <a:t>考勤制度</a:t>
              </a:r>
              <a:endParaRPr lang="zh-CN" altLang="en-US" sz="1500" b="1" kern="100">
                <a:latin typeface="Calibri" panose="020F0502020204030204"/>
                <a:ea typeface="宋体" panose="02010600030101010101" pitchFamily="2" charset="-122"/>
                <a:cs typeface="Times New Roman" panose="02020603050405020304"/>
                <a:sym typeface="Times New Roman" panose="02020603050405020304"/>
              </a:endParaRPr>
            </a:p>
            <a:p>
              <a:pPr algn="just"/>
              <a:r>
                <a:rPr lang="en-US" altLang="zh-CN" sz="1050" kern="100">
                  <a:latin typeface="Calibri" panose="020F0502020204030204"/>
                  <a:ea typeface="宋体" panose="02010600030101010101" pitchFamily="2" charset="-122"/>
                  <a:cs typeface="Times New Roman" panose="02020603050405020304"/>
                  <a:sym typeface="Times New Roman" panose="02020603050405020304"/>
                </a:rPr>
                <a:t> </a:t>
              </a:r>
              <a:endParaRPr lang="en-US" altLang="zh-CN" sz="1050" kern="100">
                <a:latin typeface="Calibri" panose="020F0502020204030204"/>
                <a:ea typeface="宋体" panose="02010600030101010101" pitchFamily="2" charset="-122"/>
                <a:cs typeface="Times New Roman" panose="02020603050405020304"/>
                <a:sym typeface="Times New Roman" panose="02020603050405020304"/>
              </a:endParaRPr>
            </a:p>
          </p:txBody>
        </p:sp>
        <p:cxnSp>
          <p:nvCxnSpPr>
            <p:cNvPr id="35" name="Line 8"/>
            <p:cNvCxnSpPr/>
            <p:nvPr/>
          </p:nvCxnSpPr>
          <p:spPr bwMode="auto">
            <a:xfrm>
              <a:off x="1440" y="1781"/>
              <a:ext cx="0" cy="342"/>
            </a:xfrm>
            <a:prstGeom prst="line">
              <a:avLst/>
            </a:prstGeom>
            <a:noFill/>
            <a:ln w="28575">
              <a:solidFill>
                <a:srgbClr val="000000"/>
              </a:solidFill>
              <a:round/>
            </a:ln>
          </p:spPr>
        </p:cxnSp>
        <p:sp>
          <p:nvSpPr>
            <p:cNvPr id="36" name="Oval 9"/>
            <p:cNvSpPr>
              <a:spLocks noChangeArrowheads="1"/>
            </p:cNvSpPr>
            <p:nvPr/>
          </p:nvSpPr>
          <p:spPr bwMode="auto">
            <a:xfrm>
              <a:off x="1098" y="2123"/>
              <a:ext cx="684" cy="684"/>
            </a:xfrm>
            <a:prstGeom prst="ellipse">
              <a:avLst/>
            </a:prstGeom>
            <a:solidFill>
              <a:srgbClr val="BBE0E3"/>
            </a:solidFill>
            <a:ln w="9525">
              <a:solidFill>
                <a:srgbClr val="000000"/>
              </a:solidFill>
              <a:round/>
            </a:ln>
          </p:spPr>
          <p:txBody>
            <a:bodyPr rot="0" vert="horz" wrap="square" lIns="0" tIns="0" rIns="0" bIns="0" anchor="ctr" anchorCtr="0" upright="1">
              <a:noAutofit/>
            </a:bodyPr>
            <a:lstStyle/>
            <a:p>
              <a:pPr algn="just"/>
              <a:r>
                <a:rPr lang="en-US" altLang="zh-CN" sz="1500" b="1" kern="100">
                  <a:latin typeface="Calibri" panose="020F0502020204030204"/>
                  <a:ea typeface="宋体" panose="02010600030101010101" pitchFamily="2" charset="-122"/>
                  <a:cs typeface="Times New Roman" panose="02020603050405020304"/>
                  <a:sym typeface="Times New Roman" panose="02020603050405020304"/>
                </a:rPr>
                <a:t>  请假制度</a:t>
              </a:r>
              <a:endParaRPr lang="en-US" altLang="zh-CN" sz="1500" b="1" kern="100">
                <a:latin typeface="Calibri" panose="020F0502020204030204"/>
                <a:ea typeface="宋体" panose="02010600030101010101" pitchFamily="2" charset="-122"/>
                <a:cs typeface="Times New Roman" panose="02020603050405020304"/>
                <a:sym typeface="Times New Roman" panose="02020603050405020304"/>
              </a:endParaRPr>
            </a:p>
            <a:p>
              <a:pPr algn="just"/>
              <a:r>
                <a:rPr lang="en-US" altLang="zh-CN" sz="1050" kern="100">
                  <a:latin typeface="Calibri" panose="020F0502020204030204"/>
                  <a:ea typeface="宋体" panose="02010600030101010101" pitchFamily="2" charset="-122"/>
                  <a:cs typeface="Times New Roman" panose="02020603050405020304"/>
                  <a:sym typeface="Times New Roman" panose="02020603050405020304"/>
                </a:rPr>
                <a:t> </a:t>
              </a:r>
              <a:endParaRPr lang="en-US" altLang="zh-CN" sz="1050" kern="100">
                <a:latin typeface="Calibri" panose="020F0502020204030204"/>
                <a:ea typeface="宋体" panose="02010600030101010101" pitchFamily="2" charset="-122"/>
                <a:cs typeface="Times New Roman" panose="02020603050405020304"/>
                <a:sym typeface="Times New Roman" panose="02020603050405020304"/>
              </a:endParaRPr>
            </a:p>
          </p:txBody>
        </p:sp>
        <p:cxnSp>
          <p:nvCxnSpPr>
            <p:cNvPr id="40" name="Line 10"/>
            <p:cNvCxnSpPr/>
            <p:nvPr/>
          </p:nvCxnSpPr>
          <p:spPr bwMode="auto">
            <a:xfrm>
              <a:off x="1736" y="1610"/>
              <a:ext cx="296" cy="171"/>
            </a:xfrm>
            <a:prstGeom prst="line">
              <a:avLst/>
            </a:prstGeom>
            <a:noFill/>
            <a:ln w="28575">
              <a:solidFill>
                <a:srgbClr val="000000"/>
              </a:solidFill>
              <a:round/>
            </a:ln>
          </p:spPr>
        </p:cxnSp>
        <p:sp>
          <p:nvSpPr>
            <p:cNvPr id="59" name="Oval 11"/>
            <p:cNvSpPr>
              <a:spLocks noChangeArrowheads="1"/>
            </p:cNvSpPr>
            <p:nvPr/>
          </p:nvSpPr>
          <p:spPr bwMode="auto">
            <a:xfrm>
              <a:off x="1986" y="1610"/>
              <a:ext cx="684" cy="684"/>
            </a:xfrm>
            <a:prstGeom prst="ellipse">
              <a:avLst/>
            </a:prstGeom>
            <a:solidFill>
              <a:srgbClr val="BBE0E3"/>
            </a:solidFill>
            <a:ln w="9525">
              <a:solidFill>
                <a:srgbClr val="000000"/>
              </a:solidFill>
              <a:round/>
            </a:ln>
          </p:spPr>
          <p:txBody>
            <a:bodyPr rot="0" vert="horz" wrap="square" lIns="0" tIns="0" rIns="0" bIns="0" anchor="ctr" anchorCtr="0" upright="1">
              <a:noAutofit/>
            </a:bodyPr>
            <a:lstStyle/>
            <a:p>
              <a:pPr algn="just"/>
              <a:r>
                <a:rPr lang="en-US" altLang="zh-CN" sz="1500" b="1" kern="100">
                  <a:latin typeface="Calibri" panose="020F0502020204030204"/>
                  <a:ea typeface="宋体" panose="02010600030101010101" pitchFamily="2" charset="-122"/>
                  <a:cs typeface="Times New Roman" panose="02020603050405020304"/>
                  <a:sym typeface="Times New Roman" panose="02020603050405020304"/>
                </a:rPr>
                <a:t>  财务报账</a:t>
              </a:r>
              <a:endParaRPr lang="en-US" altLang="zh-CN" sz="1500" b="1" kern="100">
                <a:latin typeface="Calibri" panose="020F0502020204030204"/>
                <a:ea typeface="宋体" panose="02010600030101010101" pitchFamily="2" charset="-122"/>
                <a:cs typeface="Times New Roman" panose="02020603050405020304"/>
                <a:sym typeface="Times New Roman" panose="02020603050405020304"/>
              </a:endParaRPr>
            </a:p>
            <a:p>
              <a:pPr algn="just"/>
              <a:r>
                <a:rPr lang="en-US" altLang="zh-CN" sz="1050" kern="100">
                  <a:latin typeface="Calibri" panose="020F0502020204030204"/>
                  <a:ea typeface="宋体" panose="02010600030101010101" pitchFamily="2" charset="-122"/>
                  <a:cs typeface="Times New Roman" panose="02020603050405020304"/>
                  <a:sym typeface="Times New Roman" panose="02020603050405020304"/>
                </a:rPr>
                <a:t> </a:t>
              </a:r>
              <a:endParaRPr lang="en-US" altLang="zh-CN" sz="1050" kern="100">
                <a:latin typeface="Calibri" panose="020F0502020204030204"/>
                <a:ea typeface="宋体" panose="02010600030101010101" pitchFamily="2" charset="-122"/>
                <a:cs typeface="Times New Roman" panose="02020603050405020304"/>
                <a:sym typeface="Times New Roman" panose="02020603050405020304"/>
              </a:endParaRPr>
            </a:p>
          </p:txBody>
        </p:sp>
        <p:cxnSp>
          <p:nvCxnSpPr>
            <p:cNvPr id="60" name="Line 12"/>
            <p:cNvCxnSpPr/>
            <p:nvPr/>
          </p:nvCxnSpPr>
          <p:spPr bwMode="auto">
            <a:xfrm flipV="1">
              <a:off x="1736" y="1098"/>
              <a:ext cx="296" cy="171"/>
            </a:xfrm>
            <a:prstGeom prst="line">
              <a:avLst/>
            </a:prstGeom>
            <a:noFill/>
            <a:ln w="28575">
              <a:solidFill>
                <a:srgbClr val="000000"/>
              </a:solidFill>
              <a:round/>
            </a:ln>
          </p:spPr>
        </p:cxnSp>
        <p:sp>
          <p:nvSpPr>
            <p:cNvPr id="67" name="Oval 13"/>
            <p:cNvSpPr>
              <a:spLocks noChangeArrowheads="1"/>
            </p:cNvSpPr>
            <p:nvPr/>
          </p:nvSpPr>
          <p:spPr bwMode="auto">
            <a:xfrm>
              <a:off x="1986" y="585"/>
              <a:ext cx="684" cy="684"/>
            </a:xfrm>
            <a:prstGeom prst="ellipse">
              <a:avLst/>
            </a:prstGeom>
            <a:solidFill>
              <a:srgbClr val="BBE0E3"/>
            </a:solidFill>
            <a:ln w="9525">
              <a:solidFill>
                <a:srgbClr val="000000"/>
              </a:solidFill>
              <a:round/>
            </a:ln>
          </p:spPr>
          <p:txBody>
            <a:bodyPr rot="0" vert="horz" wrap="square" lIns="0" tIns="0" rIns="0" bIns="0" anchor="ctr" anchorCtr="0" upright="1">
              <a:noAutofit/>
            </a:bodyPr>
            <a:lstStyle/>
            <a:p>
              <a:pPr algn="just"/>
              <a:r>
                <a:rPr lang="en-US" altLang="zh-CN" sz="1500" b="1" kern="100">
                  <a:latin typeface="Calibri" panose="020F0502020204030204"/>
                  <a:ea typeface="宋体" panose="02010600030101010101" pitchFamily="2" charset="-122"/>
                  <a:cs typeface="Times New Roman" panose="02020603050405020304"/>
                  <a:sym typeface="Times New Roman" panose="02020603050405020304"/>
                </a:rPr>
                <a:t>    考评</a:t>
              </a:r>
              <a:r>
                <a:rPr lang="zh-CN" altLang="en-US" sz="1500" b="1" kern="100">
                  <a:latin typeface="Calibri" panose="020F0502020204030204"/>
                  <a:ea typeface="宋体" panose="02010600030101010101" pitchFamily="2" charset="-122"/>
                  <a:cs typeface="Times New Roman" panose="02020603050405020304"/>
                  <a:sym typeface="Times New Roman" panose="02020603050405020304"/>
                </a:rPr>
                <a:t>制度</a:t>
              </a:r>
              <a:endParaRPr lang="zh-CN" altLang="en-US" sz="1500" b="1" kern="100">
                <a:latin typeface="Calibri" panose="020F0502020204030204"/>
                <a:ea typeface="宋体" panose="02010600030101010101" pitchFamily="2" charset="-122"/>
                <a:cs typeface="Times New Roman" panose="02020603050405020304"/>
                <a:sym typeface="Times New Roman" panose="02020603050405020304"/>
              </a:endParaRPr>
            </a:p>
            <a:p>
              <a:pPr algn="just"/>
              <a:r>
                <a:rPr lang="en-US" altLang="zh-CN" sz="1050" kern="100">
                  <a:latin typeface="Calibri" panose="020F0502020204030204"/>
                  <a:ea typeface="宋体" panose="02010600030101010101" pitchFamily="2" charset="-122"/>
                  <a:cs typeface="Times New Roman" panose="02020603050405020304"/>
                  <a:sym typeface="Times New Roman" panose="02020603050405020304"/>
                </a:rPr>
                <a:t> </a:t>
              </a:r>
              <a:endParaRPr lang="en-US" altLang="zh-CN" sz="1050" kern="100">
                <a:latin typeface="Calibri" panose="020F0502020204030204"/>
                <a:ea typeface="宋体" panose="02010600030101010101" pitchFamily="2" charset="-122"/>
                <a:cs typeface="Times New Roman" panose="02020603050405020304"/>
                <a:sym typeface="Times New Roman" panose="02020603050405020304"/>
              </a:endParaRPr>
            </a:p>
          </p:txBody>
        </p:sp>
        <p:cxnSp>
          <p:nvCxnSpPr>
            <p:cNvPr id="91" name="Line 14"/>
            <p:cNvCxnSpPr/>
            <p:nvPr/>
          </p:nvCxnSpPr>
          <p:spPr bwMode="auto">
            <a:xfrm flipV="1">
              <a:off x="1440" y="756"/>
              <a:ext cx="0" cy="342"/>
            </a:xfrm>
            <a:prstGeom prst="line">
              <a:avLst/>
            </a:prstGeom>
            <a:noFill/>
            <a:ln w="28575">
              <a:solidFill>
                <a:srgbClr val="000000"/>
              </a:solidFill>
              <a:round/>
            </a:ln>
          </p:spPr>
        </p:cxnSp>
        <p:sp>
          <p:nvSpPr>
            <p:cNvPr id="92" name="Oval 15"/>
            <p:cNvSpPr>
              <a:spLocks noChangeArrowheads="1"/>
            </p:cNvSpPr>
            <p:nvPr/>
          </p:nvSpPr>
          <p:spPr bwMode="auto">
            <a:xfrm>
              <a:off x="1098" y="72"/>
              <a:ext cx="684" cy="684"/>
            </a:xfrm>
            <a:prstGeom prst="ellipse">
              <a:avLst/>
            </a:prstGeom>
            <a:solidFill>
              <a:srgbClr val="BBE0E3"/>
            </a:solidFill>
            <a:ln w="9525">
              <a:solidFill>
                <a:srgbClr val="000000"/>
              </a:solidFill>
              <a:round/>
            </a:ln>
          </p:spPr>
          <p:txBody>
            <a:bodyPr rot="0" vert="horz" wrap="square" lIns="0" tIns="0" rIns="0" bIns="0" anchor="ctr" anchorCtr="0" upright="1">
              <a:noAutofit/>
            </a:bodyPr>
            <a:lstStyle/>
            <a:p>
              <a:pPr algn="just"/>
              <a:r>
                <a:rPr lang="en-US" altLang="zh-CN" sz="1500" b="1" kern="100">
                  <a:latin typeface="Calibri" panose="020F0502020204030204"/>
                  <a:ea typeface="宋体" panose="02010600030101010101" pitchFamily="2" charset="-122"/>
                  <a:cs typeface="Times New Roman" panose="02020603050405020304"/>
                  <a:sym typeface="Times New Roman" panose="02020603050405020304"/>
                </a:rPr>
                <a:t>  例会制度</a:t>
              </a:r>
              <a:endParaRPr lang="en-US" altLang="zh-CN" sz="1050" kern="100">
                <a:latin typeface="Calibri" panose="020F0502020204030204"/>
                <a:ea typeface="宋体" panose="02010600030101010101" pitchFamily="2" charset="-122"/>
                <a:cs typeface="Times New Roman" panose="02020603050405020304"/>
                <a:sym typeface="Times New Roman" panose="02020603050405020304"/>
              </a:endParaRPr>
            </a:p>
          </p:txBody>
        </p:sp>
        <p:sp>
          <p:nvSpPr>
            <p:cNvPr id="98" name="Oval 16"/>
            <p:cNvSpPr>
              <a:spLocks noChangeArrowheads="1"/>
            </p:cNvSpPr>
            <p:nvPr/>
          </p:nvSpPr>
          <p:spPr bwMode="auto">
            <a:xfrm>
              <a:off x="1098" y="1098"/>
              <a:ext cx="684" cy="684"/>
            </a:xfrm>
            <a:prstGeom prst="ellipse">
              <a:avLst/>
            </a:prstGeom>
            <a:solidFill>
              <a:srgbClr val="BBE0E3"/>
            </a:solidFill>
            <a:ln w="9525">
              <a:solidFill>
                <a:srgbClr val="000000"/>
              </a:solidFill>
              <a:round/>
            </a:ln>
          </p:spPr>
          <p:txBody>
            <a:bodyPr rot="0" vert="horz" wrap="square" lIns="0" tIns="0" rIns="0" bIns="0" anchor="ctr" anchorCtr="0" upright="1">
              <a:noAutofit/>
            </a:bodyPr>
            <a:lstStyle/>
            <a:p>
              <a:pPr algn="just"/>
              <a:r>
                <a:rPr lang="en-US" altLang="zh-CN" sz="1500" b="1" kern="100">
                  <a:latin typeface="Calibri" panose="020F0502020204030204"/>
                  <a:ea typeface="宋体" panose="02010600030101010101" pitchFamily="2" charset="-122"/>
                  <a:cs typeface="Times New Roman" panose="02020603050405020304"/>
                  <a:sym typeface="Times New Roman" panose="02020603050405020304"/>
                </a:rPr>
                <a:t>  公平合理</a:t>
              </a:r>
              <a:endParaRPr lang="en-US" altLang="zh-CN" sz="1500" b="1" kern="100">
                <a:latin typeface="Calibri" panose="020F0502020204030204"/>
                <a:ea typeface="宋体" panose="02010600030101010101" pitchFamily="2" charset="-122"/>
                <a:cs typeface="Times New Roman" panose="02020603050405020304"/>
                <a:sym typeface="Times New Roman" panose="02020603050405020304"/>
              </a:endParaRPr>
            </a:p>
            <a:p>
              <a:pPr algn="just"/>
              <a:r>
                <a:rPr lang="en-US" altLang="zh-CN" sz="1050" kern="100">
                  <a:latin typeface="Calibri" panose="020F0502020204030204"/>
                  <a:ea typeface="宋体" panose="02010600030101010101" pitchFamily="2" charset="-122"/>
                  <a:cs typeface="Times New Roman" panose="02020603050405020304"/>
                  <a:sym typeface="Times New Roman" panose="02020603050405020304"/>
                </a:rPr>
                <a:t> </a:t>
              </a:r>
              <a:endParaRPr lang="en-US" altLang="zh-CN" sz="1050" kern="100">
                <a:latin typeface="Calibri" panose="020F0502020204030204"/>
                <a:ea typeface="宋体" panose="02010600030101010101" pitchFamily="2" charset="-122"/>
                <a:cs typeface="Times New Roman" panose="02020603050405020304"/>
                <a:sym typeface="Times New Roman" panose="02020603050405020304"/>
              </a:endParaRPr>
            </a:p>
          </p:txBody>
        </p:sp>
      </p:grpSp>
      <p:grpSp>
        <p:nvGrpSpPr>
          <p:cNvPr id="10" name="组合 18"/>
          <p:cNvGrpSpPr/>
          <p:nvPr/>
        </p:nvGrpSpPr>
        <p:grpSpPr>
          <a:xfrm>
            <a:off x="6483985" y="1700530"/>
            <a:ext cx="5259705" cy="3890645"/>
            <a:chOff x="0" y="0"/>
            <a:chExt cx="3888" cy="1152"/>
          </a:xfrm>
        </p:grpSpPr>
        <p:sp>
          <p:nvSpPr>
            <p:cNvPr id="11" name="图片 19"/>
            <p:cNvSpPr>
              <a:spLocks noChangeAspect="1" noChangeArrowheads="1" noTextEdit="1"/>
            </p:cNvSpPr>
            <p:nvPr/>
          </p:nvSpPr>
          <p:spPr bwMode="auto">
            <a:xfrm>
              <a:off x="0" y="0"/>
              <a:ext cx="3888" cy="1152"/>
            </a:xfrm>
            <a:prstGeom prst="rect">
              <a:avLst/>
            </a:prstGeom>
            <a:noFill/>
            <a:ln>
              <a:noFill/>
            </a:ln>
          </p:spPr>
        </p:sp>
        <p:cxnSp>
          <p:nvCxnSpPr>
            <p:cNvPr id="12" name="AutoShape 19"/>
            <p:cNvCxnSpPr>
              <a:cxnSpLocks noChangeShapeType="1"/>
            </p:cNvCxnSpPr>
            <p:nvPr/>
          </p:nvCxnSpPr>
          <p:spPr bwMode="auto">
            <a:xfrm rot="5400000" flipH="1">
              <a:off x="350" y="781"/>
              <a:ext cx="144" cy="1"/>
            </a:xfrm>
            <a:prstGeom prst="bentConnector3">
              <a:avLst>
                <a:gd name="adj1" fmla="val 33333"/>
              </a:avLst>
            </a:prstGeom>
            <a:noFill/>
            <a:ln w="28575">
              <a:solidFill>
                <a:srgbClr val="000000"/>
              </a:solidFill>
              <a:miter lim="200000"/>
            </a:ln>
          </p:spPr>
        </p:cxnSp>
        <p:cxnSp>
          <p:nvCxnSpPr>
            <p:cNvPr id="6" name="AutoShape 20"/>
            <p:cNvCxnSpPr>
              <a:cxnSpLocks noChangeShapeType="1"/>
            </p:cNvCxnSpPr>
            <p:nvPr/>
          </p:nvCxnSpPr>
          <p:spPr bwMode="auto">
            <a:xfrm rot="5400000" flipH="1">
              <a:off x="1358" y="781"/>
              <a:ext cx="144" cy="1"/>
            </a:xfrm>
            <a:prstGeom prst="bentConnector3">
              <a:avLst>
                <a:gd name="adj1" fmla="val 33333"/>
              </a:avLst>
            </a:prstGeom>
            <a:noFill/>
            <a:ln w="28575">
              <a:solidFill>
                <a:srgbClr val="000000"/>
              </a:solidFill>
              <a:miter lim="200000"/>
            </a:ln>
          </p:spPr>
        </p:cxnSp>
        <p:cxnSp>
          <p:nvCxnSpPr>
            <p:cNvPr id="8" name="AutoShape 21"/>
            <p:cNvCxnSpPr>
              <a:cxnSpLocks noChangeShapeType="1"/>
            </p:cNvCxnSpPr>
            <p:nvPr/>
          </p:nvCxnSpPr>
          <p:spPr bwMode="auto">
            <a:xfrm rot="16200000">
              <a:off x="2366" y="781"/>
              <a:ext cx="144" cy="1"/>
            </a:xfrm>
            <a:prstGeom prst="straightConnector1">
              <a:avLst/>
            </a:prstGeom>
            <a:noFill/>
            <a:ln w="28575">
              <a:solidFill>
                <a:srgbClr val="000000"/>
              </a:solidFill>
              <a:round/>
            </a:ln>
          </p:spPr>
        </p:cxnSp>
        <p:cxnSp>
          <p:nvCxnSpPr>
            <p:cNvPr id="9" name="AutoShape 22"/>
            <p:cNvCxnSpPr>
              <a:cxnSpLocks noChangeShapeType="1"/>
            </p:cNvCxnSpPr>
            <p:nvPr/>
          </p:nvCxnSpPr>
          <p:spPr bwMode="auto">
            <a:xfrm rot="16200000">
              <a:off x="3374" y="781"/>
              <a:ext cx="144" cy="1"/>
            </a:xfrm>
            <a:prstGeom prst="bentConnector3">
              <a:avLst>
                <a:gd name="adj1" fmla="val 33333"/>
              </a:avLst>
            </a:prstGeom>
            <a:noFill/>
            <a:ln w="28575">
              <a:solidFill>
                <a:srgbClr val="000000"/>
              </a:solidFill>
              <a:miter lim="200000"/>
            </a:ln>
          </p:spPr>
        </p:cxnSp>
        <p:cxnSp>
          <p:nvCxnSpPr>
            <p:cNvPr id="17" name="AutoShape 23"/>
            <p:cNvCxnSpPr>
              <a:cxnSpLocks noChangeShapeType="1"/>
            </p:cNvCxnSpPr>
            <p:nvPr/>
          </p:nvCxnSpPr>
          <p:spPr bwMode="auto">
            <a:xfrm rot="5400000" flipH="1">
              <a:off x="2618" y="-396"/>
              <a:ext cx="144" cy="1513"/>
            </a:xfrm>
            <a:prstGeom prst="bentConnector3">
              <a:avLst>
                <a:gd name="adj1" fmla="val 33333"/>
              </a:avLst>
            </a:prstGeom>
            <a:noFill/>
            <a:ln w="28575">
              <a:solidFill>
                <a:srgbClr val="000000"/>
              </a:solidFill>
              <a:miter lim="200000"/>
            </a:ln>
          </p:spPr>
        </p:cxnSp>
        <p:cxnSp>
          <p:nvCxnSpPr>
            <p:cNvPr id="18" name="AutoShape 24"/>
            <p:cNvCxnSpPr>
              <a:cxnSpLocks noChangeShapeType="1"/>
            </p:cNvCxnSpPr>
            <p:nvPr/>
          </p:nvCxnSpPr>
          <p:spPr bwMode="auto">
            <a:xfrm rot="5400000" flipH="1">
              <a:off x="2124" y="108"/>
              <a:ext cx="144" cy="504"/>
            </a:xfrm>
            <a:prstGeom prst="bentConnector3">
              <a:avLst>
                <a:gd name="adj1" fmla="val 33333"/>
              </a:avLst>
            </a:prstGeom>
            <a:noFill/>
            <a:ln w="28575">
              <a:solidFill>
                <a:srgbClr val="000000"/>
              </a:solidFill>
              <a:miter lim="200000"/>
            </a:ln>
          </p:spPr>
        </p:cxnSp>
        <p:cxnSp>
          <p:nvCxnSpPr>
            <p:cNvPr id="19" name="AutoShape 25"/>
            <p:cNvCxnSpPr>
              <a:cxnSpLocks noChangeShapeType="1"/>
            </p:cNvCxnSpPr>
            <p:nvPr/>
          </p:nvCxnSpPr>
          <p:spPr bwMode="auto">
            <a:xfrm rot="16200000">
              <a:off x="1620" y="108"/>
              <a:ext cx="144" cy="504"/>
            </a:xfrm>
            <a:prstGeom prst="bentConnector3">
              <a:avLst>
                <a:gd name="adj1" fmla="val 33333"/>
              </a:avLst>
            </a:prstGeom>
            <a:noFill/>
            <a:ln w="28575">
              <a:solidFill>
                <a:srgbClr val="000000"/>
              </a:solidFill>
              <a:miter lim="200000"/>
            </a:ln>
          </p:spPr>
        </p:cxnSp>
        <p:cxnSp>
          <p:nvCxnSpPr>
            <p:cNvPr id="24" name="AutoShape 26"/>
            <p:cNvCxnSpPr>
              <a:cxnSpLocks noChangeShapeType="1"/>
            </p:cNvCxnSpPr>
            <p:nvPr/>
          </p:nvCxnSpPr>
          <p:spPr bwMode="auto">
            <a:xfrm rot="16200000">
              <a:off x="1116" y="-396"/>
              <a:ext cx="144" cy="1512"/>
            </a:xfrm>
            <a:prstGeom prst="bentConnector3">
              <a:avLst>
                <a:gd name="adj1" fmla="val 33333"/>
              </a:avLst>
            </a:prstGeom>
            <a:noFill/>
            <a:ln w="28575">
              <a:solidFill>
                <a:srgbClr val="000000"/>
              </a:solidFill>
              <a:miter lim="200000"/>
            </a:ln>
          </p:spPr>
        </p:cxnSp>
        <p:sp>
          <p:nvSpPr>
            <p:cNvPr id="25" name="AutoShape 27"/>
            <p:cNvSpPr>
              <a:spLocks noChangeArrowheads="1"/>
            </p:cNvSpPr>
            <p:nvPr/>
          </p:nvSpPr>
          <p:spPr bwMode="auto">
            <a:xfrm>
              <a:off x="1512" y="0"/>
              <a:ext cx="864" cy="288"/>
            </a:xfrm>
            <a:prstGeom prst="roundRect">
              <a:avLst>
                <a:gd name="adj" fmla="val 16667"/>
              </a:avLst>
            </a:prstGeom>
            <a:solidFill>
              <a:srgbClr val="BBE0E3"/>
            </a:solidFill>
            <a:ln w="9525">
              <a:solidFill>
                <a:srgbClr val="000000"/>
              </a:solidFill>
              <a:round/>
            </a:ln>
          </p:spPr>
          <p:txBody>
            <a:bodyPr rot="0" vert="horz" wrap="square" lIns="0" tIns="0" rIns="0" bIns="0" anchor="ctr" anchorCtr="0" upright="1">
              <a:noAutofit/>
            </a:bodyPr>
            <a:lstStyle/>
            <a:p>
              <a:pPr algn="just"/>
              <a:r>
                <a:rPr lang="en-US" altLang="zh-CN" sz="1600" kern="100">
                  <a:latin typeface="Calibri" panose="020F0502020204030204"/>
                  <a:ea typeface="宋体" panose="02010600030101010101" pitchFamily="2" charset="-122"/>
                  <a:cs typeface="Times New Roman" panose="02020603050405020304"/>
                  <a:sym typeface="Times New Roman" panose="02020603050405020304"/>
                </a:rPr>
                <a:t>主席团：</a:t>
              </a:r>
              <a:endParaRPr lang="en-US" altLang="zh-CN" sz="1600" kern="100">
                <a:latin typeface="Calibri" panose="020F0502020204030204"/>
                <a:ea typeface="宋体" panose="02010600030101010101" pitchFamily="2" charset="-122"/>
                <a:cs typeface="Times New Roman" panose="02020603050405020304"/>
                <a:sym typeface="Times New Roman" panose="02020603050405020304"/>
              </a:endParaRPr>
            </a:p>
            <a:p>
              <a:pPr algn="just"/>
              <a:r>
                <a:rPr lang="en-US" altLang="zh-CN" sz="1200" kern="100">
                  <a:latin typeface="Calibri" panose="020F0502020204030204"/>
                  <a:ea typeface="宋体" panose="02010600030101010101" pitchFamily="2" charset="-122"/>
                  <a:cs typeface="Times New Roman" panose="02020603050405020304"/>
                  <a:sym typeface="Times New Roman" panose="02020603050405020304"/>
                </a:rPr>
                <a:t>主席：武文文</a:t>
              </a:r>
              <a:endParaRPr lang="en-US" altLang="zh-CN" sz="1200" kern="100">
                <a:latin typeface="Calibri" panose="020F0502020204030204"/>
                <a:ea typeface="宋体" panose="02010600030101010101" pitchFamily="2" charset="-122"/>
                <a:cs typeface="Times New Roman" panose="02020603050405020304"/>
                <a:sym typeface="Times New Roman" panose="02020603050405020304"/>
              </a:endParaRPr>
            </a:p>
            <a:p>
              <a:pPr algn="just"/>
              <a:r>
                <a:rPr lang="en-US" altLang="zh-CN" sz="1200" kern="100">
                  <a:latin typeface="Calibri" panose="020F0502020204030204"/>
                  <a:ea typeface="宋体" panose="02010600030101010101" pitchFamily="2" charset="-122"/>
                  <a:cs typeface="Times New Roman" panose="02020603050405020304"/>
                  <a:sym typeface="Times New Roman" panose="02020603050405020304"/>
                </a:rPr>
                <a:t>副主席：张灵美</a:t>
              </a:r>
              <a:endParaRPr lang="en-US" altLang="zh-CN" sz="1200" kern="100">
                <a:latin typeface="Calibri" panose="020F0502020204030204"/>
                <a:ea typeface="宋体" panose="02010600030101010101" pitchFamily="2" charset="-122"/>
                <a:cs typeface="Times New Roman" panose="02020603050405020304"/>
                <a:sym typeface="Times New Roman" panose="02020603050405020304"/>
              </a:endParaRPr>
            </a:p>
          </p:txBody>
        </p:sp>
        <p:sp>
          <p:nvSpPr>
            <p:cNvPr id="26" name="AutoShape 28"/>
            <p:cNvSpPr>
              <a:spLocks noChangeArrowheads="1"/>
            </p:cNvSpPr>
            <p:nvPr/>
          </p:nvSpPr>
          <p:spPr bwMode="auto">
            <a:xfrm>
              <a:off x="0" y="432"/>
              <a:ext cx="864" cy="288"/>
            </a:xfrm>
            <a:prstGeom prst="roundRect">
              <a:avLst>
                <a:gd name="adj" fmla="val 16667"/>
              </a:avLst>
            </a:prstGeom>
            <a:solidFill>
              <a:srgbClr val="BBE0E3"/>
            </a:solidFill>
            <a:ln w="9525">
              <a:solidFill>
                <a:srgbClr val="000000"/>
              </a:solidFill>
              <a:round/>
            </a:ln>
          </p:spPr>
          <p:txBody>
            <a:bodyPr rot="0" vert="horz" wrap="square" lIns="0" tIns="0" rIns="0" bIns="0" anchor="ctr" anchorCtr="0" upright="1">
              <a:noAutofit/>
            </a:bodyPr>
            <a:lstStyle/>
            <a:p>
              <a:pPr algn="just"/>
              <a:r>
                <a:rPr lang="en-US" altLang="zh-CN" sz="1050" kern="100">
                  <a:latin typeface="Calibri" panose="020F0502020204030204"/>
                  <a:ea typeface="宋体" panose="02010600030101010101" pitchFamily="2" charset="-122"/>
                  <a:cs typeface="Times New Roman" panose="02020603050405020304"/>
                  <a:sym typeface="Times New Roman" panose="02020603050405020304"/>
                </a:rPr>
                <a:t>   </a:t>
              </a:r>
              <a:r>
                <a:rPr lang="en-US" altLang="zh-CN" sz="1600" kern="100">
                  <a:latin typeface="Calibri" panose="020F0502020204030204"/>
                  <a:ea typeface="宋体" panose="02010600030101010101" pitchFamily="2" charset="-122"/>
                  <a:cs typeface="Times New Roman" panose="02020603050405020304"/>
                  <a:sym typeface="Times New Roman" panose="02020603050405020304"/>
                </a:rPr>
                <a:t>办公室</a:t>
              </a:r>
              <a:endParaRPr lang="en-US" altLang="zh-CN" sz="1600" kern="100">
                <a:latin typeface="Calibri" panose="020F0502020204030204"/>
                <a:ea typeface="宋体" panose="02010600030101010101" pitchFamily="2" charset="-122"/>
                <a:cs typeface="Times New Roman" panose="02020603050405020304"/>
                <a:sym typeface="Times New Roman" panose="02020603050405020304"/>
              </a:endParaRPr>
            </a:p>
          </p:txBody>
        </p:sp>
        <p:sp>
          <p:nvSpPr>
            <p:cNvPr id="27" name="AutoShape 29"/>
            <p:cNvSpPr>
              <a:spLocks noChangeArrowheads="1"/>
            </p:cNvSpPr>
            <p:nvPr/>
          </p:nvSpPr>
          <p:spPr bwMode="auto">
            <a:xfrm>
              <a:off x="1008" y="432"/>
              <a:ext cx="864" cy="288"/>
            </a:xfrm>
            <a:prstGeom prst="roundRect">
              <a:avLst>
                <a:gd name="adj" fmla="val 16667"/>
              </a:avLst>
            </a:prstGeom>
            <a:solidFill>
              <a:srgbClr val="BBE0E3"/>
            </a:solidFill>
            <a:ln w="9525">
              <a:solidFill>
                <a:srgbClr val="000000"/>
              </a:solidFill>
              <a:round/>
            </a:ln>
          </p:spPr>
          <p:txBody>
            <a:bodyPr rot="0" vert="horz" wrap="square" lIns="0" tIns="0" rIns="0" bIns="0" anchor="ctr" anchorCtr="0" upright="1">
              <a:noAutofit/>
            </a:bodyPr>
            <a:lstStyle/>
            <a:p>
              <a:pPr algn="just"/>
              <a:r>
                <a:rPr lang="en-US" altLang="zh-CN" sz="1050" kern="100">
                  <a:latin typeface="Calibri" panose="020F0502020204030204"/>
                  <a:ea typeface="宋体" panose="02010600030101010101" pitchFamily="2" charset="-122"/>
                  <a:cs typeface="Times New Roman" panose="02020603050405020304"/>
                  <a:sym typeface="Times New Roman" panose="02020603050405020304"/>
                </a:rPr>
                <a:t>   </a:t>
              </a:r>
              <a:r>
                <a:rPr lang="en-US" altLang="zh-CN" sz="1600" kern="100">
                  <a:latin typeface="Calibri" panose="020F0502020204030204"/>
                  <a:ea typeface="宋体" panose="02010600030101010101" pitchFamily="2" charset="-122"/>
                  <a:cs typeface="Times New Roman" panose="02020603050405020304"/>
                  <a:sym typeface="Times New Roman" panose="02020603050405020304"/>
                </a:rPr>
                <a:t>外联部</a:t>
              </a:r>
              <a:endParaRPr lang="en-US" altLang="zh-CN" sz="1050" kern="100">
                <a:latin typeface="Calibri" panose="020F0502020204030204"/>
                <a:ea typeface="宋体" panose="02010600030101010101" pitchFamily="2" charset="-122"/>
                <a:cs typeface="Times New Roman" panose="02020603050405020304"/>
                <a:sym typeface="Times New Roman" panose="02020603050405020304"/>
              </a:endParaRPr>
            </a:p>
          </p:txBody>
        </p:sp>
        <p:sp>
          <p:nvSpPr>
            <p:cNvPr id="28" name="AutoShape 30"/>
            <p:cNvSpPr>
              <a:spLocks noChangeArrowheads="1"/>
            </p:cNvSpPr>
            <p:nvPr/>
          </p:nvSpPr>
          <p:spPr bwMode="auto">
            <a:xfrm>
              <a:off x="2016" y="432"/>
              <a:ext cx="864" cy="288"/>
            </a:xfrm>
            <a:prstGeom prst="roundRect">
              <a:avLst>
                <a:gd name="adj" fmla="val 16667"/>
              </a:avLst>
            </a:prstGeom>
            <a:solidFill>
              <a:srgbClr val="BBE0E3"/>
            </a:solidFill>
            <a:ln w="9525">
              <a:solidFill>
                <a:srgbClr val="000000"/>
              </a:solidFill>
              <a:round/>
            </a:ln>
          </p:spPr>
          <p:txBody>
            <a:bodyPr rot="0" vert="horz" wrap="square" lIns="0" tIns="0" rIns="0" bIns="0" anchor="ctr" anchorCtr="0" upright="1">
              <a:noAutofit/>
            </a:bodyPr>
            <a:lstStyle/>
            <a:p>
              <a:pPr algn="just"/>
              <a:r>
                <a:rPr lang="en-US" altLang="zh-CN" sz="1050" kern="100">
                  <a:latin typeface="Calibri" panose="020F0502020204030204"/>
                  <a:ea typeface="宋体" panose="02010600030101010101" pitchFamily="2" charset="-122"/>
                  <a:cs typeface="Times New Roman" panose="02020603050405020304"/>
                  <a:sym typeface="Times New Roman" panose="02020603050405020304"/>
                </a:rPr>
                <a:t>    </a:t>
              </a:r>
              <a:r>
                <a:rPr lang="en-US" altLang="zh-CN" sz="1600" kern="100">
                  <a:latin typeface="Calibri" panose="020F0502020204030204"/>
                  <a:ea typeface="宋体" panose="02010600030101010101" pitchFamily="2" charset="-122"/>
                  <a:cs typeface="Times New Roman" panose="02020603050405020304"/>
                  <a:sym typeface="Times New Roman" panose="02020603050405020304"/>
                </a:rPr>
                <a:t>宣传部</a:t>
              </a:r>
              <a:endParaRPr lang="en-US" altLang="zh-CN" sz="1600" kern="100">
                <a:latin typeface="Calibri" panose="020F0502020204030204"/>
                <a:ea typeface="宋体" panose="02010600030101010101" pitchFamily="2" charset="-122"/>
                <a:cs typeface="Times New Roman" panose="02020603050405020304"/>
                <a:sym typeface="Times New Roman" panose="02020603050405020304"/>
              </a:endParaRPr>
            </a:p>
          </p:txBody>
        </p:sp>
        <p:sp>
          <p:nvSpPr>
            <p:cNvPr id="37" name="AutoShape 31"/>
            <p:cNvSpPr>
              <a:spLocks noChangeArrowheads="1"/>
            </p:cNvSpPr>
            <p:nvPr/>
          </p:nvSpPr>
          <p:spPr bwMode="auto">
            <a:xfrm>
              <a:off x="3025" y="432"/>
              <a:ext cx="863" cy="288"/>
            </a:xfrm>
            <a:prstGeom prst="roundRect">
              <a:avLst>
                <a:gd name="adj" fmla="val 16667"/>
              </a:avLst>
            </a:prstGeom>
            <a:solidFill>
              <a:srgbClr val="BBE0E3"/>
            </a:solidFill>
            <a:ln w="9525">
              <a:solidFill>
                <a:srgbClr val="000000"/>
              </a:solidFill>
              <a:round/>
            </a:ln>
          </p:spPr>
          <p:txBody>
            <a:bodyPr rot="0" vert="horz" wrap="square" lIns="0" tIns="0" rIns="0" bIns="0" anchor="ctr" anchorCtr="0" upright="1">
              <a:noAutofit/>
            </a:bodyPr>
            <a:lstStyle/>
            <a:p>
              <a:pPr algn="just"/>
              <a:r>
                <a:rPr lang="en-US" altLang="zh-CN" sz="1050" kern="100">
                  <a:latin typeface="Calibri" panose="020F0502020204030204"/>
                  <a:ea typeface="宋体" panose="02010600030101010101" pitchFamily="2" charset="-122"/>
                  <a:cs typeface="Times New Roman" panose="02020603050405020304"/>
                  <a:sym typeface="Times New Roman" panose="02020603050405020304"/>
                </a:rPr>
                <a:t>   </a:t>
              </a:r>
              <a:r>
                <a:rPr lang="en-US" altLang="zh-CN" sz="1600" kern="100">
                  <a:latin typeface="Calibri" panose="020F0502020204030204"/>
                  <a:ea typeface="宋体" panose="02010600030101010101" pitchFamily="2" charset="-122"/>
                  <a:cs typeface="Times New Roman" panose="02020603050405020304"/>
                  <a:sym typeface="Times New Roman" panose="02020603050405020304"/>
                </a:rPr>
                <a:t>网技部</a:t>
              </a:r>
              <a:endParaRPr lang="en-US" altLang="zh-CN" sz="1600" kern="100">
                <a:latin typeface="Calibri" panose="020F0502020204030204"/>
                <a:ea typeface="宋体" panose="02010600030101010101" pitchFamily="2" charset="-122"/>
                <a:cs typeface="Times New Roman" panose="02020603050405020304"/>
                <a:sym typeface="Times New Roman" panose="02020603050405020304"/>
              </a:endParaRPr>
            </a:p>
          </p:txBody>
        </p:sp>
        <p:sp>
          <p:nvSpPr>
            <p:cNvPr id="38" name="AutoShape 32"/>
            <p:cNvSpPr>
              <a:spLocks noChangeArrowheads="1"/>
            </p:cNvSpPr>
            <p:nvPr/>
          </p:nvSpPr>
          <p:spPr bwMode="auto">
            <a:xfrm>
              <a:off x="3024" y="864"/>
              <a:ext cx="864" cy="288"/>
            </a:xfrm>
            <a:prstGeom prst="roundRect">
              <a:avLst>
                <a:gd name="adj" fmla="val 16667"/>
              </a:avLst>
            </a:prstGeom>
            <a:solidFill>
              <a:srgbClr val="BBE0E3"/>
            </a:solidFill>
            <a:ln w="9525">
              <a:solidFill>
                <a:srgbClr val="000000"/>
              </a:solidFill>
              <a:round/>
            </a:ln>
          </p:spPr>
          <p:txBody>
            <a:bodyPr rot="0" vert="horz" wrap="square" lIns="0" tIns="0" rIns="0" bIns="0" anchor="ctr" anchorCtr="0" upright="1">
              <a:noAutofit/>
            </a:bodyPr>
            <a:lstStyle/>
            <a:p>
              <a:pPr algn="just"/>
              <a:r>
                <a:rPr lang="en-US" altLang="zh-CN" sz="1200" kern="100">
                  <a:latin typeface="Calibri" panose="020F0502020204030204"/>
                  <a:ea typeface="宋体" panose="02010600030101010101" pitchFamily="2" charset="-122"/>
                  <a:cs typeface="Times New Roman" panose="02020603050405020304"/>
                  <a:sym typeface="Times New Roman" panose="02020603050405020304"/>
                </a:rPr>
                <a:t> </a:t>
              </a:r>
              <a:endParaRPr lang="en-US" altLang="zh-CN" sz="1200" kern="100">
                <a:latin typeface="Calibri" panose="020F0502020204030204"/>
                <a:ea typeface="宋体" panose="02010600030101010101" pitchFamily="2" charset="-122"/>
                <a:cs typeface="Times New Roman" panose="02020603050405020304"/>
                <a:sym typeface="Times New Roman" panose="02020603050405020304"/>
              </a:endParaRPr>
            </a:p>
            <a:p>
              <a:pPr algn="just"/>
              <a:r>
                <a:rPr lang="en-US" altLang="zh-CN" sz="1200" kern="100">
                  <a:latin typeface="Calibri" panose="020F0502020204030204"/>
                  <a:ea typeface="宋体" panose="02010600030101010101" pitchFamily="2" charset="-122"/>
                  <a:cs typeface="Times New Roman" panose="02020603050405020304"/>
                  <a:sym typeface="Times New Roman" panose="02020603050405020304"/>
                </a:rPr>
                <a:t>部长：万静</a:t>
              </a:r>
              <a:endParaRPr lang="en-US" altLang="zh-CN" sz="1200" kern="100">
                <a:latin typeface="Calibri" panose="020F0502020204030204"/>
                <a:ea typeface="宋体" panose="02010600030101010101" pitchFamily="2" charset="-122"/>
                <a:cs typeface="Times New Roman" panose="02020603050405020304"/>
                <a:sym typeface="Times New Roman" panose="02020603050405020304"/>
              </a:endParaRPr>
            </a:p>
            <a:p>
              <a:pPr algn="just"/>
              <a:r>
                <a:rPr lang="en-US" altLang="zh-CN" sz="1200" kern="100">
                  <a:latin typeface="Calibri" panose="020F0502020204030204"/>
                  <a:ea typeface="宋体" panose="02010600030101010101" pitchFamily="2" charset="-122"/>
                  <a:cs typeface="Times New Roman" panose="02020603050405020304"/>
                  <a:sym typeface="Times New Roman" panose="02020603050405020304"/>
                </a:rPr>
                <a:t>副部长：王安虎  </a:t>
              </a:r>
              <a:endParaRPr lang="en-US" altLang="zh-CN" sz="1200" kern="100">
                <a:latin typeface="Calibri" panose="020F0502020204030204"/>
                <a:ea typeface="宋体" panose="02010600030101010101" pitchFamily="2" charset="-122"/>
                <a:cs typeface="Times New Roman" panose="02020603050405020304"/>
                <a:sym typeface="Times New Roman" panose="02020603050405020304"/>
              </a:endParaRPr>
            </a:p>
            <a:p>
              <a:pPr indent="600075" algn="just"/>
              <a:r>
                <a:rPr lang="en-US" altLang="zh-CN" sz="1050" kern="100">
                  <a:latin typeface="Calibri" panose="020F0502020204030204"/>
                  <a:ea typeface="宋体" panose="02010600030101010101" pitchFamily="2" charset="-122"/>
                  <a:cs typeface="Times New Roman" panose="02020603050405020304"/>
                  <a:sym typeface="Times New Roman" panose="02020603050405020304"/>
                </a:rPr>
                <a:t>陈方圆</a:t>
              </a:r>
              <a:endParaRPr lang="en-US" altLang="zh-CN" sz="1050" kern="100">
                <a:latin typeface="Calibri" panose="020F0502020204030204"/>
                <a:ea typeface="宋体" panose="02010600030101010101" pitchFamily="2" charset="-122"/>
                <a:cs typeface="Times New Roman" panose="02020603050405020304"/>
                <a:sym typeface="Times New Roman" panose="02020603050405020304"/>
              </a:endParaRPr>
            </a:p>
          </p:txBody>
        </p:sp>
        <p:sp>
          <p:nvSpPr>
            <p:cNvPr id="39" name="AutoShape 33"/>
            <p:cNvSpPr>
              <a:spLocks noChangeArrowheads="1"/>
            </p:cNvSpPr>
            <p:nvPr/>
          </p:nvSpPr>
          <p:spPr bwMode="auto">
            <a:xfrm>
              <a:off x="2016" y="864"/>
              <a:ext cx="864" cy="288"/>
            </a:xfrm>
            <a:prstGeom prst="roundRect">
              <a:avLst>
                <a:gd name="adj" fmla="val 16667"/>
              </a:avLst>
            </a:prstGeom>
            <a:solidFill>
              <a:srgbClr val="BBE0E3"/>
            </a:solidFill>
            <a:ln w="9525">
              <a:solidFill>
                <a:srgbClr val="000000"/>
              </a:solidFill>
              <a:round/>
            </a:ln>
          </p:spPr>
          <p:txBody>
            <a:bodyPr rot="0" vert="horz" wrap="square" lIns="0" tIns="0" rIns="0" bIns="0" anchor="ctr" anchorCtr="0" upright="1">
              <a:noAutofit/>
            </a:bodyPr>
            <a:lstStyle/>
            <a:p>
              <a:pPr algn="just"/>
              <a:r>
                <a:rPr lang="en-US" altLang="zh-CN" sz="1200" kern="100">
                  <a:latin typeface="Calibri" panose="020F0502020204030204"/>
                  <a:ea typeface="宋体" panose="02010600030101010101" pitchFamily="2" charset="-122"/>
                  <a:cs typeface="Times New Roman" panose="02020603050405020304"/>
                  <a:sym typeface="Times New Roman" panose="02020603050405020304"/>
                </a:rPr>
                <a:t> </a:t>
              </a:r>
              <a:endParaRPr lang="en-US" altLang="zh-CN" sz="1200" kern="100">
                <a:latin typeface="Calibri" panose="020F0502020204030204"/>
                <a:ea typeface="宋体" panose="02010600030101010101" pitchFamily="2" charset="-122"/>
                <a:cs typeface="Times New Roman" panose="02020603050405020304"/>
                <a:sym typeface="Times New Roman" panose="02020603050405020304"/>
              </a:endParaRPr>
            </a:p>
            <a:p>
              <a:pPr algn="just"/>
              <a:r>
                <a:rPr lang="en-US" altLang="zh-CN" sz="1200" kern="100">
                  <a:latin typeface="Calibri" panose="020F0502020204030204"/>
                  <a:ea typeface="宋体" panose="02010600030101010101" pitchFamily="2" charset="-122"/>
                  <a:cs typeface="Times New Roman" panose="02020603050405020304"/>
                  <a:sym typeface="Times New Roman" panose="02020603050405020304"/>
                </a:rPr>
                <a:t>部长：侯威龙</a:t>
              </a:r>
              <a:endParaRPr lang="en-US" altLang="zh-CN" sz="1200" kern="100">
                <a:latin typeface="Calibri" panose="020F0502020204030204"/>
                <a:ea typeface="宋体" panose="02010600030101010101" pitchFamily="2" charset="-122"/>
                <a:cs typeface="Times New Roman" panose="02020603050405020304"/>
                <a:sym typeface="Times New Roman" panose="02020603050405020304"/>
              </a:endParaRPr>
            </a:p>
            <a:p>
              <a:pPr algn="just"/>
              <a:r>
                <a:rPr lang="en-US" altLang="zh-CN" sz="1200" kern="100">
                  <a:latin typeface="Calibri" panose="020F0502020204030204"/>
                  <a:ea typeface="宋体" panose="02010600030101010101" pitchFamily="2" charset="-122"/>
                  <a:cs typeface="Times New Roman" panose="02020603050405020304"/>
                  <a:sym typeface="Times New Roman" panose="02020603050405020304"/>
                </a:rPr>
                <a:t>副部长：闵远丽</a:t>
              </a:r>
              <a:endParaRPr lang="en-US" altLang="zh-CN" sz="1200" kern="100">
                <a:latin typeface="Calibri" panose="020F0502020204030204"/>
                <a:ea typeface="宋体" panose="02010600030101010101" pitchFamily="2" charset="-122"/>
                <a:cs typeface="Times New Roman" panose="02020603050405020304"/>
                <a:sym typeface="Times New Roman" panose="02020603050405020304"/>
              </a:endParaRPr>
            </a:p>
          </p:txBody>
        </p:sp>
        <p:sp>
          <p:nvSpPr>
            <p:cNvPr id="41" name="AutoShape 34"/>
            <p:cNvSpPr>
              <a:spLocks noChangeArrowheads="1"/>
            </p:cNvSpPr>
            <p:nvPr/>
          </p:nvSpPr>
          <p:spPr bwMode="auto">
            <a:xfrm>
              <a:off x="1009" y="864"/>
              <a:ext cx="863" cy="288"/>
            </a:xfrm>
            <a:prstGeom prst="roundRect">
              <a:avLst>
                <a:gd name="adj" fmla="val 16667"/>
              </a:avLst>
            </a:prstGeom>
            <a:solidFill>
              <a:srgbClr val="BBE0E3"/>
            </a:solidFill>
            <a:ln w="9525">
              <a:solidFill>
                <a:srgbClr val="000000"/>
              </a:solidFill>
              <a:round/>
            </a:ln>
          </p:spPr>
          <p:txBody>
            <a:bodyPr rot="0" vert="horz" wrap="square" lIns="0" tIns="0" rIns="0" bIns="0" anchor="ctr" anchorCtr="0" upright="1">
              <a:noAutofit/>
            </a:bodyPr>
            <a:lstStyle/>
            <a:p>
              <a:pPr algn="just"/>
              <a:r>
                <a:rPr lang="en-US" altLang="zh-CN" sz="1200" kern="100">
                  <a:latin typeface="Calibri" panose="020F0502020204030204"/>
                  <a:ea typeface="宋体" panose="02010600030101010101" pitchFamily="2" charset="-122"/>
                  <a:cs typeface="Times New Roman" panose="02020603050405020304"/>
                  <a:sym typeface="Times New Roman" panose="02020603050405020304"/>
                </a:rPr>
                <a:t> </a:t>
              </a:r>
              <a:endParaRPr lang="en-US" altLang="zh-CN" sz="1200" kern="100">
                <a:latin typeface="Calibri" panose="020F0502020204030204"/>
                <a:ea typeface="宋体" panose="02010600030101010101" pitchFamily="2" charset="-122"/>
                <a:cs typeface="Times New Roman" panose="02020603050405020304"/>
                <a:sym typeface="Times New Roman" panose="02020603050405020304"/>
              </a:endParaRPr>
            </a:p>
            <a:p>
              <a:pPr algn="just"/>
              <a:r>
                <a:rPr lang="en-US" altLang="zh-CN" sz="1200" kern="100">
                  <a:latin typeface="Calibri" panose="020F0502020204030204"/>
                  <a:ea typeface="宋体" panose="02010600030101010101" pitchFamily="2" charset="-122"/>
                  <a:cs typeface="Times New Roman" panose="02020603050405020304"/>
                  <a:sym typeface="Times New Roman" panose="02020603050405020304"/>
                </a:rPr>
                <a:t>部长：徐慧娟</a:t>
              </a:r>
              <a:endParaRPr lang="en-US" altLang="zh-CN" sz="1200" kern="100">
                <a:latin typeface="Calibri" panose="020F0502020204030204"/>
                <a:ea typeface="宋体" panose="02010600030101010101" pitchFamily="2" charset="-122"/>
                <a:cs typeface="Times New Roman" panose="02020603050405020304"/>
                <a:sym typeface="Times New Roman" panose="02020603050405020304"/>
              </a:endParaRPr>
            </a:p>
            <a:p>
              <a:pPr algn="just"/>
              <a:r>
                <a:rPr lang="en-US" altLang="zh-CN" sz="1200" kern="100">
                  <a:latin typeface="Calibri" panose="020F0502020204030204"/>
                  <a:ea typeface="宋体" panose="02010600030101010101" pitchFamily="2" charset="-122"/>
                  <a:cs typeface="Times New Roman" panose="02020603050405020304"/>
                  <a:sym typeface="Times New Roman" panose="02020603050405020304"/>
                </a:rPr>
                <a:t>副部长：朱静静</a:t>
              </a:r>
              <a:endParaRPr lang="en-US" altLang="zh-CN" sz="1050" kern="100">
                <a:latin typeface="Calibri" panose="020F0502020204030204"/>
                <a:ea typeface="宋体" panose="02010600030101010101" pitchFamily="2" charset="-122"/>
                <a:cs typeface="Times New Roman" panose="02020603050405020304"/>
                <a:sym typeface="Times New Roman" panose="02020603050405020304"/>
              </a:endParaRPr>
            </a:p>
          </p:txBody>
        </p:sp>
        <p:sp>
          <p:nvSpPr>
            <p:cNvPr id="42" name="AutoShape 35"/>
            <p:cNvSpPr>
              <a:spLocks noChangeArrowheads="1"/>
            </p:cNvSpPr>
            <p:nvPr/>
          </p:nvSpPr>
          <p:spPr bwMode="auto">
            <a:xfrm>
              <a:off x="1" y="864"/>
              <a:ext cx="863" cy="288"/>
            </a:xfrm>
            <a:prstGeom prst="roundRect">
              <a:avLst>
                <a:gd name="adj" fmla="val 16667"/>
              </a:avLst>
            </a:prstGeom>
            <a:solidFill>
              <a:srgbClr val="BBE0E3"/>
            </a:solidFill>
            <a:ln w="9525">
              <a:solidFill>
                <a:srgbClr val="000000"/>
              </a:solidFill>
              <a:round/>
            </a:ln>
          </p:spPr>
          <p:txBody>
            <a:bodyPr rot="0" vert="horz" wrap="square" lIns="0" tIns="0" rIns="0" bIns="0" anchor="ctr" anchorCtr="0" upright="1">
              <a:noAutofit/>
            </a:bodyPr>
            <a:lstStyle/>
            <a:p>
              <a:pPr algn="just"/>
              <a:r>
                <a:rPr lang="en-US" altLang="zh-CN" sz="1200" kern="100">
                  <a:latin typeface="Calibri" panose="020F0502020204030204"/>
                  <a:ea typeface="宋体" panose="02010600030101010101" pitchFamily="2" charset="-122"/>
                  <a:cs typeface="Times New Roman" panose="02020603050405020304"/>
                  <a:sym typeface="Times New Roman" panose="02020603050405020304"/>
                </a:rPr>
                <a:t> </a:t>
              </a:r>
              <a:endParaRPr lang="en-US" altLang="zh-CN" sz="1200" kern="100">
                <a:latin typeface="Calibri" panose="020F0502020204030204"/>
                <a:ea typeface="宋体" panose="02010600030101010101" pitchFamily="2" charset="-122"/>
                <a:cs typeface="Times New Roman" panose="02020603050405020304"/>
                <a:sym typeface="Times New Roman" panose="02020603050405020304"/>
              </a:endParaRPr>
            </a:p>
            <a:p>
              <a:pPr algn="just"/>
              <a:r>
                <a:rPr lang="en-US" altLang="zh-CN" sz="1200" kern="100">
                  <a:latin typeface="Calibri" panose="020F0502020204030204"/>
                  <a:ea typeface="宋体" panose="02010600030101010101" pitchFamily="2" charset="-122"/>
                  <a:cs typeface="Times New Roman" panose="02020603050405020304"/>
                  <a:sym typeface="Times New Roman" panose="02020603050405020304"/>
                </a:rPr>
                <a:t>部长：刘滢</a:t>
              </a:r>
              <a:endParaRPr lang="en-US" altLang="zh-CN" sz="1200" kern="100">
                <a:latin typeface="Calibri" panose="020F0502020204030204"/>
                <a:ea typeface="宋体" panose="02010600030101010101" pitchFamily="2" charset="-122"/>
                <a:cs typeface="Times New Roman" panose="02020603050405020304"/>
                <a:sym typeface="Times New Roman" panose="02020603050405020304"/>
              </a:endParaRPr>
            </a:p>
            <a:p>
              <a:pPr algn="just"/>
              <a:r>
                <a:rPr lang="en-US" altLang="zh-CN" sz="1200" kern="100">
                  <a:latin typeface="Calibri" panose="020F0502020204030204"/>
                  <a:ea typeface="宋体" panose="02010600030101010101" pitchFamily="2" charset="-122"/>
                  <a:cs typeface="Times New Roman" panose="02020603050405020304"/>
                  <a:sym typeface="Times New Roman" panose="02020603050405020304"/>
                </a:rPr>
                <a:t>副部长：陈茜</a:t>
              </a:r>
              <a:endParaRPr lang="en-US" altLang="zh-CN" sz="1200" kern="100">
                <a:latin typeface="Calibri" panose="020F0502020204030204"/>
                <a:ea typeface="宋体" panose="02010600030101010101" pitchFamily="2" charset="-122"/>
                <a:cs typeface="Times New Roman" panose="02020603050405020304"/>
                <a:sym typeface="Times New Roman" panose="02020603050405020304"/>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rot="0">
            <a:off x="5752465" y="2586355"/>
            <a:ext cx="687070" cy="1370330"/>
            <a:chOff x="5766091" y="2848925"/>
            <a:chExt cx="687082" cy="1370681"/>
          </a:xfrm>
        </p:grpSpPr>
        <p:sp>
          <p:nvSpPr>
            <p:cNvPr id="18" name="文本框 13"/>
            <p:cNvSpPr txBox="1">
              <a:spLocks noChangeArrowheads="1"/>
            </p:cNvSpPr>
            <p:nvPr/>
          </p:nvSpPr>
          <p:spPr bwMode="auto">
            <a:xfrm>
              <a:off x="5926112" y="3821480"/>
              <a:ext cx="368310" cy="398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sz="2000" dirty="0">
                  <a:solidFill>
                    <a:srgbClr val="595959"/>
                  </a:solidFill>
                  <a:latin typeface="华文细黑" panose="02010600040101010101" pitchFamily="2" charset="-122"/>
                  <a:ea typeface="华文细黑" panose="02010600040101010101" pitchFamily="2" charset="-122"/>
                </a:rPr>
                <a:t>日常工作</a:t>
              </a:r>
              <a:endParaRPr lang="zh-CN" altLang="en-US" sz="2000" dirty="0">
                <a:solidFill>
                  <a:srgbClr val="595959"/>
                </a:solidFill>
                <a:latin typeface="华文细黑" panose="02010600040101010101" pitchFamily="2" charset="-122"/>
                <a:ea typeface="华文细黑" panose="02010600040101010101" pitchFamily="2" charset="-122"/>
              </a:endParaRPr>
            </a:p>
          </p:txBody>
        </p:sp>
        <p:grpSp>
          <p:nvGrpSpPr>
            <p:cNvPr id="4" name="组合 3"/>
            <p:cNvGrpSpPr/>
            <p:nvPr/>
          </p:nvGrpSpPr>
          <p:grpSpPr>
            <a:xfrm>
              <a:off x="5766091" y="2848925"/>
              <a:ext cx="687082" cy="687082"/>
              <a:chOff x="5797609" y="2848925"/>
              <a:chExt cx="687082" cy="687082"/>
            </a:xfrm>
          </p:grpSpPr>
          <p:sp>
            <p:nvSpPr>
              <p:cNvPr id="3" name="椭圆 2"/>
              <p:cNvSpPr/>
              <p:nvPr/>
            </p:nvSpPr>
            <p:spPr>
              <a:xfrm>
                <a:off x="5797609" y="2848925"/>
                <a:ext cx="687082" cy="687082"/>
              </a:xfrm>
              <a:prstGeom prst="ellipse">
                <a:avLst/>
              </a:prstGeom>
              <a:no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5838007" y="2961634"/>
                <a:ext cx="606287" cy="461665"/>
              </a:xfrm>
              <a:prstGeom prst="rect">
                <a:avLst/>
              </a:prstGeom>
              <a:noFill/>
            </p:spPr>
            <p:txBody>
              <a:bodyPr wrap="square" rtlCol="0">
                <a:spAutoFit/>
              </a:bodyPr>
              <a:lstStyle/>
              <a:p>
                <a:pPr algn="ctr"/>
                <a:r>
                  <a:rPr lang="en-US" altLang="zh-CN" sz="2400" dirty="0">
                    <a:solidFill>
                      <a:srgbClr val="708265"/>
                    </a:solidFill>
                    <a:latin typeface="华文细黑" panose="02010600040101010101" pitchFamily="2" charset="-122"/>
                    <a:ea typeface="华文细黑" panose="02010600040101010101" pitchFamily="2" charset="-122"/>
                  </a:rPr>
                  <a:t>02</a:t>
                </a:r>
                <a:endParaRPr lang="zh-CN" altLang="en-US" sz="2400" dirty="0">
                  <a:solidFill>
                    <a:srgbClr val="708265"/>
                  </a:solidFill>
                  <a:latin typeface="华文细黑" panose="02010600040101010101" pitchFamily="2" charset="-122"/>
                  <a:ea typeface="华文细黑" panose="02010600040101010101" pitchFamily="2" charset="-122"/>
                </a:endParaRPr>
              </a:p>
            </p:txBody>
          </p:sp>
        </p:grpSp>
      </p:grpSp>
      <p:pic>
        <p:nvPicPr>
          <p:cNvPr id="10" name="图片 9"/>
          <p:cNvPicPr>
            <a:picLocks noChangeAspect="1"/>
          </p:cNvPicPr>
          <p:nvPr/>
        </p:nvPicPr>
        <p:blipFill rotWithShape="1">
          <a:blip r:embed="rId1"/>
          <a:srcRect r="42146" b="48018"/>
          <a:stretch>
            <a:fillRect/>
          </a:stretch>
        </p:blipFill>
        <p:spPr>
          <a:xfrm>
            <a:off x="7346063" y="2511276"/>
            <a:ext cx="4845938" cy="4346724"/>
          </a:xfrm>
          <a:prstGeom prst="rect">
            <a:avLst/>
          </a:prstGeom>
        </p:spPr>
      </p:pic>
      <p:sp>
        <p:nvSpPr>
          <p:cNvPr id="13" name="Rectangle 5"/>
          <p:cNvSpPr>
            <a:spLocks noChangeArrowheads="1"/>
          </p:cNvSpPr>
          <p:nvPr/>
        </p:nvSpPr>
        <p:spPr bwMode="auto">
          <a:xfrm>
            <a:off x="2472862" y="2048669"/>
            <a:ext cx="7246275" cy="2760663"/>
          </a:xfrm>
          <a:prstGeom prst="rect">
            <a:avLst/>
          </a:prstGeom>
          <a:noFill/>
          <a:ln w="38100" cap="flat">
            <a:solidFill>
              <a:srgbClr val="3D735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ea typeface="华文细黑" panose="02010600040101010101" pitchFamily="2" charset="-122"/>
            </a:endParaRPr>
          </a:p>
        </p:txBody>
      </p:sp>
      <p:pic>
        <p:nvPicPr>
          <p:cNvPr id="17" name="图片 16"/>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41938" y1="46310" x2="41938" y2="46310"/>
                        <a14:foregroundMark x1="26672" y1="41021" x2="26672" y2="41021"/>
                        <a14:foregroundMark x1="31389" y1="39422" x2="31389" y2="39422"/>
                        <a14:backgroundMark x1="70755" y1="56581" x2="70755" y2="56581"/>
                        <a14:backgroundMark x1="68696" y1="52583" x2="65266" y2="51415"/>
                        <a14:backgroundMark x1="49914" y1="48032" x2="49314" y2="47909"/>
                        <a14:backgroundMark x1="49314" y1="54674" x2="48714" y2="54674"/>
                        <a14:backgroundMark x1="47513" y1="54490" x2="50772" y2="56827"/>
                        <a14:backgroundMark x1="67067" y1="62116" x2="67667" y2="61501"/>
                        <a14:backgroundMark x1="68525" y1="56396" x2="68525" y2="55351"/>
                        <a14:backgroundMark x1="70154" y1="50861" x2="70154" y2="50861"/>
                        <a14:backgroundMark x1="71184" y1="50431" x2="71184" y2="50431"/>
                        <a14:backgroundMark x1="38508" y1="41451" x2="38508" y2="41451"/>
                        <a14:backgroundMark x1="44254" y1="36470" x2="44254" y2="36470"/>
                        <a14:backgroundMark x1="42796" y1="43235" x2="42796" y2="43235"/>
                        <a14:backgroundMark x1="67067" y1="42927" x2="67067" y2="42927"/>
                        <a14:backgroundMark x1="58062" y1="45449" x2="57461" y2="45572"/>
                        <a14:backgroundMark x1="59091" y1="52768" x2="59520" y2="53321"/>
                        <a14:backgroundMark x1="59520" y1="54182" x2="59777" y2="55843"/>
                        <a14:backgroundMark x1="59777" y1="59164" x2="59777" y2="59164"/>
                        <a14:backgroundMark x1="78902" y1="35609" x2="78902" y2="35609"/>
                        <a14:backgroundMark x1="26415" y1="39729" x2="26415" y2="39729"/>
                        <a14:backgroundMark x1="25472" y1="42189" x2="25472" y2="42189"/>
                        <a14:backgroundMark x1="25214" y1="41636" x2="25214" y2="41636"/>
                        <a14:backgroundMark x1="46055" y1="56704" x2="46055" y2="56704"/>
                        <a14:backgroundMark x1="56690" y1="49508" x2="56690" y2="49508"/>
                        <a14:backgroundMark x1="56861" y1="49262" x2="60720" y2="48770"/>
                        <a14:backgroundMark x1="66295" y1="47601" x2="66895" y2="47601"/>
                        <a14:backgroundMark x1="71184" y1="46617" x2="76672" y2="45449"/>
                        <a14:backgroundMark x1="81389" y1="43973" x2="81389" y2="43973"/>
                      </a14:backgroundRemoval>
                    </a14:imgEffect>
                  </a14:imgLayer>
                </a14:imgProps>
              </a:ext>
            </a:extLst>
          </a:blip>
          <a:srcRect l="17878" t="35012" b="43146"/>
          <a:stretch>
            <a:fillRect/>
          </a:stretch>
        </p:blipFill>
        <p:spPr>
          <a:xfrm>
            <a:off x="-1" y="0"/>
            <a:ext cx="5837731" cy="216615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normAutofit fontScale="82500"/>
          </a:bodyPr>
          <a:lstStyle/>
          <a:p>
            <a:r>
              <a:rPr lang="zh-CN" altLang="en-US" dirty="0"/>
              <a:t>一、宣传情况</a:t>
            </a:r>
            <a:endParaRPr lang="zh-CN" altLang="en-US" dirty="0"/>
          </a:p>
          <a:p>
            <a:endParaRPr lang="zh-CN" altLang="en-US" dirty="0"/>
          </a:p>
        </p:txBody>
      </p:sp>
      <p:sp>
        <p:nvSpPr>
          <p:cNvPr id="3" name="文本占位符 2"/>
          <p:cNvSpPr>
            <a:spLocks noGrp="1"/>
          </p:cNvSpPr>
          <p:nvPr>
            <p:ph type="body" sz="quarter" idx="14"/>
          </p:nvPr>
        </p:nvSpPr>
        <p:spPr/>
        <p:txBody>
          <a:bodyPr>
            <a:normAutofit fontScale="90000"/>
          </a:bodyPr>
          <a:lstStyle/>
          <a:p>
            <a:endParaRPr lang="zh-CN" altLang="en-US" dirty="0"/>
          </a:p>
          <a:p>
            <a:endParaRPr lang="zh-CN" altLang="en-US" dirty="0"/>
          </a:p>
        </p:txBody>
      </p:sp>
      <p:pic>
        <p:nvPicPr>
          <p:cNvPr id="4" name="图片 3"/>
          <p:cNvPicPr>
            <a:picLocks noChangeAspect="1"/>
          </p:cNvPicPr>
          <p:nvPr/>
        </p:nvPicPr>
        <p:blipFill>
          <a:blip r:embed="rId1"/>
          <a:stretch>
            <a:fillRect/>
          </a:stretch>
        </p:blipFill>
        <p:spPr>
          <a:xfrm>
            <a:off x="0" y="3779253"/>
            <a:ext cx="7218290" cy="3078747"/>
          </a:xfrm>
          <a:prstGeom prst="rect">
            <a:avLst/>
          </a:prstGeom>
        </p:spPr>
      </p:pic>
      <p:sp>
        <p:nvSpPr>
          <p:cNvPr id="5" name="矩形 4"/>
          <p:cNvSpPr/>
          <p:nvPr/>
        </p:nvSpPr>
        <p:spPr>
          <a:xfrm>
            <a:off x="941070" y="755650"/>
            <a:ext cx="10752455" cy="5760720"/>
          </a:xfrm>
          <a:prstGeom prst="rect">
            <a:avLst/>
          </a:prstGeom>
          <a:noFill/>
          <a:ln w="25400" cap="flat" cmpd="sng" algn="ctr">
            <a:solidFill>
              <a:srgbClr val="969696"/>
            </a:solidFill>
            <a:prstDash val="solid"/>
          </a:ln>
          <a:effectLst/>
        </p:spPr>
        <p:txBody>
          <a:bodyPr rtlCol="0" anchor="ctr"/>
          <a:lstStyle/>
          <a:p>
            <a:pPr marL="0" marR="0" lvl="0" indent="0" algn="ctr" defTabSz="1217295" eaLnBrk="1" fontAlgn="auto" latinLnBrk="0" hangingPunct="1">
              <a:lnSpc>
                <a:spcPct val="100000"/>
              </a:lnSpc>
              <a:spcBef>
                <a:spcPts val="0"/>
              </a:spcBef>
              <a:spcAft>
                <a:spcPts val="0"/>
              </a:spcAft>
              <a:buClrTx/>
              <a:buSzTx/>
              <a:buFontTx/>
              <a:buNone/>
              <a:defRPr/>
            </a:pPr>
            <a:endParaRPr kumimoji="0" lang="zh-CN" altLang="en-US" sz="319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矩形 5"/>
          <p:cNvSpPr/>
          <p:nvPr/>
        </p:nvSpPr>
        <p:spPr>
          <a:xfrm>
            <a:off x="4784415" y="542265"/>
            <a:ext cx="3064042" cy="481263"/>
          </a:xfrm>
          <a:prstGeom prst="rect">
            <a:avLst/>
          </a:prstGeom>
          <a:solidFill>
            <a:srgbClr val="3D73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文本框 6"/>
          <p:cNvSpPr txBox="1"/>
          <p:nvPr/>
        </p:nvSpPr>
        <p:spPr>
          <a:xfrm>
            <a:off x="5569809" y="614222"/>
            <a:ext cx="2189748" cy="337185"/>
          </a:xfrm>
          <a:prstGeom prst="rect">
            <a:avLst/>
          </a:prstGeom>
          <a:noFill/>
        </p:spPr>
        <p:txBody>
          <a:bodyPr wrap="square" rtlCol="0">
            <a:spAutoFit/>
          </a:bodyPr>
          <a:lstStyle/>
          <a:p>
            <a:pPr lvl="0" defTabSz="1216660">
              <a:spcBef>
                <a:spcPct val="20000"/>
              </a:spcBef>
              <a:defRPr/>
            </a:pPr>
            <a:r>
              <a:rPr lang="en-US" altLang="zh-CN"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1.</a:t>
            </a:r>
            <a:r>
              <a:rPr lang="zh-CN" altLang="en-US"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新媒体宣传</a:t>
            </a:r>
            <a:endParaRPr lang="zh-CN" altLang="en-US"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2" name="组合 11"/>
          <p:cNvGrpSpPr/>
          <p:nvPr/>
        </p:nvGrpSpPr>
        <p:grpSpPr>
          <a:xfrm>
            <a:off x="929640" y="1223010"/>
            <a:ext cx="3658870" cy="2740938"/>
            <a:chOff x="5675960" y="2997893"/>
            <a:chExt cx="3286706" cy="1362683"/>
          </a:xfrm>
        </p:grpSpPr>
        <p:sp>
          <p:nvSpPr>
            <p:cNvPr id="10" name="文本框 5"/>
            <p:cNvSpPr txBox="1">
              <a:spLocks noChangeArrowheads="1"/>
            </p:cNvSpPr>
            <p:nvPr/>
          </p:nvSpPr>
          <p:spPr bwMode="auto">
            <a:xfrm>
              <a:off x="5675960" y="2997893"/>
              <a:ext cx="1547987" cy="167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1600" b="1">
                  <a:solidFill>
                    <a:schemeClr val="tx1">
                      <a:lumMod val="65000"/>
                      <a:lumOff val="35000"/>
                    </a:schemeClr>
                  </a:solidFill>
                  <a:ea typeface="华文细黑" panose="02010600040101010101" pitchFamily="2" charset="-122"/>
                  <a:sym typeface="+mn-ea"/>
                </a:rPr>
                <a:t>（1）QQ宣传</a:t>
              </a:r>
              <a:endParaRPr lang="en-US" altLang="zh-CN" sz="1600" b="1" dirty="0">
                <a:solidFill>
                  <a:schemeClr val="tx1">
                    <a:lumMod val="65000"/>
                    <a:lumOff val="35000"/>
                  </a:schemeClr>
                </a:solidFill>
                <a:latin typeface="华文细黑" panose="02010600040101010101" pitchFamily="2" charset="-122"/>
                <a:ea typeface="华文细黑" panose="02010600040101010101" pitchFamily="2" charset="-122"/>
                <a:sym typeface="+mn-ea"/>
              </a:endParaRPr>
            </a:p>
          </p:txBody>
        </p:sp>
        <p:sp>
          <p:nvSpPr>
            <p:cNvPr id="11" name="文本框 6"/>
            <p:cNvSpPr txBox="1">
              <a:spLocks noChangeArrowheads="1"/>
            </p:cNvSpPr>
            <p:nvPr/>
          </p:nvSpPr>
          <p:spPr bwMode="auto">
            <a:xfrm>
              <a:off x="5845178" y="3029917"/>
              <a:ext cx="3117488" cy="1330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l" fontAlgn="base">
                <a:lnSpc>
                  <a:spcPct val="150000"/>
                </a:lnSpc>
                <a:spcBef>
                  <a:spcPct val="0"/>
                </a:spcBef>
                <a:spcAft>
                  <a:spcPct val="0"/>
                </a:spcAft>
                <a:defRPr/>
              </a:pPr>
              <a:endParaRPr lang="en-US" altLang="zh-CN" sz="700">
                <a:solidFill>
                  <a:schemeClr val="tx1">
                    <a:lumMod val="65000"/>
                    <a:lumOff val="35000"/>
                  </a:schemeClr>
                </a:solidFill>
                <a:ea typeface="华文细黑" panose="02010600040101010101" pitchFamily="2" charset="-122"/>
              </a:endParaRPr>
            </a:p>
            <a:p>
              <a:pPr algn="l" fontAlgn="base">
                <a:lnSpc>
                  <a:spcPct val="150000"/>
                </a:lnSpc>
                <a:spcBef>
                  <a:spcPct val="0"/>
                </a:spcBef>
                <a:spcAft>
                  <a:spcPct val="0"/>
                </a:spcAft>
                <a:defRPr/>
              </a:pPr>
              <a:endParaRPr lang="en-US" altLang="zh-CN" sz="700">
                <a:solidFill>
                  <a:schemeClr val="tx1">
                    <a:lumMod val="65000"/>
                    <a:lumOff val="35000"/>
                  </a:schemeClr>
                </a:solidFill>
                <a:ea typeface="华文细黑" panose="02010600040101010101" pitchFamily="2" charset="-122"/>
              </a:endParaRPr>
            </a:p>
            <a:p>
              <a:pPr algn="l" fontAlgn="base">
                <a:lnSpc>
                  <a:spcPct val="150000"/>
                </a:lnSpc>
                <a:spcBef>
                  <a:spcPct val="0"/>
                </a:spcBef>
                <a:spcAft>
                  <a:spcPct val="0"/>
                </a:spcAft>
                <a:defRPr/>
              </a:pPr>
              <a:r>
                <a:rPr lang="en-US" altLang="zh-CN" sz="1400" b="1">
                  <a:solidFill>
                    <a:schemeClr val="accent6">
                      <a:lumMod val="75000"/>
                    </a:schemeClr>
                  </a:solidFill>
                  <a:ea typeface="华文细黑" panose="02010600040101010101" pitchFamily="2" charset="-122"/>
                </a:rPr>
                <a:t>为了更好的开展我们的工作，我们创立了各种网络互动平台，</a:t>
              </a:r>
              <a:r>
                <a:rPr lang="zh-CN" altLang="en-US" sz="1400" b="1">
                  <a:solidFill>
                    <a:schemeClr val="accent6">
                      <a:lumMod val="75000"/>
                    </a:schemeClr>
                  </a:solidFill>
                  <a:ea typeface="华文细黑" panose="02010600040101010101" pitchFamily="2" charset="-122"/>
                </a:rPr>
                <a:t>如</a:t>
              </a:r>
              <a:r>
                <a:rPr lang="en-US" altLang="zh-CN" sz="1400" b="1">
                  <a:solidFill>
                    <a:schemeClr val="accent6">
                      <a:lumMod val="75000"/>
                    </a:schemeClr>
                  </a:solidFill>
                  <a:ea typeface="华文细黑" panose="02010600040101010101" pitchFamily="2" charset="-122"/>
                </a:rPr>
                <a:t>活动篇和心理微语篇</a:t>
              </a:r>
              <a:r>
                <a:rPr lang="zh-CN" altLang="en-US" sz="1400" b="1">
                  <a:solidFill>
                    <a:schemeClr val="accent6">
                      <a:lumMod val="75000"/>
                    </a:schemeClr>
                  </a:solidFill>
                  <a:ea typeface="华文细黑" panose="02010600040101010101" pitchFamily="2" charset="-122"/>
                </a:rPr>
                <a:t>，</a:t>
              </a:r>
              <a:r>
                <a:rPr lang="en-US" altLang="zh-CN" sz="1400" b="1">
                  <a:solidFill>
                    <a:schemeClr val="accent6">
                      <a:lumMod val="75000"/>
                    </a:schemeClr>
                  </a:solidFill>
                  <a:ea typeface="华文细黑" panose="02010600040101010101" pitchFamily="2" charset="-122"/>
                </a:rPr>
                <a:t>和同学们</a:t>
              </a:r>
              <a:r>
                <a:rPr lang="en-US" altLang="zh-CN" sz="1400" b="1">
                  <a:solidFill>
                    <a:schemeClr val="accent6">
                      <a:lumMod val="75000"/>
                    </a:schemeClr>
                  </a:solidFill>
                  <a:ea typeface="华文细黑" panose="02010600040101010101" pitchFamily="2" charset="-122"/>
                  <a:sym typeface="+mn-ea"/>
                </a:rPr>
                <a:t>建立</a:t>
              </a:r>
              <a:r>
                <a:rPr lang="en-US" altLang="zh-CN" sz="1400" b="1">
                  <a:solidFill>
                    <a:schemeClr val="accent6">
                      <a:lumMod val="75000"/>
                    </a:schemeClr>
                  </a:solidFill>
                  <a:ea typeface="华文细黑" panose="02010600040101010101" pitchFamily="2" charset="-122"/>
                </a:rPr>
                <a:t>直接的联系与互动</a:t>
              </a:r>
              <a:r>
                <a:rPr lang="zh-CN" altLang="en-US" sz="1400" b="1">
                  <a:solidFill>
                    <a:schemeClr val="accent6">
                      <a:lumMod val="75000"/>
                    </a:schemeClr>
                  </a:solidFill>
                  <a:ea typeface="华文细黑" panose="02010600040101010101" pitchFamily="2" charset="-122"/>
                </a:rPr>
                <a:t>；</a:t>
              </a:r>
              <a:r>
                <a:rPr lang="en-US" altLang="zh-CN" sz="1400" b="1">
                  <a:solidFill>
                    <a:schemeClr val="accent6">
                      <a:lumMod val="75000"/>
                    </a:schemeClr>
                  </a:solidFill>
                  <a:ea typeface="华文细黑" panose="02010600040101010101" pitchFamily="2" charset="-122"/>
                </a:rPr>
                <a:t>通过QQ 及时的发布</a:t>
              </a:r>
              <a:r>
                <a:rPr lang="zh-CN" altLang="en-US" sz="1400" b="1">
                  <a:solidFill>
                    <a:schemeClr val="accent6">
                      <a:lumMod val="75000"/>
                    </a:schemeClr>
                  </a:solidFill>
                  <a:ea typeface="华文细黑" panose="02010600040101010101" pitchFamily="2" charset="-122"/>
                </a:rPr>
                <a:t>心联</a:t>
              </a:r>
              <a:r>
                <a:rPr lang="en-US" altLang="zh-CN" sz="1400" b="1">
                  <a:solidFill>
                    <a:schemeClr val="accent6">
                      <a:lumMod val="75000"/>
                    </a:schemeClr>
                  </a:solidFill>
                  <a:ea typeface="华文细黑" panose="02010600040101010101" pitchFamily="2" charset="-122"/>
                </a:rPr>
                <a:t>活动的最新消息，让同学们时刻了解到</a:t>
              </a:r>
              <a:r>
                <a:rPr lang="zh-CN" altLang="en-US" sz="1400" b="1">
                  <a:solidFill>
                    <a:schemeClr val="accent6">
                      <a:lumMod val="75000"/>
                    </a:schemeClr>
                  </a:solidFill>
                  <a:ea typeface="华文细黑" panose="02010600040101010101" pitchFamily="2" charset="-122"/>
                </a:rPr>
                <a:t>心联</a:t>
              </a:r>
              <a:r>
                <a:rPr lang="en-US" altLang="zh-CN" sz="1400" b="1">
                  <a:solidFill>
                    <a:schemeClr val="accent6">
                      <a:lumMod val="75000"/>
                    </a:schemeClr>
                  </a:solidFill>
                  <a:ea typeface="华文细黑" panose="02010600040101010101" pitchFamily="2" charset="-122"/>
                </a:rPr>
                <a:t>工作的进展。</a:t>
              </a:r>
              <a:endParaRPr lang="en-US" altLang="zh-CN" sz="1400" b="1">
                <a:solidFill>
                  <a:schemeClr val="accent6">
                    <a:lumMod val="75000"/>
                  </a:schemeClr>
                </a:solidFill>
                <a:ea typeface="华文细黑" panose="02010600040101010101" pitchFamily="2" charset="-122"/>
              </a:endParaRPr>
            </a:p>
            <a:p>
              <a:pPr algn="l" fontAlgn="base">
                <a:lnSpc>
                  <a:spcPct val="150000"/>
                </a:lnSpc>
                <a:spcBef>
                  <a:spcPct val="0"/>
                </a:spcBef>
                <a:spcAft>
                  <a:spcPct val="0"/>
                </a:spcAft>
                <a:defRPr/>
              </a:pPr>
              <a:r>
                <a:rPr lang="en-US" altLang="zh-CN" sz="1400" b="1">
                  <a:solidFill>
                    <a:schemeClr val="accent6">
                      <a:lumMod val="75000"/>
                    </a:schemeClr>
                  </a:solidFill>
                  <a:ea typeface="华文细黑" panose="02010600040101010101" pitchFamily="2" charset="-122"/>
                </a:rPr>
                <a:t>官方QQ：3099871324</a:t>
              </a:r>
              <a:endParaRPr lang="en-US" altLang="zh-CN" sz="1400" b="1">
                <a:solidFill>
                  <a:schemeClr val="accent6">
                    <a:lumMod val="75000"/>
                  </a:schemeClr>
                </a:solidFill>
                <a:ea typeface="华文细黑" panose="02010600040101010101" pitchFamily="2" charset="-122"/>
              </a:endParaRPr>
            </a:p>
            <a:p>
              <a:pPr algn="l" fontAlgn="base">
                <a:lnSpc>
                  <a:spcPct val="150000"/>
                </a:lnSpc>
                <a:spcBef>
                  <a:spcPct val="0"/>
                </a:spcBef>
                <a:spcAft>
                  <a:spcPct val="0"/>
                </a:spcAft>
                <a:defRPr/>
              </a:pPr>
              <a:r>
                <a:rPr lang="en-US" altLang="zh-CN" sz="1400" b="1">
                  <a:solidFill>
                    <a:schemeClr val="accent6">
                      <a:lumMod val="75000"/>
                    </a:schemeClr>
                  </a:solidFill>
                  <a:ea typeface="华文细黑" panose="02010600040101010101" pitchFamily="2" charset="-122"/>
                </a:rPr>
                <a:t>官方QQ群：554528611</a:t>
              </a:r>
              <a:endParaRPr lang="en-US" altLang="zh-CN" sz="1400" b="1">
                <a:solidFill>
                  <a:schemeClr val="accent6">
                    <a:lumMod val="75000"/>
                  </a:schemeClr>
                </a:solidFill>
                <a:ea typeface="华文细黑" panose="02010600040101010101" pitchFamily="2" charset="-122"/>
              </a:endParaRPr>
            </a:p>
          </p:txBody>
        </p:sp>
      </p:grpSp>
      <p:grpSp>
        <p:nvGrpSpPr>
          <p:cNvPr id="8" name="组合 7"/>
          <p:cNvGrpSpPr/>
          <p:nvPr/>
        </p:nvGrpSpPr>
        <p:grpSpPr>
          <a:xfrm>
            <a:off x="4415086" y="1193165"/>
            <a:ext cx="3563554" cy="1185018"/>
            <a:chOff x="5611317" y="2989389"/>
            <a:chExt cx="3213759" cy="141696"/>
          </a:xfrm>
        </p:grpSpPr>
        <p:sp>
          <p:nvSpPr>
            <p:cNvPr id="9" name="文本框 5"/>
            <p:cNvSpPr txBox="1">
              <a:spLocks noChangeArrowheads="1"/>
            </p:cNvSpPr>
            <p:nvPr/>
          </p:nvSpPr>
          <p:spPr bwMode="auto">
            <a:xfrm>
              <a:off x="5611317" y="2989389"/>
              <a:ext cx="1547987" cy="4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1600" b="1">
                  <a:solidFill>
                    <a:schemeClr val="tx1">
                      <a:lumMod val="65000"/>
                      <a:lumOff val="35000"/>
                    </a:schemeClr>
                  </a:solidFill>
                  <a:ea typeface="华文细黑" panose="02010600040101010101" pitchFamily="2" charset="-122"/>
                  <a:sym typeface="+mn-ea"/>
                </a:rPr>
                <a:t>（2）</a:t>
              </a:r>
              <a:r>
                <a:rPr lang="zh-CN" altLang="en-US" sz="1600" b="1">
                  <a:solidFill>
                    <a:schemeClr val="tx1">
                      <a:lumMod val="65000"/>
                      <a:lumOff val="35000"/>
                    </a:schemeClr>
                  </a:solidFill>
                  <a:ea typeface="华文细黑" panose="02010600040101010101" pitchFamily="2" charset="-122"/>
                  <a:sym typeface="+mn-ea"/>
                </a:rPr>
                <a:t>微博</a:t>
              </a:r>
              <a:r>
                <a:rPr lang="en-US" altLang="zh-CN" sz="1600" b="1">
                  <a:solidFill>
                    <a:schemeClr val="tx1">
                      <a:lumMod val="65000"/>
                      <a:lumOff val="35000"/>
                    </a:schemeClr>
                  </a:solidFill>
                  <a:ea typeface="华文细黑" panose="02010600040101010101" pitchFamily="2" charset="-122"/>
                  <a:sym typeface="+mn-ea"/>
                </a:rPr>
                <a:t>宣传</a:t>
              </a:r>
              <a:endParaRPr lang="en-US" altLang="zh-CN" sz="1600" b="1" dirty="0">
                <a:solidFill>
                  <a:schemeClr val="tx1">
                    <a:lumMod val="65000"/>
                    <a:lumOff val="35000"/>
                  </a:schemeClr>
                </a:solidFill>
                <a:latin typeface="华文细黑" panose="02010600040101010101" pitchFamily="2" charset="-122"/>
                <a:ea typeface="华文细黑" panose="02010600040101010101" pitchFamily="2" charset="-122"/>
                <a:sym typeface="+mn-ea"/>
              </a:endParaRPr>
            </a:p>
          </p:txBody>
        </p:sp>
        <p:sp>
          <p:nvSpPr>
            <p:cNvPr id="13" name="文本框 6"/>
            <p:cNvSpPr txBox="1">
              <a:spLocks noChangeArrowheads="1"/>
            </p:cNvSpPr>
            <p:nvPr/>
          </p:nvSpPr>
          <p:spPr bwMode="auto">
            <a:xfrm>
              <a:off x="5707588" y="3009751"/>
              <a:ext cx="3117488" cy="121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l" fontAlgn="base">
                <a:lnSpc>
                  <a:spcPct val="150000"/>
                </a:lnSpc>
                <a:spcBef>
                  <a:spcPct val="0"/>
                </a:spcBef>
                <a:spcAft>
                  <a:spcPct val="0"/>
                </a:spcAft>
                <a:defRPr/>
              </a:pPr>
              <a:endParaRPr lang="en-US" altLang="zh-CN" sz="600">
                <a:solidFill>
                  <a:schemeClr val="tx1">
                    <a:lumMod val="65000"/>
                    <a:lumOff val="35000"/>
                  </a:schemeClr>
                </a:solidFill>
                <a:ea typeface="华文细黑" panose="02010600040101010101" pitchFamily="2" charset="-122"/>
              </a:endParaRPr>
            </a:p>
            <a:p>
              <a:pPr algn="l" fontAlgn="base">
                <a:lnSpc>
                  <a:spcPct val="150000"/>
                </a:lnSpc>
                <a:spcBef>
                  <a:spcPct val="0"/>
                </a:spcBef>
                <a:spcAft>
                  <a:spcPct val="0"/>
                </a:spcAft>
                <a:defRPr/>
              </a:pPr>
              <a:endParaRPr lang="en-US" altLang="zh-CN" sz="600">
                <a:solidFill>
                  <a:schemeClr val="tx1">
                    <a:lumMod val="65000"/>
                    <a:lumOff val="35000"/>
                  </a:schemeClr>
                </a:solidFill>
                <a:ea typeface="华文细黑" panose="02010600040101010101" pitchFamily="2" charset="-122"/>
              </a:endParaRPr>
            </a:p>
            <a:p>
              <a:pPr algn="l" fontAlgn="base">
                <a:lnSpc>
                  <a:spcPct val="150000"/>
                </a:lnSpc>
                <a:spcBef>
                  <a:spcPct val="0"/>
                </a:spcBef>
                <a:spcAft>
                  <a:spcPct val="0"/>
                </a:spcAft>
                <a:defRPr/>
              </a:pPr>
              <a:r>
                <a:rPr lang="en-US" altLang="zh-CN" sz="1400" b="1">
                  <a:solidFill>
                    <a:schemeClr val="accent6">
                      <a:lumMod val="75000"/>
                    </a:schemeClr>
                  </a:solidFill>
                  <a:ea typeface="华文细黑" panose="02010600040101010101" pitchFamily="2" charset="-122"/>
                </a:rPr>
                <a:t>为了更好的开展心联的工作，加强</a:t>
              </a:r>
              <a:r>
                <a:rPr lang="zh-CN" altLang="en-US" sz="1400" b="1">
                  <a:solidFill>
                    <a:schemeClr val="accent6">
                      <a:lumMod val="75000"/>
                    </a:schemeClr>
                  </a:solidFill>
                  <a:ea typeface="华文细黑" panose="02010600040101010101" pitchFamily="2" charset="-122"/>
                </a:rPr>
                <a:t>对活动的宣传，成立了心联的微博</a:t>
              </a:r>
              <a:r>
                <a:rPr lang="en-US" altLang="zh-CN" sz="1400" b="1">
                  <a:solidFill>
                    <a:schemeClr val="accent6">
                      <a:lumMod val="75000"/>
                    </a:schemeClr>
                  </a:solidFill>
                  <a:ea typeface="华文细黑" panose="02010600040101010101" pitchFamily="2" charset="-122"/>
                </a:rPr>
                <a:t>。</a:t>
              </a:r>
              <a:endParaRPr lang="en-US" altLang="zh-CN" sz="1400" b="1">
                <a:solidFill>
                  <a:schemeClr val="accent6">
                    <a:lumMod val="75000"/>
                  </a:schemeClr>
                </a:solidFill>
                <a:ea typeface="华文细黑" panose="02010600040101010101" pitchFamily="2" charset="-122"/>
              </a:endParaRPr>
            </a:p>
          </p:txBody>
        </p:sp>
      </p:grpSp>
      <p:grpSp>
        <p:nvGrpSpPr>
          <p:cNvPr id="14" name="组合 13"/>
          <p:cNvGrpSpPr/>
          <p:nvPr/>
        </p:nvGrpSpPr>
        <p:grpSpPr>
          <a:xfrm>
            <a:off x="7863134" y="1193165"/>
            <a:ext cx="3700216" cy="1830709"/>
            <a:chOff x="5485901" y="2989389"/>
            <a:chExt cx="3337006" cy="218903"/>
          </a:xfrm>
        </p:grpSpPr>
        <p:sp>
          <p:nvSpPr>
            <p:cNvPr id="15" name="文本框 5"/>
            <p:cNvSpPr txBox="1">
              <a:spLocks noChangeArrowheads="1"/>
            </p:cNvSpPr>
            <p:nvPr/>
          </p:nvSpPr>
          <p:spPr bwMode="auto">
            <a:xfrm>
              <a:off x="5485901" y="2989389"/>
              <a:ext cx="1547987" cy="4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1600" b="1">
                  <a:solidFill>
                    <a:schemeClr val="tx1">
                      <a:lumMod val="65000"/>
                      <a:lumOff val="35000"/>
                    </a:schemeClr>
                  </a:solidFill>
                  <a:ea typeface="华文细黑" panose="02010600040101010101" pitchFamily="2" charset="-122"/>
                  <a:sym typeface="+mn-ea"/>
                </a:rPr>
                <a:t>（3）</a:t>
              </a:r>
              <a:r>
                <a:rPr lang="zh-CN" altLang="en-US" sz="1600" b="1">
                  <a:solidFill>
                    <a:schemeClr val="tx1">
                      <a:lumMod val="65000"/>
                      <a:lumOff val="35000"/>
                    </a:schemeClr>
                  </a:solidFill>
                  <a:ea typeface="华文细黑" panose="02010600040101010101" pitchFamily="2" charset="-122"/>
                  <a:sym typeface="+mn-ea"/>
                </a:rPr>
                <a:t>微信</a:t>
              </a:r>
              <a:r>
                <a:rPr lang="en-US" altLang="zh-CN" sz="1600" b="1">
                  <a:solidFill>
                    <a:schemeClr val="tx1">
                      <a:lumMod val="65000"/>
                      <a:lumOff val="35000"/>
                    </a:schemeClr>
                  </a:solidFill>
                  <a:ea typeface="华文细黑" panose="02010600040101010101" pitchFamily="2" charset="-122"/>
                  <a:sym typeface="+mn-ea"/>
                </a:rPr>
                <a:t>宣传</a:t>
              </a:r>
              <a:endParaRPr lang="en-US" altLang="zh-CN" sz="1600" b="1" dirty="0">
                <a:solidFill>
                  <a:schemeClr val="tx1">
                    <a:lumMod val="65000"/>
                    <a:lumOff val="35000"/>
                  </a:schemeClr>
                </a:solidFill>
                <a:latin typeface="华文细黑" panose="02010600040101010101" pitchFamily="2" charset="-122"/>
                <a:ea typeface="华文细黑" panose="02010600040101010101" pitchFamily="2" charset="-122"/>
                <a:sym typeface="+mn-ea"/>
              </a:endParaRPr>
            </a:p>
          </p:txBody>
        </p:sp>
        <p:sp>
          <p:nvSpPr>
            <p:cNvPr id="16" name="文本框 6"/>
            <p:cNvSpPr txBox="1">
              <a:spLocks noChangeArrowheads="1"/>
            </p:cNvSpPr>
            <p:nvPr/>
          </p:nvSpPr>
          <p:spPr bwMode="auto">
            <a:xfrm>
              <a:off x="5590191" y="3009738"/>
              <a:ext cx="3232716" cy="19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l" fontAlgn="base">
                <a:lnSpc>
                  <a:spcPct val="150000"/>
                </a:lnSpc>
                <a:spcBef>
                  <a:spcPct val="0"/>
                </a:spcBef>
                <a:spcAft>
                  <a:spcPct val="0"/>
                </a:spcAft>
                <a:defRPr/>
              </a:pPr>
              <a:endParaRPr lang="en-US" altLang="zh-CN" sz="600">
                <a:solidFill>
                  <a:schemeClr val="tx1">
                    <a:lumMod val="65000"/>
                    <a:lumOff val="35000"/>
                  </a:schemeClr>
                </a:solidFill>
                <a:ea typeface="华文细黑" panose="02010600040101010101" pitchFamily="2" charset="-122"/>
              </a:endParaRPr>
            </a:p>
            <a:p>
              <a:pPr algn="l" fontAlgn="base">
                <a:lnSpc>
                  <a:spcPct val="150000"/>
                </a:lnSpc>
                <a:spcBef>
                  <a:spcPct val="0"/>
                </a:spcBef>
                <a:spcAft>
                  <a:spcPct val="0"/>
                </a:spcAft>
                <a:defRPr/>
              </a:pPr>
              <a:endParaRPr lang="en-US" altLang="zh-CN" sz="600">
                <a:solidFill>
                  <a:schemeClr val="tx1">
                    <a:lumMod val="65000"/>
                    <a:lumOff val="35000"/>
                  </a:schemeClr>
                </a:solidFill>
                <a:ea typeface="华文细黑" panose="02010600040101010101" pitchFamily="2" charset="-122"/>
              </a:endParaRPr>
            </a:p>
            <a:p>
              <a:pPr algn="ctr" fontAlgn="base">
                <a:lnSpc>
                  <a:spcPct val="150000"/>
                </a:lnSpc>
                <a:spcBef>
                  <a:spcPct val="0"/>
                </a:spcBef>
                <a:spcAft>
                  <a:spcPct val="0"/>
                </a:spcAft>
                <a:defRPr/>
              </a:pPr>
              <a:r>
                <a:rPr lang="en-US" altLang="zh-CN" sz="1400" b="1">
                  <a:solidFill>
                    <a:schemeClr val="accent6">
                      <a:lumMod val="75000"/>
                    </a:schemeClr>
                  </a:solidFill>
                  <a:ea typeface="华文细黑" panose="02010600040101010101" pitchFamily="2" charset="-122"/>
                </a:rPr>
                <a:t>本学年开始后，我院心联联合院学生会，</a:t>
              </a:r>
              <a:r>
                <a:rPr lang="zh-CN" altLang="en-US" sz="1400" b="1">
                  <a:solidFill>
                    <a:schemeClr val="accent6">
                      <a:lumMod val="75000"/>
                    </a:schemeClr>
                  </a:solidFill>
                  <a:ea typeface="华文细黑" panose="02010600040101010101" pitchFamily="2" charset="-122"/>
                </a:rPr>
                <a:t>在</a:t>
              </a:r>
              <a:r>
                <a:rPr lang="en-US" altLang="zh-CN" sz="1400" b="1">
                  <a:solidFill>
                    <a:schemeClr val="accent6">
                      <a:lumMod val="75000"/>
                    </a:schemeClr>
                  </a:solidFill>
                  <a:ea typeface="华文细黑" panose="02010600040101010101" pitchFamily="2" charset="-122"/>
                </a:rPr>
                <a:t>微信公众号开通了心联风采栏目。</a:t>
              </a:r>
              <a:endParaRPr lang="en-US" altLang="zh-CN" sz="1400" b="1">
                <a:solidFill>
                  <a:schemeClr val="accent6">
                    <a:lumMod val="75000"/>
                  </a:schemeClr>
                </a:solidFill>
                <a:ea typeface="华文细黑" panose="02010600040101010101" pitchFamily="2" charset="-122"/>
              </a:endParaRPr>
            </a:p>
            <a:p>
              <a:pPr algn="ctr" fontAlgn="base">
                <a:lnSpc>
                  <a:spcPct val="150000"/>
                </a:lnSpc>
                <a:spcBef>
                  <a:spcPct val="0"/>
                </a:spcBef>
                <a:spcAft>
                  <a:spcPct val="0"/>
                </a:spcAft>
                <a:defRPr/>
              </a:pPr>
              <a:r>
                <a:rPr lang="zh-CN" altLang="en-US" sz="1400" b="1">
                  <a:solidFill>
                    <a:schemeClr val="accent6">
                      <a:lumMod val="75000"/>
                    </a:schemeClr>
                  </a:solidFill>
                  <a:ea typeface="华文细黑" panose="02010600040101010101" pitchFamily="2" charset="-122"/>
                </a:rPr>
                <a:t>院心联通过微信平台</a:t>
              </a:r>
              <a:r>
                <a:rPr lang="en-US" altLang="zh-CN" sz="1400" b="1">
                  <a:solidFill>
                    <a:schemeClr val="accent6">
                      <a:lumMod val="75000"/>
                    </a:schemeClr>
                  </a:solidFill>
                  <a:ea typeface="华文细黑" panose="02010600040101010101" pitchFamily="2" charset="-122"/>
                </a:rPr>
                <a:t>，发布</a:t>
              </a:r>
              <a:r>
                <a:rPr lang="zh-CN" altLang="en-US" sz="1400" b="1">
                  <a:solidFill>
                    <a:schemeClr val="accent6">
                      <a:lumMod val="75000"/>
                    </a:schemeClr>
                  </a:solidFill>
                  <a:ea typeface="华文细黑" panose="02010600040101010101" pitchFamily="2" charset="-122"/>
                </a:rPr>
                <a:t>活动通知，宣传心联工作</a:t>
              </a:r>
              <a:r>
                <a:rPr lang="en-US" altLang="zh-CN" sz="1400" b="1">
                  <a:solidFill>
                    <a:schemeClr val="accent6">
                      <a:lumMod val="75000"/>
                    </a:schemeClr>
                  </a:solidFill>
                  <a:ea typeface="华文细黑" panose="02010600040101010101" pitchFamily="2" charset="-122"/>
                </a:rPr>
                <a:t>，</a:t>
              </a:r>
              <a:r>
                <a:rPr lang="zh-CN" altLang="en-US" sz="1400" b="1">
                  <a:solidFill>
                    <a:schemeClr val="accent6">
                      <a:lumMod val="75000"/>
                    </a:schemeClr>
                  </a:solidFill>
                  <a:ea typeface="华文细黑" panose="02010600040101010101" pitchFamily="2" charset="-122"/>
                </a:rPr>
                <a:t>让更多同学了解心联，加入心联</a:t>
              </a:r>
              <a:r>
                <a:rPr lang="en-US" altLang="zh-CN" sz="1400" b="1">
                  <a:solidFill>
                    <a:schemeClr val="accent6">
                      <a:lumMod val="75000"/>
                    </a:schemeClr>
                  </a:solidFill>
                  <a:ea typeface="华文细黑" panose="02010600040101010101" pitchFamily="2" charset="-122"/>
                </a:rPr>
                <a:t>。</a:t>
              </a:r>
              <a:endParaRPr lang="en-US" altLang="zh-CN" sz="1400" b="1">
                <a:solidFill>
                  <a:schemeClr val="accent6">
                    <a:lumMod val="75000"/>
                  </a:schemeClr>
                </a:solidFill>
                <a:ea typeface="华文细黑" panose="02010600040101010101" pitchFamily="2" charset="-122"/>
              </a:endParaRPr>
            </a:p>
          </p:txBody>
        </p:sp>
      </p:grpSp>
      <p:pic>
        <p:nvPicPr>
          <p:cNvPr id="111" name="图片 11" descr="C:\Users\asus\Documents\Tencent Files\2696628802\FileRecv\MobileFile\Image\EGCG68YKXBK9$`0WZXD7B}2.png"/>
          <p:cNvPicPr>
            <a:picLocks noChangeAspect="1" noChangeArrowheads="1"/>
          </p:cNvPicPr>
          <p:nvPr/>
        </p:nvPicPr>
        <p:blipFill>
          <a:blip r:embed="rId2" cstate="print"/>
          <a:srcRect/>
          <a:stretch>
            <a:fillRect/>
          </a:stretch>
        </p:blipFill>
        <p:spPr>
          <a:xfrm>
            <a:off x="1197293" y="3963670"/>
            <a:ext cx="2342515" cy="2476500"/>
          </a:xfrm>
          <a:prstGeom prst="rect">
            <a:avLst/>
          </a:prstGeom>
          <a:noFill/>
          <a:ln w="9525">
            <a:noFill/>
            <a:miter lim="800000"/>
            <a:headEnd/>
            <a:tailEnd/>
          </a:ln>
        </p:spPr>
      </p:pic>
      <p:pic>
        <p:nvPicPr>
          <p:cNvPr id="119" name="图片 5"/>
          <p:cNvPicPr preferRelativeResize="0">
            <a:picLocks noChangeAspect="1" noChangeArrowheads="1"/>
          </p:cNvPicPr>
          <p:nvPr/>
        </p:nvPicPr>
        <p:blipFill>
          <a:blip r:embed="rId3" cstate="print"/>
          <a:srcRect/>
          <a:stretch>
            <a:fillRect/>
          </a:stretch>
        </p:blipFill>
        <p:spPr>
          <a:xfrm>
            <a:off x="4784725" y="2648585"/>
            <a:ext cx="2670175" cy="3143250"/>
          </a:xfrm>
          <a:prstGeom prst="rect">
            <a:avLst/>
          </a:prstGeom>
          <a:noFill/>
          <a:ln w="9525" cmpd="sng">
            <a:noFill/>
            <a:miter lim="800000"/>
            <a:headEnd/>
            <a:tailEnd/>
          </a:ln>
        </p:spPr>
      </p:pic>
      <p:pic>
        <p:nvPicPr>
          <p:cNvPr id="135" name="图片 135" descr="Screenshot_2018-05-22-11-52-50-0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8789670" y="3023870"/>
            <a:ext cx="1885950" cy="33528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normAutofit fontScale="82500"/>
          </a:bodyPr>
          <a:lstStyle/>
          <a:p>
            <a:r>
              <a:rPr lang="zh-CN" altLang="en-US" dirty="0"/>
              <a:t>一、宣传情况</a:t>
            </a:r>
            <a:endParaRPr lang="zh-CN" altLang="en-US" dirty="0"/>
          </a:p>
          <a:p>
            <a:endParaRPr lang="zh-CN" altLang="en-US" dirty="0"/>
          </a:p>
        </p:txBody>
      </p:sp>
      <p:sp>
        <p:nvSpPr>
          <p:cNvPr id="3" name="文本占位符 2"/>
          <p:cNvSpPr>
            <a:spLocks noGrp="1"/>
          </p:cNvSpPr>
          <p:nvPr>
            <p:ph type="body" sz="quarter" idx="14"/>
          </p:nvPr>
        </p:nvSpPr>
        <p:spPr/>
        <p:txBody>
          <a:bodyPr>
            <a:normAutofit fontScale="90000"/>
          </a:bodyPr>
          <a:lstStyle/>
          <a:p>
            <a:endParaRPr lang="zh-CN" altLang="en-US" dirty="0"/>
          </a:p>
          <a:p>
            <a:endParaRPr lang="zh-CN" altLang="en-US" dirty="0"/>
          </a:p>
        </p:txBody>
      </p:sp>
      <p:pic>
        <p:nvPicPr>
          <p:cNvPr id="4" name="图片 3"/>
          <p:cNvPicPr>
            <a:picLocks noChangeAspect="1"/>
          </p:cNvPicPr>
          <p:nvPr/>
        </p:nvPicPr>
        <p:blipFill>
          <a:blip r:embed="rId1"/>
          <a:stretch>
            <a:fillRect/>
          </a:stretch>
        </p:blipFill>
        <p:spPr>
          <a:xfrm>
            <a:off x="0" y="3779253"/>
            <a:ext cx="7218290" cy="3078747"/>
          </a:xfrm>
          <a:prstGeom prst="rect">
            <a:avLst/>
          </a:prstGeom>
        </p:spPr>
      </p:pic>
      <p:sp>
        <p:nvSpPr>
          <p:cNvPr id="5" name="矩形 4"/>
          <p:cNvSpPr/>
          <p:nvPr/>
        </p:nvSpPr>
        <p:spPr>
          <a:xfrm>
            <a:off x="678180" y="994410"/>
            <a:ext cx="10925810" cy="5115560"/>
          </a:xfrm>
          <a:prstGeom prst="rect">
            <a:avLst/>
          </a:prstGeom>
          <a:noFill/>
          <a:ln w="25400" cap="flat" cmpd="sng" algn="ctr">
            <a:solidFill>
              <a:srgbClr val="969696"/>
            </a:solidFill>
            <a:prstDash val="solid"/>
          </a:ln>
          <a:effectLst/>
        </p:spPr>
        <p:txBody>
          <a:bodyPr rtlCol="0" anchor="ctr"/>
          <a:lstStyle/>
          <a:p>
            <a:pPr marL="0" marR="0" lvl="0" indent="0" algn="ctr" defTabSz="1217295" eaLnBrk="1" fontAlgn="auto" latinLnBrk="0" hangingPunct="1">
              <a:lnSpc>
                <a:spcPct val="100000"/>
              </a:lnSpc>
              <a:spcBef>
                <a:spcPts val="0"/>
              </a:spcBef>
              <a:spcAft>
                <a:spcPts val="0"/>
              </a:spcAft>
              <a:buClrTx/>
              <a:buSzTx/>
              <a:buFontTx/>
              <a:buNone/>
              <a:defRPr/>
            </a:pPr>
            <a:endParaRPr kumimoji="0" lang="zh-CN" altLang="en-US" sz="319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矩形 5"/>
          <p:cNvSpPr/>
          <p:nvPr/>
        </p:nvSpPr>
        <p:spPr>
          <a:xfrm>
            <a:off x="4444055" y="789915"/>
            <a:ext cx="3064042" cy="481263"/>
          </a:xfrm>
          <a:prstGeom prst="rect">
            <a:avLst/>
          </a:prstGeom>
          <a:solidFill>
            <a:srgbClr val="3D73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文本框 6"/>
          <p:cNvSpPr txBox="1"/>
          <p:nvPr/>
        </p:nvSpPr>
        <p:spPr>
          <a:xfrm>
            <a:off x="5411059" y="861872"/>
            <a:ext cx="2189748" cy="337185"/>
          </a:xfrm>
          <a:prstGeom prst="rect">
            <a:avLst/>
          </a:prstGeom>
          <a:noFill/>
        </p:spPr>
        <p:txBody>
          <a:bodyPr wrap="square" rtlCol="0">
            <a:spAutoFit/>
          </a:bodyPr>
          <a:lstStyle/>
          <a:p>
            <a:pPr lvl="0" defTabSz="1216660">
              <a:spcBef>
                <a:spcPct val="20000"/>
              </a:spcBef>
              <a:defRPr/>
            </a:pPr>
            <a:r>
              <a:rPr lang="en-US" altLang="zh-CN"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a:t>
            </a:r>
            <a:r>
              <a:rPr lang="zh-CN" altLang="en-US"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海报宣传</a:t>
            </a:r>
            <a:endParaRPr lang="zh-CN" altLang="en-US"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文本框 5"/>
          <p:cNvSpPr txBox="1">
            <a:spLocks noChangeArrowheads="1"/>
          </p:cNvSpPr>
          <p:nvPr/>
        </p:nvSpPr>
        <p:spPr bwMode="auto">
          <a:xfrm>
            <a:off x="1373505" y="1536700"/>
            <a:ext cx="9445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sz="1800" b="1">
                <a:solidFill>
                  <a:schemeClr val="tx1">
                    <a:lumMod val="65000"/>
                    <a:lumOff val="35000"/>
                  </a:schemeClr>
                </a:solidFill>
                <a:ea typeface="华文细黑" panose="02010600040101010101" pitchFamily="2" charset="-122"/>
                <a:sym typeface="+mn-ea"/>
              </a:rPr>
              <a:t>每次活动前都会</a:t>
            </a:r>
            <a:r>
              <a:rPr lang="zh-CN" sz="1800" b="1">
                <a:solidFill>
                  <a:schemeClr val="tx1">
                    <a:lumMod val="65000"/>
                    <a:lumOff val="35000"/>
                  </a:schemeClr>
                </a:solidFill>
                <a:ea typeface="华文细黑" panose="02010600040101010101" pitchFamily="2" charset="-122"/>
                <a:sym typeface="+mn-ea"/>
              </a:rPr>
              <a:t>张贴海报，通过</a:t>
            </a:r>
            <a:r>
              <a:rPr sz="1800" b="1">
                <a:solidFill>
                  <a:schemeClr val="tx1">
                    <a:lumMod val="65000"/>
                    <a:lumOff val="35000"/>
                  </a:schemeClr>
                </a:solidFill>
                <a:ea typeface="华文细黑" panose="02010600040101010101" pitchFamily="2" charset="-122"/>
                <a:sym typeface="+mn-ea"/>
              </a:rPr>
              <a:t>宣传展板，</a:t>
            </a:r>
            <a:r>
              <a:rPr lang="zh-CN" sz="1800" b="1">
                <a:solidFill>
                  <a:schemeClr val="tx1">
                    <a:lumMod val="65000"/>
                    <a:lumOff val="35000"/>
                  </a:schemeClr>
                </a:solidFill>
                <a:ea typeface="华文细黑" panose="02010600040101010101" pitchFamily="2" charset="-122"/>
                <a:sym typeface="+mn-ea"/>
              </a:rPr>
              <a:t>进行活动的宣传</a:t>
            </a:r>
            <a:r>
              <a:rPr sz="1800" b="1">
                <a:solidFill>
                  <a:schemeClr val="tx1">
                    <a:lumMod val="65000"/>
                    <a:lumOff val="35000"/>
                  </a:schemeClr>
                </a:solidFill>
                <a:ea typeface="华文细黑" panose="02010600040101010101" pitchFamily="2" charset="-122"/>
                <a:sym typeface="+mn-ea"/>
              </a:rPr>
              <a:t>。</a:t>
            </a:r>
            <a:endParaRPr sz="1800" b="1">
              <a:solidFill>
                <a:schemeClr val="tx1">
                  <a:lumMod val="65000"/>
                  <a:lumOff val="35000"/>
                </a:schemeClr>
              </a:solidFill>
              <a:ea typeface="华文细黑" panose="02010600040101010101" pitchFamily="2" charset="-122"/>
              <a:sym typeface="+mn-ea"/>
            </a:endParaRPr>
          </a:p>
        </p:txBody>
      </p:sp>
      <p:pic>
        <p:nvPicPr>
          <p:cNvPr id="141" name="图片 141" descr="C:\Users\Administrator\Documents\Tencent Files\2274222718\FileRecv\MobileFile\Cache_2310df5e34436e8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3954145" y="2244090"/>
            <a:ext cx="5595620" cy="314769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normAutofit fontScale="82500"/>
          </a:bodyPr>
          <a:lstStyle/>
          <a:p>
            <a:r>
              <a:rPr lang="zh-CN" altLang="en-US" dirty="0"/>
              <a:t>二、心理委员管理</a:t>
            </a:r>
            <a:endParaRPr lang="zh-CN" altLang="en-US" dirty="0"/>
          </a:p>
          <a:p>
            <a:endParaRPr lang="zh-CN" altLang="en-US" dirty="0"/>
          </a:p>
        </p:txBody>
      </p:sp>
      <p:sp>
        <p:nvSpPr>
          <p:cNvPr id="3" name="文本占位符 2"/>
          <p:cNvSpPr>
            <a:spLocks noGrp="1"/>
          </p:cNvSpPr>
          <p:nvPr>
            <p:ph type="body" sz="quarter" idx="14"/>
          </p:nvPr>
        </p:nvSpPr>
        <p:spPr/>
        <p:txBody>
          <a:bodyPr>
            <a:normAutofit lnSpcReduction="10000"/>
          </a:bodyPr>
          <a:lstStyle/>
          <a:p>
            <a:endParaRPr lang="zh-CN" altLang="en-US" dirty="0"/>
          </a:p>
          <a:p>
            <a:endParaRPr lang="zh-CN" altLang="en-US" dirty="0"/>
          </a:p>
        </p:txBody>
      </p:sp>
      <p:grpSp>
        <p:nvGrpSpPr>
          <p:cNvPr id="58" name="组合 57"/>
          <p:cNvGrpSpPr/>
          <p:nvPr/>
        </p:nvGrpSpPr>
        <p:grpSpPr>
          <a:xfrm>
            <a:off x="579571" y="2070206"/>
            <a:ext cx="3727286" cy="4038598"/>
            <a:chOff x="485455" y="970612"/>
            <a:chExt cx="4912841" cy="5323175"/>
          </a:xfrm>
        </p:grpSpPr>
        <p:sp>
          <p:nvSpPr>
            <p:cNvPr id="10" name="AutoShape 3"/>
            <p:cNvSpPr>
              <a:spLocks noChangeAspect="1" noChangeArrowheads="1" noTextEdit="1"/>
            </p:cNvSpPr>
            <p:nvPr/>
          </p:nvSpPr>
          <p:spPr bwMode="auto">
            <a:xfrm>
              <a:off x="546866" y="998526"/>
              <a:ext cx="4851430" cy="5295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5"/>
            <p:cNvSpPr/>
            <p:nvPr/>
          </p:nvSpPr>
          <p:spPr bwMode="auto">
            <a:xfrm>
              <a:off x="1096769" y="4888323"/>
              <a:ext cx="1843711" cy="1405464"/>
            </a:xfrm>
            <a:custGeom>
              <a:avLst/>
              <a:gdLst>
                <a:gd name="T0" fmla="*/ 0 w 660"/>
                <a:gd name="T1" fmla="*/ 84 h 503"/>
                <a:gd name="T2" fmla="*/ 137 w 660"/>
                <a:gd name="T3" fmla="*/ 0 h 503"/>
                <a:gd name="T4" fmla="*/ 660 w 660"/>
                <a:gd name="T5" fmla="*/ 503 h 503"/>
                <a:gd name="T6" fmla="*/ 480 w 660"/>
                <a:gd name="T7" fmla="*/ 302 h 503"/>
                <a:gd name="T8" fmla="*/ 257 w 660"/>
                <a:gd name="T9" fmla="*/ 111 h 503"/>
                <a:gd name="T10" fmla="*/ 0 w 660"/>
                <a:gd name="T11" fmla="*/ 84 h 503"/>
              </a:gdLst>
              <a:ahLst/>
              <a:cxnLst>
                <a:cxn ang="0">
                  <a:pos x="T0" y="T1"/>
                </a:cxn>
                <a:cxn ang="0">
                  <a:pos x="T2" y="T3"/>
                </a:cxn>
                <a:cxn ang="0">
                  <a:pos x="T4" y="T5"/>
                </a:cxn>
                <a:cxn ang="0">
                  <a:pos x="T6" y="T7"/>
                </a:cxn>
                <a:cxn ang="0">
                  <a:pos x="T8" y="T9"/>
                </a:cxn>
                <a:cxn ang="0">
                  <a:pos x="T10" y="T11"/>
                </a:cxn>
              </a:cxnLst>
              <a:rect l="0" t="0" r="r" b="b"/>
              <a:pathLst>
                <a:path w="660" h="503">
                  <a:moveTo>
                    <a:pt x="0" y="84"/>
                  </a:moveTo>
                  <a:cubicBezTo>
                    <a:pt x="137" y="0"/>
                    <a:pt x="137" y="0"/>
                    <a:pt x="137" y="0"/>
                  </a:cubicBezTo>
                  <a:cubicBezTo>
                    <a:pt x="137" y="0"/>
                    <a:pt x="491" y="111"/>
                    <a:pt x="660" y="503"/>
                  </a:cubicBezTo>
                  <a:cubicBezTo>
                    <a:pt x="605" y="432"/>
                    <a:pt x="543" y="366"/>
                    <a:pt x="480" y="302"/>
                  </a:cubicBezTo>
                  <a:cubicBezTo>
                    <a:pt x="413" y="232"/>
                    <a:pt x="342" y="159"/>
                    <a:pt x="257" y="111"/>
                  </a:cubicBezTo>
                  <a:cubicBezTo>
                    <a:pt x="172" y="64"/>
                    <a:pt x="93" y="75"/>
                    <a:pt x="0" y="84"/>
                  </a:cubicBezTo>
                </a:path>
              </a:pathLst>
            </a:custGeom>
            <a:solidFill>
              <a:schemeClr val="bg1">
                <a:lumMod val="75000"/>
              </a:schemeClr>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6"/>
            <p:cNvSpPr/>
            <p:nvPr/>
          </p:nvSpPr>
          <p:spPr bwMode="auto">
            <a:xfrm>
              <a:off x="485455" y="4681761"/>
              <a:ext cx="764840" cy="576422"/>
            </a:xfrm>
            <a:custGeom>
              <a:avLst/>
              <a:gdLst>
                <a:gd name="T0" fmla="*/ 27 w 274"/>
                <a:gd name="T1" fmla="*/ 10 h 206"/>
                <a:gd name="T2" fmla="*/ 61 w 274"/>
                <a:gd name="T3" fmla="*/ 127 h 206"/>
                <a:gd name="T4" fmla="*/ 219 w 274"/>
                <a:gd name="T5" fmla="*/ 158 h 206"/>
                <a:gd name="T6" fmla="*/ 274 w 274"/>
                <a:gd name="T7" fmla="*/ 37 h 206"/>
                <a:gd name="T8" fmla="*/ 27 w 274"/>
                <a:gd name="T9" fmla="*/ 10 h 206"/>
              </a:gdLst>
              <a:ahLst/>
              <a:cxnLst>
                <a:cxn ang="0">
                  <a:pos x="T0" y="T1"/>
                </a:cxn>
                <a:cxn ang="0">
                  <a:pos x="T2" y="T3"/>
                </a:cxn>
                <a:cxn ang="0">
                  <a:pos x="T4" y="T5"/>
                </a:cxn>
                <a:cxn ang="0">
                  <a:pos x="T6" y="T7"/>
                </a:cxn>
                <a:cxn ang="0">
                  <a:pos x="T8" y="T9"/>
                </a:cxn>
              </a:cxnLst>
              <a:rect l="0" t="0" r="r" b="b"/>
              <a:pathLst>
                <a:path w="274" h="206">
                  <a:moveTo>
                    <a:pt x="27" y="10"/>
                  </a:moveTo>
                  <a:cubicBezTo>
                    <a:pt x="27" y="10"/>
                    <a:pt x="0" y="60"/>
                    <a:pt x="61" y="127"/>
                  </a:cubicBezTo>
                  <a:cubicBezTo>
                    <a:pt x="132" y="206"/>
                    <a:pt x="219" y="158"/>
                    <a:pt x="219" y="158"/>
                  </a:cubicBezTo>
                  <a:cubicBezTo>
                    <a:pt x="220" y="158"/>
                    <a:pt x="274" y="37"/>
                    <a:pt x="274" y="37"/>
                  </a:cubicBezTo>
                  <a:cubicBezTo>
                    <a:pt x="274" y="37"/>
                    <a:pt x="53" y="0"/>
                    <a:pt x="27" y="10"/>
                  </a:cubicBez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7"/>
            <p:cNvSpPr/>
            <p:nvPr/>
          </p:nvSpPr>
          <p:spPr bwMode="auto">
            <a:xfrm>
              <a:off x="560822" y="3816431"/>
              <a:ext cx="3896776" cy="2477356"/>
            </a:xfrm>
            <a:custGeom>
              <a:avLst/>
              <a:gdLst>
                <a:gd name="T0" fmla="*/ 1395 w 1395"/>
                <a:gd name="T1" fmla="*/ 468 h 887"/>
                <a:gd name="T2" fmla="*/ 601 w 1395"/>
                <a:gd name="T3" fmla="*/ 6 h 887"/>
                <a:gd name="T4" fmla="*/ 0 w 1395"/>
                <a:gd name="T5" fmla="*/ 320 h 887"/>
                <a:gd name="T6" fmla="*/ 852 w 1395"/>
                <a:gd name="T7" fmla="*/ 887 h 887"/>
                <a:gd name="T8" fmla="*/ 1395 w 1395"/>
                <a:gd name="T9" fmla="*/ 468 h 887"/>
              </a:gdLst>
              <a:ahLst/>
              <a:cxnLst>
                <a:cxn ang="0">
                  <a:pos x="T0" y="T1"/>
                </a:cxn>
                <a:cxn ang="0">
                  <a:pos x="T2" y="T3"/>
                </a:cxn>
                <a:cxn ang="0">
                  <a:pos x="T4" y="T5"/>
                </a:cxn>
                <a:cxn ang="0">
                  <a:pos x="T6" y="T7"/>
                </a:cxn>
                <a:cxn ang="0">
                  <a:pos x="T8" y="T9"/>
                </a:cxn>
              </a:cxnLst>
              <a:rect l="0" t="0" r="r" b="b"/>
              <a:pathLst>
                <a:path w="1395" h="887">
                  <a:moveTo>
                    <a:pt x="1395" y="468"/>
                  </a:moveTo>
                  <a:cubicBezTo>
                    <a:pt x="1085" y="0"/>
                    <a:pt x="601" y="6"/>
                    <a:pt x="601" y="6"/>
                  </a:cubicBezTo>
                  <a:cubicBezTo>
                    <a:pt x="0" y="320"/>
                    <a:pt x="0" y="320"/>
                    <a:pt x="0" y="320"/>
                  </a:cubicBezTo>
                  <a:cubicBezTo>
                    <a:pt x="0" y="320"/>
                    <a:pt x="589" y="299"/>
                    <a:pt x="852" y="887"/>
                  </a:cubicBezTo>
                  <a:cubicBezTo>
                    <a:pt x="1395" y="468"/>
                    <a:pt x="1395" y="468"/>
                    <a:pt x="1395" y="468"/>
                  </a:cubicBezTo>
                </a:path>
              </a:pathLst>
            </a:custGeom>
            <a:solidFill>
              <a:schemeClr val="bg2">
                <a:lumMod val="95000"/>
              </a:schemeClr>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8"/>
            <p:cNvSpPr/>
            <p:nvPr/>
          </p:nvSpPr>
          <p:spPr bwMode="auto">
            <a:xfrm>
              <a:off x="767385" y="4732006"/>
              <a:ext cx="714595" cy="392190"/>
            </a:xfrm>
            <a:custGeom>
              <a:avLst/>
              <a:gdLst>
                <a:gd name="T0" fmla="*/ 33 w 256"/>
                <a:gd name="T1" fmla="*/ 0 h 140"/>
                <a:gd name="T2" fmla="*/ 0 w 256"/>
                <a:gd name="T3" fmla="*/ 18 h 140"/>
                <a:gd name="T4" fmla="*/ 119 w 256"/>
                <a:gd name="T5" fmla="*/ 140 h 140"/>
                <a:gd name="T6" fmla="*/ 256 w 256"/>
                <a:gd name="T7" fmla="*/ 56 h 140"/>
                <a:gd name="T8" fmla="*/ 33 w 256"/>
                <a:gd name="T9" fmla="*/ 0 h 140"/>
              </a:gdLst>
              <a:ahLst/>
              <a:cxnLst>
                <a:cxn ang="0">
                  <a:pos x="T0" y="T1"/>
                </a:cxn>
                <a:cxn ang="0">
                  <a:pos x="T2" y="T3"/>
                </a:cxn>
                <a:cxn ang="0">
                  <a:pos x="T4" y="T5"/>
                </a:cxn>
                <a:cxn ang="0">
                  <a:pos x="T6" y="T7"/>
                </a:cxn>
                <a:cxn ang="0">
                  <a:pos x="T8" y="T9"/>
                </a:cxn>
              </a:cxnLst>
              <a:rect l="0" t="0" r="r" b="b"/>
              <a:pathLst>
                <a:path w="256" h="140">
                  <a:moveTo>
                    <a:pt x="33" y="0"/>
                  </a:moveTo>
                  <a:cubicBezTo>
                    <a:pt x="0" y="18"/>
                    <a:pt x="0" y="18"/>
                    <a:pt x="0" y="18"/>
                  </a:cubicBezTo>
                  <a:cubicBezTo>
                    <a:pt x="0" y="18"/>
                    <a:pt x="136" y="22"/>
                    <a:pt x="119" y="140"/>
                  </a:cubicBezTo>
                  <a:cubicBezTo>
                    <a:pt x="256" y="56"/>
                    <a:pt x="256" y="56"/>
                    <a:pt x="256" y="56"/>
                  </a:cubicBezTo>
                  <a:cubicBezTo>
                    <a:pt x="256" y="56"/>
                    <a:pt x="140" y="7"/>
                    <a:pt x="33" y="0"/>
                  </a:cubicBez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9"/>
            <p:cNvSpPr/>
            <p:nvPr/>
          </p:nvSpPr>
          <p:spPr bwMode="auto">
            <a:xfrm>
              <a:off x="728306" y="4773877"/>
              <a:ext cx="256808" cy="221916"/>
            </a:xfrm>
            <a:custGeom>
              <a:avLst/>
              <a:gdLst>
                <a:gd name="T0" fmla="*/ 92 w 92"/>
                <a:gd name="T1" fmla="*/ 24 h 79"/>
                <a:gd name="T2" fmla="*/ 13 w 92"/>
                <a:gd name="T3" fmla="*/ 4 h 79"/>
                <a:gd name="T4" fmla="*/ 58 w 92"/>
                <a:gd name="T5" fmla="*/ 79 h 79"/>
                <a:gd name="T6" fmla="*/ 92 w 92"/>
                <a:gd name="T7" fmla="*/ 24 h 79"/>
              </a:gdLst>
              <a:ahLst/>
              <a:cxnLst>
                <a:cxn ang="0">
                  <a:pos x="T0" y="T1"/>
                </a:cxn>
                <a:cxn ang="0">
                  <a:pos x="T2" y="T3"/>
                </a:cxn>
                <a:cxn ang="0">
                  <a:pos x="T4" y="T5"/>
                </a:cxn>
                <a:cxn ang="0">
                  <a:pos x="T6" y="T7"/>
                </a:cxn>
              </a:cxnLst>
              <a:rect l="0" t="0" r="r" b="b"/>
              <a:pathLst>
                <a:path w="92" h="79">
                  <a:moveTo>
                    <a:pt x="92" y="24"/>
                  </a:moveTo>
                  <a:cubicBezTo>
                    <a:pt x="92" y="24"/>
                    <a:pt x="37" y="0"/>
                    <a:pt x="13" y="4"/>
                  </a:cubicBezTo>
                  <a:cubicBezTo>
                    <a:pt x="13" y="4"/>
                    <a:pt x="0" y="59"/>
                    <a:pt x="58" y="79"/>
                  </a:cubicBezTo>
                  <a:cubicBezTo>
                    <a:pt x="58" y="79"/>
                    <a:pt x="51" y="38"/>
                    <a:pt x="92" y="24"/>
                  </a:cubicBez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10"/>
            <p:cNvSpPr>
              <a:spLocks noEditPoints="1"/>
            </p:cNvSpPr>
            <p:nvPr/>
          </p:nvSpPr>
          <p:spPr bwMode="auto">
            <a:xfrm>
              <a:off x="2139352" y="4299341"/>
              <a:ext cx="1099806" cy="657372"/>
            </a:xfrm>
            <a:custGeom>
              <a:avLst/>
              <a:gdLst>
                <a:gd name="T0" fmla="*/ 312 w 394"/>
                <a:gd name="T1" fmla="*/ 18 h 235"/>
                <a:gd name="T2" fmla="*/ 269 w 394"/>
                <a:gd name="T3" fmla="*/ 17 h 235"/>
                <a:gd name="T4" fmla="*/ 269 w 394"/>
                <a:gd name="T5" fmla="*/ 31 h 235"/>
                <a:gd name="T6" fmla="*/ 268 w 394"/>
                <a:gd name="T7" fmla="*/ 49 h 235"/>
                <a:gd name="T8" fmla="*/ 268 w 394"/>
                <a:gd name="T9" fmla="*/ 62 h 235"/>
                <a:gd name="T10" fmla="*/ 202 w 394"/>
                <a:gd name="T11" fmla="*/ 20 h 235"/>
                <a:gd name="T12" fmla="*/ 183 w 394"/>
                <a:gd name="T13" fmla="*/ 1 h 235"/>
                <a:gd name="T14" fmla="*/ 182 w 394"/>
                <a:gd name="T15" fmla="*/ 28 h 235"/>
                <a:gd name="T16" fmla="*/ 117 w 394"/>
                <a:gd name="T17" fmla="*/ 128 h 235"/>
                <a:gd name="T18" fmla="*/ 107 w 394"/>
                <a:gd name="T19" fmla="*/ 70 h 235"/>
                <a:gd name="T20" fmla="*/ 71 w 394"/>
                <a:gd name="T21" fmla="*/ 35 h 235"/>
                <a:gd name="T22" fmla="*/ 23 w 394"/>
                <a:gd name="T23" fmla="*/ 78 h 235"/>
                <a:gd name="T24" fmla="*/ 18 w 394"/>
                <a:gd name="T25" fmla="*/ 157 h 235"/>
                <a:gd name="T26" fmla="*/ 90 w 394"/>
                <a:gd name="T27" fmla="*/ 166 h 235"/>
                <a:gd name="T28" fmla="*/ 65 w 394"/>
                <a:gd name="T29" fmla="*/ 218 h 235"/>
                <a:gd name="T30" fmla="*/ 81 w 394"/>
                <a:gd name="T31" fmla="*/ 235 h 235"/>
                <a:gd name="T32" fmla="*/ 116 w 394"/>
                <a:gd name="T33" fmla="*/ 154 h 235"/>
                <a:gd name="T34" fmla="*/ 200 w 394"/>
                <a:gd name="T35" fmla="*/ 51 h 235"/>
                <a:gd name="T36" fmla="*/ 279 w 394"/>
                <a:gd name="T37" fmla="*/ 86 h 235"/>
                <a:gd name="T38" fmla="*/ 289 w 394"/>
                <a:gd name="T39" fmla="*/ 85 h 235"/>
                <a:gd name="T40" fmla="*/ 290 w 394"/>
                <a:gd name="T41" fmla="*/ 72 h 235"/>
                <a:gd name="T42" fmla="*/ 291 w 394"/>
                <a:gd name="T43" fmla="*/ 52 h 235"/>
                <a:gd name="T44" fmla="*/ 292 w 394"/>
                <a:gd name="T45" fmla="*/ 41 h 235"/>
                <a:gd name="T46" fmla="*/ 311 w 394"/>
                <a:gd name="T47" fmla="*/ 41 h 235"/>
                <a:gd name="T48" fmla="*/ 394 w 394"/>
                <a:gd name="T49" fmla="*/ 8 h 235"/>
                <a:gd name="T50" fmla="*/ 372 w 394"/>
                <a:gd name="T51" fmla="*/ 0 h 235"/>
                <a:gd name="T52" fmla="*/ 312 w 394"/>
                <a:gd name="T53" fmla="*/ 18 h 235"/>
                <a:gd name="T54" fmla="*/ 35 w 394"/>
                <a:gd name="T55" fmla="*/ 142 h 235"/>
                <a:gd name="T56" fmla="*/ 43 w 394"/>
                <a:gd name="T57" fmla="*/ 88 h 235"/>
                <a:gd name="T58" fmla="*/ 70 w 394"/>
                <a:gd name="T59" fmla="*/ 58 h 235"/>
                <a:gd name="T60" fmla="*/ 85 w 394"/>
                <a:gd name="T61" fmla="*/ 78 h 235"/>
                <a:gd name="T62" fmla="*/ 94 w 394"/>
                <a:gd name="T63" fmla="*/ 130 h 235"/>
                <a:gd name="T64" fmla="*/ 93 w 394"/>
                <a:gd name="T65" fmla="*/ 140 h 235"/>
                <a:gd name="T66" fmla="*/ 87 w 394"/>
                <a:gd name="T67" fmla="*/ 143 h 235"/>
                <a:gd name="T68" fmla="*/ 35 w 394"/>
                <a:gd name="T69" fmla="*/ 14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235">
                  <a:moveTo>
                    <a:pt x="312" y="18"/>
                  </a:moveTo>
                  <a:cubicBezTo>
                    <a:pt x="269" y="17"/>
                    <a:pt x="269" y="17"/>
                    <a:pt x="269" y="17"/>
                  </a:cubicBezTo>
                  <a:cubicBezTo>
                    <a:pt x="269" y="31"/>
                    <a:pt x="269" y="31"/>
                    <a:pt x="269" y="31"/>
                  </a:cubicBezTo>
                  <a:cubicBezTo>
                    <a:pt x="268" y="49"/>
                    <a:pt x="268" y="49"/>
                    <a:pt x="268" y="49"/>
                  </a:cubicBezTo>
                  <a:cubicBezTo>
                    <a:pt x="268" y="49"/>
                    <a:pt x="268" y="55"/>
                    <a:pt x="268" y="62"/>
                  </a:cubicBezTo>
                  <a:cubicBezTo>
                    <a:pt x="241" y="59"/>
                    <a:pt x="219" y="38"/>
                    <a:pt x="202" y="20"/>
                  </a:cubicBezTo>
                  <a:cubicBezTo>
                    <a:pt x="183" y="1"/>
                    <a:pt x="183" y="1"/>
                    <a:pt x="183" y="1"/>
                  </a:cubicBezTo>
                  <a:cubicBezTo>
                    <a:pt x="182" y="28"/>
                    <a:pt x="182" y="28"/>
                    <a:pt x="182" y="28"/>
                  </a:cubicBezTo>
                  <a:cubicBezTo>
                    <a:pt x="180" y="70"/>
                    <a:pt x="151" y="106"/>
                    <a:pt x="117" y="128"/>
                  </a:cubicBezTo>
                  <a:cubicBezTo>
                    <a:pt x="117" y="106"/>
                    <a:pt x="113" y="85"/>
                    <a:pt x="107" y="70"/>
                  </a:cubicBezTo>
                  <a:cubicBezTo>
                    <a:pt x="99" y="48"/>
                    <a:pt x="86" y="36"/>
                    <a:pt x="71" y="35"/>
                  </a:cubicBezTo>
                  <a:cubicBezTo>
                    <a:pt x="54" y="34"/>
                    <a:pt x="37" y="49"/>
                    <a:pt x="23" y="78"/>
                  </a:cubicBezTo>
                  <a:cubicBezTo>
                    <a:pt x="0" y="122"/>
                    <a:pt x="8" y="146"/>
                    <a:pt x="18" y="157"/>
                  </a:cubicBezTo>
                  <a:cubicBezTo>
                    <a:pt x="32" y="173"/>
                    <a:pt x="59" y="176"/>
                    <a:pt x="90" y="166"/>
                  </a:cubicBezTo>
                  <a:cubicBezTo>
                    <a:pt x="86" y="186"/>
                    <a:pt x="78" y="205"/>
                    <a:pt x="65" y="218"/>
                  </a:cubicBezTo>
                  <a:cubicBezTo>
                    <a:pt x="81" y="235"/>
                    <a:pt x="81" y="235"/>
                    <a:pt x="81" y="235"/>
                  </a:cubicBezTo>
                  <a:cubicBezTo>
                    <a:pt x="102" y="214"/>
                    <a:pt x="112" y="184"/>
                    <a:pt x="116" y="154"/>
                  </a:cubicBezTo>
                  <a:cubicBezTo>
                    <a:pt x="154" y="134"/>
                    <a:pt x="189" y="98"/>
                    <a:pt x="200" y="51"/>
                  </a:cubicBezTo>
                  <a:cubicBezTo>
                    <a:pt x="220" y="70"/>
                    <a:pt x="246" y="89"/>
                    <a:pt x="279" y="86"/>
                  </a:cubicBezTo>
                  <a:cubicBezTo>
                    <a:pt x="289" y="85"/>
                    <a:pt x="289" y="85"/>
                    <a:pt x="289" y="85"/>
                  </a:cubicBezTo>
                  <a:cubicBezTo>
                    <a:pt x="290" y="72"/>
                    <a:pt x="290" y="72"/>
                    <a:pt x="290" y="72"/>
                  </a:cubicBezTo>
                  <a:cubicBezTo>
                    <a:pt x="291" y="52"/>
                    <a:pt x="291" y="52"/>
                    <a:pt x="291" y="52"/>
                  </a:cubicBezTo>
                  <a:cubicBezTo>
                    <a:pt x="291" y="52"/>
                    <a:pt x="291" y="47"/>
                    <a:pt x="292" y="41"/>
                  </a:cubicBezTo>
                  <a:cubicBezTo>
                    <a:pt x="300" y="41"/>
                    <a:pt x="311" y="41"/>
                    <a:pt x="311" y="41"/>
                  </a:cubicBezTo>
                  <a:cubicBezTo>
                    <a:pt x="342" y="43"/>
                    <a:pt x="380" y="45"/>
                    <a:pt x="394" y="8"/>
                  </a:cubicBezTo>
                  <a:cubicBezTo>
                    <a:pt x="372" y="0"/>
                    <a:pt x="372" y="0"/>
                    <a:pt x="372" y="0"/>
                  </a:cubicBezTo>
                  <a:cubicBezTo>
                    <a:pt x="365" y="20"/>
                    <a:pt x="344" y="19"/>
                    <a:pt x="312" y="18"/>
                  </a:cubicBezTo>
                  <a:close/>
                  <a:moveTo>
                    <a:pt x="35" y="142"/>
                  </a:moveTo>
                  <a:cubicBezTo>
                    <a:pt x="28" y="133"/>
                    <a:pt x="31" y="113"/>
                    <a:pt x="43" y="88"/>
                  </a:cubicBezTo>
                  <a:cubicBezTo>
                    <a:pt x="55" y="66"/>
                    <a:pt x="65" y="58"/>
                    <a:pt x="70" y="58"/>
                  </a:cubicBezTo>
                  <a:cubicBezTo>
                    <a:pt x="74" y="58"/>
                    <a:pt x="80" y="64"/>
                    <a:pt x="85" y="78"/>
                  </a:cubicBezTo>
                  <a:cubicBezTo>
                    <a:pt x="91" y="92"/>
                    <a:pt x="94" y="110"/>
                    <a:pt x="94" y="130"/>
                  </a:cubicBezTo>
                  <a:cubicBezTo>
                    <a:pt x="94" y="133"/>
                    <a:pt x="93" y="136"/>
                    <a:pt x="93" y="140"/>
                  </a:cubicBezTo>
                  <a:cubicBezTo>
                    <a:pt x="91" y="141"/>
                    <a:pt x="89" y="142"/>
                    <a:pt x="87" y="143"/>
                  </a:cubicBezTo>
                  <a:cubicBezTo>
                    <a:pt x="64" y="151"/>
                    <a:pt x="43" y="151"/>
                    <a:pt x="35" y="14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11"/>
            <p:cNvSpPr/>
            <p:nvPr/>
          </p:nvSpPr>
          <p:spPr bwMode="auto">
            <a:xfrm>
              <a:off x="3018639" y="4511486"/>
              <a:ext cx="1327305" cy="456392"/>
            </a:xfrm>
            <a:custGeom>
              <a:avLst/>
              <a:gdLst>
                <a:gd name="T0" fmla="*/ 66 w 475"/>
                <a:gd name="T1" fmla="*/ 0 h 163"/>
                <a:gd name="T2" fmla="*/ 0 w 475"/>
                <a:gd name="T3" fmla="*/ 63 h 163"/>
                <a:gd name="T4" fmla="*/ 139 w 475"/>
                <a:gd name="T5" fmla="*/ 52 h 163"/>
                <a:gd name="T6" fmla="*/ 160 w 475"/>
                <a:gd name="T7" fmla="*/ 52 h 163"/>
                <a:gd name="T8" fmla="*/ 374 w 475"/>
                <a:gd name="T9" fmla="*/ 105 h 163"/>
                <a:gd name="T10" fmla="*/ 475 w 475"/>
                <a:gd name="T11" fmla="*/ 163 h 163"/>
                <a:gd name="T12" fmla="*/ 348 w 475"/>
                <a:gd name="T13" fmla="*/ 33 h 163"/>
                <a:gd name="T14" fmla="*/ 66 w 475"/>
                <a:gd name="T15" fmla="*/ 0 h 1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5" h="163">
                  <a:moveTo>
                    <a:pt x="66" y="0"/>
                  </a:moveTo>
                  <a:cubicBezTo>
                    <a:pt x="0" y="63"/>
                    <a:pt x="0" y="63"/>
                    <a:pt x="0" y="63"/>
                  </a:cubicBezTo>
                  <a:cubicBezTo>
                    <a:pt x="139" y="52"/>
                    <a:pt x="139" y="52"/>
                    <a:pt x="139" y="52"/>
                  </a:cubicBezTo>
                  <a:cubicBezTo>
                    <a:pt x="139" y="52"/>
                    <a:pt x="146" y="52"/>
                    <a:pt x="160" y="52"/>
                  </a:cubicBezTo>
                  <a:cubicBezTo>
                    <a:pt x="201" y="52"/>
                    <a:pt x="294" y="58"/>
                    <a:pt x="374" y="105"/>
                  </a:cubicBezTo>
                  <a:cubicBezTo>
                    <a:pt x="475" y="163"/>
                    <a:pt x="475" y="163"/>
                    <a:pt x="475" y="163"/>
                  </a:cubicBezTo>
                  <a:cubicBezTo>
                    <a:pt x="475" y="163"/>
                    <a:pt x="417" y="102"/>
                    <a:pt x="348" y="33"/>
                  </a:cubicBezTo>
                  <a:cubicBezTo>
                    <a:pt x="348" y="33"/>
                    <a:pt x="341" y="6"/>
                    <a:pt x="66" y="0"/>
                  </a:cubicBezTo>
                </a:path>
              </a:pathLst>
            </a:custGeom>
            <a:gradFill>
              <a:gsLst>
                <a:gs pos="65000">
                  <a:schemeClr val="accent1">
                    <a:lumMod val="5000"/>
                    <a:lumOff val="95000"/>
                  </a:schemeClr>
                </a:gs>
                <a:gs pos="0">
                  <a:schemeClr val="bg1">
                    <a:lumMod val="50000"/>
                  </a:schemeClr>
                </a:gs>
              </a:gsLst>
              <a:lin ang="21594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12"/>
            <p:cNvSpPr/>
            <p:nvPr/>
          </p:nvSpPr>
          <p:spPr bwMode="auto">
            <a:xfrm>
              <a:off x="3013056" y="4182103"/>
              <a:ext cx="362880" cy="527572"/>
            </a:xfrm>
            <a:custGeom>
              <a:avLst/>
              <a:gdLst>
                <a:gd name="T0" fmla="*/ 85 w 130"/>
                <a:gd name="T1" fmla="*/ 0 h 189"/>
                <a:gd name="T2" fmla="*/ 19 w 130"/>
                <a:gd name="T3" fmla="*/ 93 h 189"/>
                <a:gd name="T4" fmla="*/ 0 w 130"/>
                <a:gd name="T5" fmla="*/ 189 h 189"/>
                <a:gd name="T6" fmla="*/ 79 w 130"/>
                <a:gd name="T7" fmla="*/ 131 h 189"/>
                <a:gd name="T8" fmla="*/ 130 w 130"/>
                <a:gd name="T9" fmla="*/ 25 h 189"/>
                <a:gd name="T10" fmla="*/ 85 w 130"/>
                <a:gd name="T11" fmla="*/ 0 h 189"/>
              </a:gdLst>
              <a:ahLst/>
              <a:cxnLst>
                <a:cxn ang="0">
                  <a:pos x="T0" y="T1"/>
                </a:cxn>
                <a:cxn ang="0">
                  <a:pos x="T2" y="T3"/>
                </a:cxn>
                <a:cxn ang="0">
                  <a:pos x="T4" y="T5"/>
                </a:cxn>
                <a:cxn ang="0">
                  <a:pos x="T6" y="T7"/>
                </a:cxn>
                <a:cxn ang="0">
                  <a:pos x="T8" y="T9"/>
                </a:cxn>
                <a:cxn ang="0">
                  <a:pos x="T10" y="T11"/>
                </a:cxn>
              </a:cxnLst>
              <a:rect l="0" t="0" r="r" b="b"/>
              <a:pathLst>
                <a:path w="130" h="189">
                  <a:moveTo>
                    <a:pt x="85" y="0"/>
                  </a:moveTo>
                  <a:cubicBezTo>
                    <a:pt x="85" y="0"/>
                    <a:pt x="37" y="74"/>
                    <a:pt x="19" y="93"/>
                  </a:cubicBezTo>
                  <a:cubicBezTo>
                    <a:pt x="19" y="93"/>
                    <a:pt x="5" y="179"/>
                    <a:pt x="0" y="189"/>
                  </a:cubicBezTo>
                  <a:cubicBezTo>
                    <a:pt x="0" y="189"/>
                    <a:pt x="59" y="143"/>
                    <a:pt x="79" y="131"/>
                  </a:cubicBezTo>
                  <a:cubicBezTo>
                    <a:pt x="79" y="131"/>
                    <a:pt x="116" y="49"/>
                    <a:pt x="130" y="25"/>
                  </a:cubicBezTo>
                  <a:lnTo>
                    <a:pt x="85" y="0"/>
                  </a:lnTo>
                  <a:close/>
                </a:path>
              </a:pathLst>
            </a:custGeom>
            <a:solidFill>
              <a:srgbClr val="3D7351"/>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13"/>
            <p:cNvSpPr/>
            <p:nvPr/>
          </p:nvSpPr>
          <p:spPr bwMode="auto">
            <a:xfrm>
              <a:off x="3082841" y="4207225"/>
              <a:ext cx="259599" cy="393586"/>
            </a:xfrm>
            <a:custGeom>
              <a:avLst/>
              <a:gdLst>
                <a:gd name="T0" fmla="*/ 0 w 93"/>
                <a:gd name="T1" fmla="*/ 138 h 141"/>
                <a:gd name="T2" fmla="*/ 8 w 93"/>
                <a:gd name="T3" fmla="*/ 88 h 141"/>
                <a:gd name="T4" fmla="*/ 71 w 93"/>
                <a:gd name="T5" fmla="*/ 0 h 141"/>
                <a:gd name="T6" fmla="*/ 93 w 93"/>
                <a:gd name="T7" fmla="*/ 14 h 141"/>
                <a:gd name="T8" fmla="*/ 43 w 93"/>
                <a:gd name="T9" fmla="*/ 109 h 141"/>
                <a:gd name="T10" fmla="*/ 5 w 93"/>
                <a:gd name="T11" fmla="*/ 141 h 141"/>
                <a:gd name="T12" fmla="*/ 0 w 93"/>
                <a:gd name="T13" fmla="*/ 138 h 141"/>
              </a:gdLst>
              <a:ahLst/>
              <a:cxnLst>
                <a:cxn ang="0">
                  <a:pos x="T0" y="T1"/>
                </a:cxn>
                <a:cxn ang="0">
                  <a:pos x="T2" y="T3"/>
                </a:cxn>
                <a:cxn ang="0">
                  <a:pos x="T4" y="T5"/>
                </a:cxn>
                <a:cxn ang="0">
                  <a:pos x="T6" y="T7"/>
                </a:cxn>
                <a:cxn ang="0">
                  <a:pos x="T8" y="T9"/>
                </a:cxn>
                <a:cxn ang="0">
                  <a:pos x="T10" y="T11"/>
                </a:cxn>
                <a:cxn ang="0">
                  <a:pos x="T12" y="T13"/>
                </a:cxn>
              </a:cxnLst>
              <a:rect l="0" t="0" r="r" b="b"/>
              <a:pathLst>
                <a:path w="93" h="141">
                  <a:moveTo>
                    <a:pt x="0" y="138"/>
                  </a:moveTo>
                  <a:cubicBezTo>
                    <a:pt x="0" y="138"/>
                    <a:pt x="5" y="114"/>
                    <a:pt x="8" y="88"/>
                  </a:cubicBezTo>
                  <a:cubicBezTo>
                    <a:pt x="71" y="0"/>
                    <a:pt x="71" y="0"/>
                    <a:pt x="71" y="0"/>
                  </a:cubicBezTo>
                  <a:cubicBezTo>
                    <a:pt x="93" y="14"/>
                    <a:pt x="93" y="14"/>
                    <a:pt x="93" y="14"/>
                  </a:cubicBezTo>
                  <a:cubicBezTo>
                    <a:pt x="43" y="109"/>
                    <a:pt x="43" y="109"/>
                    <a:pt x="43" y="109"/>
                  </a:cubicBezTo>
                  <a:cubicBezTo>
                    <a:pt x="43" y="109"/>
                    <a:pt x="16" y="130"/>
                    <a:pt x="5" y="141"/>
                  </a:cubicBezTo>
                  <a:lnTo>
                    <a:pt x="0" y="138"/>
                  </a:lnTo>
                  <a:close/>
                </a:path>
              </a:pathLst>
            </a:custGeom>
            <a:gradFill flip="none" rotWithShape="1">
              <a:gsLst>
                <a:gs pos="0">
                  <a:srgbClr val="D1D3D4">
                    <a:shade val="30000"/>
                    <a:satMod val="115000"/>
                  </a:srgbClr>
                </a:gs>
                <a:gs pos="50000">
                  <a:srgbClr val="D1D3D4">
                    <a:shade val="67500"/>
                    <a:satMod val="115000"/>
                  </a:srgbClr>
                </a:gs>
                <a:gs pos="100000">
                  <a:srgbClr val="D1D3D4">
                    <a:shade val="100000"/>
                    <a:satMod val="115000"/>
                  </a:srgbClr>
                </a:gs>
              </a:gsLst>
              <a:lin ang="0" scaled="1"/>
              <a:tileRect/>
            </a:gra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14"/>
            <p:cNvSpPr/>
            <p:nvPr/>
          </p:nvSpPr>
          <p:spPr bwMode="auto">
            <a:xfrm>
              <a:off x="3202870" y="1001317"/>
              <a:ext cx="2195426" cy="3244987"/>
            </a:xfrm>
            <a:custGeom>
              <a:avLst/>
              <a:gdLst>
                <a:gd name="T0" fmla="*/ 786 w 786"/>
                <a:gd name="T1" fmla="*/ 50 h 1162"/>
                <a:gd name="T2" fmla="*/ 559 w 786"/>
                <a:gd name="T3" fmla="*/ 443 h 1162"/>
                <a:gd name="T4" fmla="*/ 539 w 786"/>
                <a:gd name="T5" fmla="*/ 448 h 1162"/>
                <a:gd name="T6" fmla="*/ 542 w 786"/>
                <a:gd name="T7" fmla="*/ 459 h 1162"/>
                <a:gd name="T8" fmla="*/ 536 w 786"/>
                <a:gd name="T9" fmla="*/ 483 h 1162"/>
                <a:gd name="T10" fmla="*/ 246 w 786"/>
                <a:gd name="T11" fmla="*/ 933 h 1162"/>
                <a:gd name="T12" fmla="*/ 234 w 786"/>
                <a:gd name="T13" fmla="*/ 943 h 1162"/>
                <a:gd name="T14" fmla="*/ 210 w 786"/>
                <a:gd name="T15" fmla="*/ 979 h 1162"/>
                <a:gd name="T16" fmla="*/ 198 w 786"/>
                <a:gd name="T17" fmla="*/ 982 h 1162"/>
                <a:gd name="T18" fmla="*/ 94 w 786"/>
                <a:gd name="T19" fmla="*/ 1142 h 1162"/>
                <a:gd name="T20" fmla="*/ 80 w 786"/>
                <a:gd name="T21" fmla="*/ 1161 h 1162"/>
                <a:gd name="T22" fmla="*/ 45 w 786"/>
                <a:gd name="T23" fmla="*/ 1138 h 1162"/>
                <a:gd name="T24" fmla="*/ 9 w 786"/>
                <a:gd name="T25" fmla="*/ 1116 h 1162"/>
                <a:gd name="T26" fmla="*/ 20 w 786"/>
                <a:gd name="T27" fmla="*/ 1095 h 1162"/>
                <a:gd name="T28" fmla="*/ 120 w 786"/>
                <a:gd name="T29" fmla="*/ 933 h 1162"/>
                <a:gd name="T30" fmla="*/ 117 w 786"/>
                <a:gd name="T31" fmla="*/ 920 h 1162"/>
                <a:gd name="T32" fmla="*/ 140 w 786"/>
                <a:gd name="T33" fmla="*/ 883 h 1162"/>
                <a:gd name="T34" fmla="*/ 143 w 786"/>
                <a:gd name="T35" fmla="*/ 868 h 1162"/>
                <a:gd name="T36" fmla="*/ 424 w 786"/>
                <a:gd name="T37" fmla="*/ 412 h 1162"/>
                <a:gd name="T38" fmla="*/ 443 w 786"/>
                <a:gd name="T39" fmla="*/ 396 h 1162"/>
                <a:gd name="T40" fmla="*/ 454 w 786"/>
                <a:gd name="T41" fmla="*/ 394 h 1162"/>
                <a:gd name="T42" fmla="*/ 449 w 786"/>
                <a:gd name="T43" fmla="*/ 374 h 1162"/>
                <a:gd name="T44" fmla="*/ 707 w 786"/>
                <a:gd name="T45" fmla="*/ 0 h 1162"/>
                <a:gd name="T46" fmla="*/ 786 w 786"/>
                <a:gd name="T47" fmla="*/ 50 h 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86" h="1162">
                  <a:moveTo>
                    <a:pt x="786" y="50"/>
                  </a:moveTo>
                  <a:cubicBezTo>
                    <a:pt x="741" y="167"/>
                    <a:pt x="559" y="443"/>
                    <a:pt x="559" y="443"/>
                  </a:cubicBezTo>
                  <a:cubicBezTo>
                    <a:pt x="539" y="448"/>
                    <a:pt x="539" y="448"/>
                    <a:pt x="539" y="448"/>
                  </a:cubicBezTo>
                  <a:cubicBezTo>
                    <a:pt x="542" y="459"/>
                    <a:pt x="542" y="459"/>
                    <a:pt x="542" y="459"/>
                  </a:cubicBezTo>
                  <a:cubicBezTo>
                    <a:pt x="536" y="483"/>
                    <a:pt x="536" y="483"/>
                    <a:pt x="536" y="483"/>
                  </a:cubicBezTo>
                  <a:cubicBezTo>
                    <a:pt x="246" y="933"/>
                    <a:pt x="246" y="933"/>
                    <a:pt x="246" y="933"/>
                  </a:cubicBezTo>
                  <a:cubicBezTo>
                    <a:pt x="234" y="943"/>
                    <a:pt x="234" y="943"/>
                    <a:pt x="234" y="943"/>
                  </a:cubicBezTo>
                  <a:cubicBezTo>
                    <a:pt x="210" y="979"/>
                    <a:pt x="210" y="979"/>
                    <a:pt x="210" y="979"/>
                  </a:cubicBezTo>
                  <a:cubicBezTo>
                    <a:pt x="198" y="982"/>
                    <a:pt x="198" y="982"/>
                    <a:pt x="198" y="982"/>
                  </a:cubicBezTo>
                  <a:cubicBezTo>
                    <a:pt x="94" y="1142"/>
                    <a:pt x="94" y="1142"/>
                    <a:pt x="94" y="1142"/>
                  </a:cubicBezTo>
                  <a:cubicBezTo>
                    <a:pt x="98" y="1162"/>
                    <a:pt x="80" y="1161"/>
                    <a:pt x="80" y="1161"/>
                  </a:cubicBezTo>
                  <a:cubicBezTo>
                    <a:pt x="45" y="1138"/>
                    <a:pt x="45" y="1138"/>
                    <a:pt x="45" y="1138"/>
                  </a:cubicBezTo>
                  <a:cubicBezTo>
                    <a:pt x="9" y="1116"/>
                    <a:pt x="9" y="1116"/>
                    <a:pt x="9" y="1116"/>
                  </a:cubicBezTo>
                  <a:cubicBezTo>
                    <a:pt x="9" y="1116"/>
                    <a:pt x="0" y="1100"/>
                    <a:pt x="20" y="1095"/>
                  </a:cubicBezTo>
                  <a:cubicBezTo>
                    <a:pt x="120" y="933"/>
                    <a:pt x="120" y="933"/>
                    <a:pt x="120" y="933"/>
                  </a:cubicBezTo>
                  <a:cubicBezTo>
                    <a:pt x="117" y="920"/>
                    <a:pt x="117" y="920"/>
                    <a:pt x="117" y="920"/>
                  </a:cubicBezTo>
                  <a:cubicBezTo>
                    <a:pt x="140" y="883"/>
                    <a:pt x="140" y="883"/>
                    <a:pt x="140" y="883"/>
                  </a:cubicBezTo>
                  <a:cubicBezTo>
                    <a:pt x="143" y="868"/>
                    <a:pt x="143" y="868"/>
                    <a:pt x="143" y="868"/>
                  </a:cubicBezTo>
                  <a:cubicBezTo>
                    <a:pt x="424" y="412"/>
                    <a:pt x="424" y="412"/>
                    <a:pt x="424" y="412"/>
                  </a:cubicBezTo>
                  <a:cubicBezTo>
                    <a:pt x="443" y="396"/>
                    <a:pt x="443" y="396"/>
                    <a:pt x="443" y="396"/>
                  </a:cubicBezTo>
                  <a:cubicBezTo>
                    <a:pt x="454" y="394"/>
                    <a:pt x="454" y="394"/>
                    <a:pt x="454" y="394"/>
                  </a:cubicBezTo>
                  <a:cubicBezTo>
                    <a:pt x="449" y="374"/>
                    <a:pt x="449" y="374"/>
                    <a:pt x="449" y="374"/>
                  </a:cubicBezTo>
                  <a:cubicBezTo>
                    <a:pt x="449" y="374"/>
                    <a:pt x="620" y="91"/>
                    <a:pt x="707" y="0"/>
                  </a:cubicBezTo>
                  <a:lnTo>
                    <a:pt x="786" y="5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15"/>
            <p:cNvSpPr/>
            <p:nvPr/>
          </p:nvSpPr>
          <p:spPr bwMode="auto">
            <a:xfrm>
              <a:off x="5177776" y="970612"/>
              <a:ext cx="220520" cy="170275"/>
            </a:xfrm>
            <a:custGeom>
              <a:avLst/>
              <a:gdLst>
                <a:gd name="T0" fmla="*/ 0 w 79"/>
                <a:gd name="T1" fmla="*/ 11 h 61"/>
                <a:gd name="T2" fmla="*/ 79 w 79"/>
                <a:gd name="T3" fmla="*/ 61 h 61"/>
                <a:gd name="T4" fmla="*/ 0 w 79"/>
                <a:gd name="T5" fmla="*/ 11 h 61"/>
              </a:gdLst>
              <a:ahLst/>
              <a:cxnLst>
                <a:cxn ang="0">
                  <a:pos x="T0" y="T1"/>
                </a:cxn>
                <a:cxn ang="0">
                  <a:pos x="T2" y="T3"/>
                </a:cxn>
                <a:cxn ang="0">
                  <a:pos x="T4" y="T5"/>
                </a:cxn>
              </a:cxnLst>
              <a:rect l="0" t="0" r="r" b="b"/>
              <a:pathLst>
                <a:path w="79" h="61">
                  <a:moveTo>
                    <a:pt x="0" y="11"/>
                  </a:moveTo>
                  <a:cubicBezTo>
                    <a:pt x="0" y="11"/>
                    <a:pt x="64" y="0"/>
                    <a:pt x="79" y="61"/>
                  </a:cubicBezTo>
                  <a:lnTo>
                    <a:pt x="0" y="11"/>
                  </a:lnTo>
                  <a:close/>
                </a:path>
              </a:pathLst>
            </a:custGeom>
            <a:gradFill flip="none" rotWithShape="1">
              <a:gsLst>
                <a:gs pos="0">
                  <a:srgbClr val="BCBEC0">
                    <a:shade val="30000"/>
                    <a:satMod val="115000"/>
                  </a:srgbClr>
                </a:gs>
                <a:gs pos="50000">
                  <a:srgbClr val="BCBEC0">
                    <a:shade val="67500"/>
                    <a:satMod val="115000"/>
                  </a:srgbClr>
                </a:gs>
                <a:gs pos="100000">
                  <a:srgbClr val="BCBEC0">
                    <a:shade val="100000"/>
                    <a:satMod val="115000"/>
                  </a:srgbClr>
                </a:gs>
              </a:gsLst>
              <a:lin ang="8100000" scaled="1"/>
              <a:tileRect/>
            </a:gra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16"/>
            <p:cNvSpPr/>
            <p:nvPr/>
          </p:nvSpPr>
          <p:spPr bwMode="auto">
            <a:xfrm>
              <a:off x="3200079" y="4120692"/>
              <a:ext cx="234476" cy="159109"/>
            </a:xfrm>
            <a:custGeom>
              <a:avLst/>
              <a:gdLst>
                <a:gd name="T0" fmla="*/ 7 w 84"/>
                <a:gd name="T1" fmla="*/ 17 h 57"/>
                <a:gd name="T2" fmla="*/ 38 w 84"/>
                <a:gd name="T3" fmla="*/ 36 h 57"/>
                <a:gd name="T4" fmla="*/ 69 w 84"/>
                <a:gd name="T5" fmla="*/ 56 h 57"/>
                <a:gd name="T6" fmla="*/ 80 w 84"/>
                <a:gd name="T7" fmla="*/ 40 h 57"/>
                <a:gd name="T8" fmla="*/ 17 w 84"/>
                <a:gd name="T9" fmla="*/ 0 h 57"/>
                <a:gd name="T10" fmla="*/ 7 w 84"/>
                <a:gd name="T11" fmla="*/ 17 h 57"/>
              </a:gdLst>
              <a:ahLst/>
              <a:cxnLst>
                <a:cxn ang="0">
                  <a:pos x="T0" y="T1"/>
                </a:cxn>
                <a:cxn ang="0">
                  <a:pos x="T2" y="T3"/>
                </a:cxn>
                <a:cxn ang="0">
                  <a:pos x="T4" y="T5"/>
                </a:cxn>
                <a:cxn ang="0">
                  <a:pos x="T6" y="T7"/>
                </a:cxn>
                <a:cxn ang="0">
                  <a:pos x="T8" y="T9"/>
                </a:cxn>
                <a:cxn ang="0">
                  <a:pos x="T10" y="T11"/>
                </a:cxn>
              </a:cxnLst>
              <a:rect l="0" t="0" r="r" b="b"/>
              <a:pathLst>
                <a:path w="84" h="57">
                  <a:moveTo>
                    <a:pt x="7" y="17"/>
                  </a:moveTo>
                  <a:cubicBezTo>
                    <a:pt x="38" y="36"/>
                    <a:pt x="38" y="36"/>
                    <a:pt x="38" y="36"/>
                  </a:cubicBezTo>
                  <a:cubicBezTo>
                    <a:pt x="69" y="56"/>
                    <a:pt x="69" y="56"/>
                    <a:pt x="69" y="56"/>
                  </a:cubicBezTo>
                  <a:cubicBezTo>
                    <a:pt x="69" y="56"/>
                    <a:pt x="84" y="57"/>
                    <a:pt x="80" y="40"/>
                  </a:cubicBezTo>
                  <a:cubicBezTo>
                    <a:pt x="17" y="0"/>
                    <a:pt x="17" y="0"/>
                    <a:pt x="17" y="0"/>
                  </a:cubicBezTo>
                  <a:cubicBezTo>
                    <a:pt x="0" y="4"/>
                    <a:pt x="7" y="17"/>
                    <a:pt x="7" y="1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17"/>
            <p:cNvSpPr/>
            <p:nvPr/>
          </p:nvSpPr>
          <p:spPr bwMode="auto">
            <a:xfrm>
              <a:off x="3529463" y="3590329"/>
              <a:ext cx="245642" cy="161900"/>
            </a:xfrm>
            <a:custGeom>
              <a:avLst/>
              <a:gdLst>
                <a:gd name="T0" fmla="*/ 6 w 176"/>
                <a:gd name="T1" fmla="*/ 12 h 116"/>
                <a:gd name="T2" fmla="*/ 0 w 176"/>
                <a:gd name="T3" fmla="*/ 20 h 116"/>
                <a:gd name="T4" fmla="*/ 156 w 176"/>
                <a:gd name="T5" fmla="*/ 116 h 116"/>
                <a:gd name="T6" fmla="*/ 162 w 176"/>
                <a:gd name="T7" fmla="*/ 110 h 116"/>
                <a:gd name="T8" fmla="*/ 176 w 176"/>
                <a:gd name="T9" fmla="*/ 106 h 116"/>
                <a:gd name="T10" fmla="*/ 4 w 176"/>
                <a:gd name="T11" fmla="*/ 0 h 116"/>
                <a:gd name="T12" fmla="*/ 6 w 176"/>
                <a:gd name="T13" fmla="*/ 12 h 116"/>
              </a:gdLst>
              <a:ahLst/>
              <a:cxnLst>
                <a:cxn ang="0">
                  <a:pos x="T0" y="T1"/>
                </a:cxn>
                <a:cxn ang="0">
                  <a:pos x="T2" y="T3"/>
                </a:cxn>
                <a:cxn ang="0">
                  <a:pos x="T4" y="T5"/>
                </a:cxn>
                <a:cxn ang="0">
                  <a:pos x="T6" y="T7"/>
                </a:cxn>
                <a:cxn ang="0">
                  <a:pos x="T8" y="T9"/>
                </a:cxn>
                <a:cxn ang="0">
                  <a:pos x="T10" y="T11"/>
                </a:cxn>
                <a:cxn ang="0">
                  <a:pos x="T12" y="T13"/>
                </a:cxn>
              </a:cxnLst>
              <a:rect l="0" t="0" r="r" b="b"/>
              <a:pathLst>
                <a:path w="176" h="116">
                  <a:moveTo>
                    <a:pt x="6" y="12"/>
                  </a:moveTo>
                  <a:lnTo>
                    <a:pt x="0" y="20"/>
                  </a:lnTo>
                  <a:lnTo>
                    <a:pt x="156" y="116"/>
                  </a:lnTo>
                  <a:lnTo>
                    <a:pt x="162" y="110"/>
                  </a:lnTo>
                  <a:lnTo>
                    <a:pt x="176" y="106"/>
                  </a:lnTo>
                  <a:lnTo>
                    <a:pt x="4" y="0"/>
                  </a:lnTo>
                  <a:lnTo>
                    <a:pt x="6" y="12"/>
                  </a:lnTo>
                  <a:close/>
                </a:path>
              </a:pathLst>
            </a:custGeom>
            <a:gradFill flip="none" rotWithShape="1">
              <a:gsLst>
                <a:gs pos="0">
                  <a:srgbClr val="D1D3D4">
                    <a:shade val="30000"/>
                    <a:satMod val="115000"/>
                  </a:srgbClr>
                </a:gs>
                <a:gs pos="50000">
                  <a:srgbClr val="D1D3D4">
                    <a:shade val="67500"/>
                    <a:satMod val="115000"/>
                  </a:srgbClr>
                </a:gs>
                <a:gs pos="100000">
                  <a:srgbClr val="D1D3D4">
                    <a:shade val="100000"/>
                    <a:satMod val="115000"/>
                  </a:srgbClr>
                </a:gs>
              </a:gsLst>
              <a:path path="circle">
                <a:fillToRect t="100000" r="100000"/>
              </a:path>
              <a:tileRect l="-100000" b="-100000"/>
            </a:gra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18"/>
            <p:cNvSpPr/>
            <p:nvPr/>
          </p:nvSpPr>
          <p:spPr bwMode="auto">
            <a:xfrm>
              <a:off x="3493175" y="3632200"/>
              <a:ext cx="245642" cy="178649"/>
            </a:xfrm>
            <a:custGeom>
              <a:avLst/>
              <a:gdLst>
                <a:gd name="T0" fmla="*/ 0 w 176"/>
                <a:gd name="T1" fmla="*/ 32 h 128"/>
                <a:gd name="T2" fmla="*/ 156 w 176"/>
                <a:gd name="T3" fmla="*/ 128 h 128"/>
                <a:gd name="T4" fmla="*/ 176 w 176"/>
                <a:gd name="T5" fmla="*/ 98 h 128"/>
                <a:gd name="T6" fmla="*/ 20 w 176"/>
                <a:gd name="T7" fmla="*/ 0 h 128"/>
                <a:gd name="T8" fmla="*/ 0 w 176"/>
                <a:gd name="T9" fmla="*/ 32 h 128"/>
              </a:gdLst>
              <a:ahLst/>
              <a:cxnLst>
                <a:cxn ang="0">
                  <a:pos x="T0" y="T1"/>
                </a:cxn>
                <a:cxn ang="0">
                  <a:pos x="T2" y="T3"/>
                </a:cxn>
                <a:cxn ang="0">
                  <a:pos x="T4" y="T5"/>
                </a:cxn>
                <a:cxn ang="0">
                  <a:pos x="T6" y="T7"/>
                </a:cxn>
                <a:cxn ang="0">
                  <a:pos x="T8" y="T9"/>
                </a:cxn>
              </a:cxnLst>
              <a:rect l="0" t="0" r="r" b="b"/>
              <a:pathLst>
                <a:path w="176" h="128">
                  <a:moveTo>
                    <a:pt x="0" y="32"/>
                  </a:moveTo>
                  <a:lnTo>
                    <a:pt x="156" y="128"/>
                  </a:lnTo>
                  <a:lnTo>
                    <a:pt x="176" y="98"/>
                  </a:lnTo>
                  <a:lnTo>
                    <a:pt x="20" y="0"/>
                  </a:lnTo>
                  <a:lnTo>
                    <a:pt x="0" y="32"/>
                  </a:lnTo>
                  <a:close/>
                </a:path>
              </a:pathLst>
            </a:custGeom>
            <a:gradFill flip="none" rotWithShape="1">
              <a:gsLst>
                <a:gs pos="0">
                  <a:srgbClr val="D1D3D4">
                    <a:shade val="30000"/>
                    <a:satMod val="115000"/>
                  </a:srgbClr>
                </a:gs>
                <a:gs pos="50000">
                  <a:srgbClr val="D1D3D4">
                    <a:shade val="67500"/>
                    <a:satMod val="115000"/>
                  </a:srgbClr>
                </a:gs>
                <a:gs pos="100000">
                  <a:srgbClr val="D1D3D4">
                    <a:shade val="100000"/>
                    <a:satMod val="115000"/>
                  </a:srgbClr>
                </a:gs>
              </a:gsLst>
              <a:path path="circle">
                <a:fillToRect l="100000" t="100000"/>
              </a:path>
              <a:tileRect r="-100000" b="-100000"/>
            </a:gra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19"/>
            <p:cNvSpPr/>
            <p:nvPr/>
          </p:nvSpPr>
          <p:spPr bwMode="auto">
            <a:xfrm>
              <a:off x="3202870" y="4059282"/>
              <a:ext cx="273556" cy="187023"/>
            </a:xfrm>
            <a:custGeom>
              <a:avLst/>
              <a:gdLst>
                <a:gd name="T0" fmla="*/ 9 w 98"/>
                <a:gd name="T1" fmla="*/ 21 h 67"/>
                <a:gd name="T2" fmla="*/ 45 w 98"/>
                <a:gd name="T3" fmla="*/ 43 h 67"/>
                <a:gd name="T4" fmla="*/ 80 w 98"/>
                <a:gd name="T5" fmla="*/ 66 h 67"/>
                <a:gd name="T6" fmla="*/ 94 w 98"/>
                <a:gd name="T7" fmla="*/ 47 h 67"/>
                <a:gd name="T8" fmla="*/ 20 w 98"/>
                <a:gd name="T9" fmla="*/ 0 h 67"/>
                <a:gd name="T10" fmla="*/ 9 w 98"/>
                <a:gd name="T11" fmla="*/ 21 h 67"/>
              </a:gdLst>
              <a:ahLst/>
              <a:cxnLst>
                <a:cxn ang="0">
                  <a:pos x="T0" y="T1"/>
                </a:cxn>
                <a:cxn ang="0">
                  <a:pos x="T2" y="T3"/>
                </a:cxn>
                <a:cxn ang="0">
                  <a:pos x="T4" y="T5"/>
                </a:cxn>
                <a:cxn ang="0">
                  <a:pos x="T6" y="T7"/>
                </a:cxn>
                <a:cxn ang="0">
                  <a:pos x="T8" y="T9"/>
                </a:cxn>
                <a:cxn ang="0">
                  <a:pos x="T10" y="T11"/>
                </a:cxn>
              </a:cxnLst>
              <a:rect l="0" t="0" r="r" b="b"/>
              <a:pathLst>
                <a:path w="98" h="67">
                  <a:moveTo>
                    <a:pt x="9" y="21"/>
                  </a:moveTo>
                  <a:cubicBezTo>
                    <a:pt x="45" y="43"/>
                    <a:pt x="45" y="43"/>
                    <a:pt x="45" y="43"/>
                  </a:cubicBezTo>
                  <a:cubicBezTo>
                    <a:pt x="80" y="66"/>
                    <a:pt x="80" y="66"/>
                    <a:pt x="80" y="66"/>
                  </a:cubicBezTo>
                  <a:cubicBezTo>
                    <a:pt x="80" y="66"/>
                    <a:pt x="98" y="67"/>
                    <a:pt x="94" y="47"/>
                  </a:cubicBezTo>
                  <a:cubicBezTo>
                    <a:pt x="20" y="0"/>
                    <a:pt x="20" y="0"/>
                    <a:pt x="20" y="0"/>
                  </a:cubicBezTo>
                  <a:cubicBezTo>
                    <a:pt x="0" y="5"/>
                    <a:pt x="9" y="21"/>
                    <a:pt x="9" y="21"/>
                  </a:cubicBezTo>
                  <a:close/>
                </a:path>
              </a:pathLst>
            </a:custGeom>
            <a:gradFill flip="none" rotWithShape="1">
              <a:gsLst>
                <a:gs pos="0">
                  <a:srgbClr val="D1D3D4">
                    <a:shade val="30000"/>
                    <a:satMod val="115000"/>
                  </a:srgbClr>
                </a:gs>
                <a:gs pos="50000">
                  <a:srgbClr val="D1D3D4">
                    <a:shade val="67500"/>
                    <a:satMod val="115000"/>
                  </a:srgbClr>
                </a:gs>
                <a:gs pos="100000">
                  <a:srgbClr val="D1D3D4">
                    <a:shade val="100000"/>
                    <a:satMod val="115000"/>
                  </a:srgbClr>
                </a:gs>
              </a:gsLst>
              <a:lin ang="8100000" scaled="1"/>
              <a:tileRect/>
            </a:gra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20"/>
            <p:cNvSpPr/>
            <p:nvPr/>
          </p:nvSpPr>
          <p:spPr bwMode="auto">
            <a:xfrm>
              <a:off x="3470844" y="3696401"/>
              <a:ext cx="228894" cy="150735"/>
            </a:xfrm>
            <a:custGeom>
              <a:avLst/>
              <a:gdLst>
                <a:gd name="T0" fmla="*/ 0 w 164"/>
                <a:gd name="T1" fmla="*/ 12 h 108"/>
                <a:gd name="T2" fmla="*/ 154 w 164"/>
                <a:gd name="T3" fmla="*/ 108 h 108"/>
                <a:gd name="T4" fmla="*/ 164 w 164"/>
                <a:gd name="T5" fmla="*/ 96 h 108"/>
                <a:gd name="T6" fmla="*/ 8 w 164"/>
                <a:gd name="T7" fmla="*/ 0 h 108"/>
                <a:gd name="T8" fmla="*/ 0 w 164"/>
                <a:gd name="T9" fmla="*/ 12 h 108"/>
              </a:gdLst>
              <a:ahLst/>
              <a:cxnLst>
                <a:cxn ang="0">
                  <a:pos x="T0" y="T1"/>
                </a:cxn>
                <a:cxn ang="0">
                  <a:pos x="T2" y="T3"/>
                </a:cxn>
                <a:cxn ang="0">
                  <a:pos x="T4" y="T5"/>
                </a:cxn>
                <a:cxn ang="0">
                  <a:pos x="T6" y="T7"/>
                </a:cxn>
                <a:cxn ang="0">
                  <a:pos x="T8" y="T9"/>
                </a:cxn>
              </a:cxnLst>
              <a:rect l="0" t="0" r="r" b="b"/>
              <a:pathLst>
                <a:path w="164" h="108">
                  <a:moveTo>
                    <a:pt x="0" y="12"/>
                  </a:moveTo>
                  <a:lnTo>
                    <a:pt x="154" y="108"/>
                  </a:lnTo>
                  <a:lnTo>
                    <a:pt x="164" y="96"/>
                  </a:lnTo>
                  <a:lnTo>
                    <a:pt x="8" y="0"/>
                  </a:lnTo>
                  <a:lnTo>
                    <a:pt x="0" y="12"/>
                  </a:lnTo>
                  <a:close/>
                </a:path>
              </a:pathLst>
            </a:custGeom>
            <a:gradFill flip="none" rotWithShape="1">
              <a:gsLst>
                <a:gs pos="0">
                  <a:srgbClr val="D1D3D4">
                    <a:shade val="30000"/>
                    <a:satMod val="115000"/>
                  </a:srgbClr>
                </a:gs>
                <a:gs pos="50000">
                  <a:srgbClr val="D1D3D4">
                    <a:shade val="67500"/>
                    <a:satMod val="115000"/>
                  </a:srgbClr>
                </a:gs>
                <a:gs pos="100000">
                  <a:srgbClr val="D1D3D4">
                    <a:shade val="100000"/>
                    <a:satMod val="115000"/>
                  </a:srgbClr>
                </a:gs>
              </a:gsLst>
              <a:path path="circle">
                <a:fillToRect t="100000" r="100000"/>
              </a:path>
              <a:tileRect l="-100000" b="-100000"/>
            </a:gra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21"/>
            <p:cNvSpPr/>
            <p:nvPr/>
          </p:nvSpPr>
          <p:spPr bwMode="auto">
            <a:xfrm>
              <a:off x="4390605" y="2101124"/>
              <a:ext cx="326592" cy="241455"/>
            </a:xfrm>
            <a:custGeom>
              <a:avLst/>
              <a:gdLst>
                <a:gd name="T0" fmla="*/ 36 w 234"/>
                <a:gd name="T1" fmla="*/ 4 h 173"/>
                <a:gd name="T2" fmla="*/ 0 w 234"/>
                <a:gd name="T3" fmla="*/ 34 h 173"/>
                <a:gd name="T4" fmla="*/ 222 w 234"/>
                <a:gd name="T5" fmla="*/ 173 h 173"/>
                <a:gd name="T6" fmla="*/ 234 w 234"/>
                <a:gd name="T7" fmla="*/ 131 h 173"/>
                <a:gd name="T8" fmla="*/ 228 w 234"/>
                <a:gd name="T9" fmla="*/ 108 h 173"/>
                <a:gd name="T10" fmla="*/ 56 w 234"/>
                <a:gd name="T11" fmla="*/ 0 h 173"/>
                <a:gd name="T12" fmla="*/ 36 w 234"/>
                <a:gd name="T13" fmla="*/ 4 h 173"/>
              </a:gdLst>
              <a:ahLst/>
              <a:cxnLst>
                <a:cxn ang="0">
                  <a:pos x="T0" y="T1"/>
                </a:cxn>
                <a:cxn ang="0">
                  <a:pos x="T2" y="T3"/>
                </a:cxn>
                <a:cxn ang="0">
                  <a:pos x="T4" y="T5"/>
                </a:cxn>
                <a:cxn ang="0">
                  <a:pos x="T6" y="T7"/>
                </a:cxn>
                <a:cxn ang="0">
                  <a:pos x="T8" y="T9"/>
                </a:cxn>
                <a:cxn ang="0">
                  <a:pos x="T10" y="T11"/>
                </a:cxn>
                <a:cxn ang="0">
                  <a:pos x="T12" y="T13"/>
                </a:cxn>
              </a:cxnLst>
              <a:rect l="0" t="0" r="r" b="b"/>
              <a:pathLst>
                <a:path w="234" h="173">
                  <a:moveTo>
                    <a:pt x="36" y="4"/>
                  </a:moveTo>
                  <a:lnTo>
                    <a:pt x="0" y="34"/>
                  </a:lnTo>
                  <a:lnTo>
                    <a:pt x="222" y="173"/>
                  </a:lnTo>
                  <a:lnTo>
                    <a:pt x="234" y="131"/>
                  </a:lnTo>
                  <a:lnTo>
                    <a:pt x="228" y="108"/>
                  </a:lnTo>
                  <a:lnTo>
                    <a:pt x="56" y="0"/>
                  </a:lnTo>
                  <a:lnTo>
                    <a:pt x="36" y="4"/>
                  </a:lnTo>
                  <a:close/>
                </a:path>
              </a:pathLst>
            </a:custGeom>
            <a:gradFill flip="none" rotWithShape="1">
              <a:gsLst>
                <a:gs pos="0">
                  <a:srgbClr val="D1D3D4">
                    <a:shade val="30000"/>
                    <a:satMod val="115000"/>
                  </a:srgbClr>
                </a:gs>
                <a:gs pos="50000">
                  <a:srgbClr val="D1D3D4">
                    <a:shade val="67500"/>
                    <a:satMod val="115000"/>
                  </a:srgbClr>
                </a:gs>
                <a:gs pos="100000">
                  <a:srgbClr val="D1D3D4">
                    <a:shade val="100000"/>
                    <a:satMod val="115000"/>
                  </a:srgbClr>
                </a:gs>
              </a:gsLst>
              <a:path path="circle">
                <a:fillToRect t="100000" r="100000"/>
              </a:path>
              <a:tileRect l="-100000" b="-100000"/>
            </a:gra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22"/>
            <p:cNvSpPr/>
            <p:nvPr/>
          </p:nvSpPr>
          <p:spPr bwMode="auto">
            <a:xfrm>
              <a:off x="3588082" y="3425637"/>
              <a:ext cx="301470" cy="214937"/>
            </a:xfrm>
            <a:custGeom>
              <a:avLst/>
              <a:gdLst>
                <a:gd name="T0" fmla="*/ 4 w 216"/>
                <a:gd name="T1" fmla="*/ 30 h 154"/>
                <a:gd name="T2" fmla="*/ 0 w 216"/>
                <a:gd name="T3" fmla="*/ 38 h 154"/>
                <a:gd name="T4" fmla="*/ 188 w 216"/>
                <a:gd name="T5" fmla="*/ 154 h 154"/>
                <a:gd name="T6" fmla="*/ 192 w 216"/>
                <a:gd name="T7" fmla="*/ 150 h 154"/>
                <a:gd name="T8" fmla="*/ 216 w 216"/>
                <a:gd name="T9" fmla="*/ 130 h 154"/>
                <a:gd name="T10" fmla="*/ 216 w 216"/>
                <a:gd name="T11" fmla="*/ 128 h 154"/>
                <a:gd name="T12" fmla="*/ 10 w 216"/>
                <a:gd name="T13" fmla="*/ 0 h 154"/>
                <a:gd name="T14" fmla="*/ 4 w 216"/>
                <a:gd name="T15" fmla="*/ 30 h 1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 h="154">
                  <a:moveTo>
                    <a:pt x="4" y="30"/>
                  </a:moveTo>
                  <a:lnTo>
                    <a:pt x="0" y="38"/>
                  </a:lnTo>
                  <a:lnTo>
                    <a:pt x="188" y="154"/>
                  </a:lnTo>
                  <a:lnTo>
                    <a:pt x="192" y="150"/>
                  </a:lnTo>
                  <a:lnTo>
                    <a:pt x="216" y="130"/>
                  </a:lnTo>
                  <a:lnTo>
                    <a:pt x="216" y="128"/>
                  </a:lnTo>
                  <a:lnTo>
                    <a:pt x="10" y="0"/>
                  </a:lnTo>
                  <a:lnTo>
                    <a:pt x="4" y="30"/>
                  </a:lnTo>
                  <a:close/>
                </a:path>
              </a:pathLst>
            </a:custGeom>
            <a:gradFill flip="none" rotWithShape="1">
              <a:gsLst>
                <a:gs pos="0">
                  <a:srgbClr val="D1D3D4">
                    <a:shade val="30000"/>
                    <a:satMod val="115000"/>
                  </a:srgbClr>
                </a:gs>
                <a:gs pos="50000">
                  <a:srgbClr val="D1D3D4">
                    <a:shade val="67500"/>
                    <a:satMod val="115000"/>
                  </a:srgbClr>
                </a:gs>
                <a:gs pos="100000">
                  <a:srgbClr val="D1D3D4">
                    <a:shade val="100000"/>
                    <a:satMod val="115000"/>
                  </a:srgbClr>
                </a:gs>
              </a:gsLst>
              <a:path path="circle">
                <a:fillToRect t="100000" r="100000"/>
              </a:path>
              <a:tileRect l="-100000" b="-100000"/>
            </a:gra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23"/>
            <p:cNvSpPr/>
            <p:nvPr/>
          </p:nvSpPr>
          <p:spPr bwMode="auto">
            <a:xfrm>
              <a:off x="5077286" y="1073893"/>
              <a:ext cx="281930" cy="200980"/>
            </a:xfrm>
            <a:custGeom>
              <a:avLst/>
              <a:gdLst>
                <a:gd name="T0" fmla="*/ 12 w 101"/>
                <a:gd name="T1" fmla="*/ 0 h 72"/>
                <a:gd name="T2" fmla="*/ 0 w 101"/>
                <a:gd name="T3" fmla="*/ 15 h 72"/>
                <a:gd name="T4" fmla="*/ 93 w 101"/>
                <a:gd name="T5" fmla="*/ 72 h 72"/>
                <a:gd name="T6" fmla="*/ 101 w 101"/>
                <a:gd name="T7" fmla="*/ 56 h 72"/>
                <a:gd name="T8" fmla="*/ 12 w 101"/>
                <a:gd name="T9" fmla="*/ 0 h 72"/>
              </a:gdLst>
              <a:ahLst/>
              <a:cxnLst>
                <a:cxn ang="0">
                  <a:pos x="T0" y="T1"/>
                </a:cxn>
                <a:cxn ang="0">
                  <a:pos x="T2" y="T3"/>
                </a:cxn>
                <a:cxn ang="0">
                  <a:pos x="T4" y="T5"/>
                </a:cxn>
                <a:cxn ang="0">
                  <a:pos x="T6" y="T7"/>
                </a:cxn>
                <a:cxn ang="0">
                  <a:pos x="T8" y="T9"/>
                </a:cxn>
              </a:cxnLst>
              <a:rect l="0" t="0" r="r" b="b"/>
              <a:pathLst>
                <a:path w="101" h="72">
                  <a:moveTo>
                    <a:pt x="12" y="0"/>
                  </a:moveTo>
                  <a:cubicBezTo>
                    <a:pt x="8" y="5"/>
                    <a:pt x="4" y="10"/>
                    <a:pt x="0" y="15"/>
                  </a:cubicBezTo>
                  <a:cubicBezTo>
                    <a:pt x="93" y="72"/>
                    <a:pt x="93" y="72"/>
                    <a:pt x="93" y="72"/>
                  </a:cubicBezTo>
                  <a:cubicBezTo>
                    <a:pt x="96" y="67"/>
                    <a:pt x="99" y="61"/>
                    <a:pt x="101" y="56"/>
                  </a:cubicBezTo>
                  <a:lnTo>
                    <a:pt x="12" y="0"/>
                  </a:lnTo>
                  <a:close/>
                </a:path>
              </a:pathLst>
            </a:custGeom>
            <a:gradFill flip="none" rotWithShape="1">
              <a:gsLst>
                <a:gs pos="0">
                  <a:srgbClr val="BCBEC0">
                    <a:shade val="30000"/>
                    <a:satMod val="115000"/>
                  </a:srgbClr>
                </a:gs>
                <a:gs pos="50000">
                  <a:srgbClr val="BCBEC0">
                    <a:shade val="67500"/>
                    <a:satMod val="115000"/>
                  </a:srgbClr>
                </a:gs>
                <a:gs pos="100000">
                  <a:srgbClr val="BCBEC0">
                    <a:shade val="100000"/>
                    <a:satMod val="115000"/>
                  </a:srgbClr>
                </a:gs>
              </a:gsLst>
              <a:lin ang="16200000" scaled="1"/>
              <a:tileRect/>
            </a:gra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Freeform 24"/>
            <p:cNvSpPr/>
            <p:nvPr/>
          </p:nvSpPr>
          <p:spPr bwMode="auto">
            <a:xfrm>
              <a:off x="4457598" y="1902935"/>
              <a:ext cx="401960" cy="332175"/>
            </a:xfrm>
            <a:custGeom>
              <a:avLst/>
              <a:gdLst>
                <a:gd name="T0" fmla="*/ 0 w 144"/>
                <a:gd name="T1" fmla="*/ 51 h 119"/>
                <a:gd name="T2" fmla="*/ 111 w 144"/>
                <a:gd name="T3" fmla="*/ 119 h 119"/>
                <a:gd name="T4" fmla="*/ 144 w 144"/>
                <a:gd name="T5" fmla="*/ 69 h 119"/>
                <a:gd name="T6" fmla="*/ 32 w 144"/>
                <a:gd name="T7" fmla="*/ 0 h 119"/>
                <a:gd name="T8" fmla="*/ 0 w 144"/>
                <a:gd name="T9" fmla="*/ 51 h 119"/>
              </a:gdLst>
              <a:ahLst/>
              <a:cxnLst>
                <a:cxn ang="0">
                  <a:pos x="T0" y="T1"/>
                </a:cxn>
                <a:cxn ang="0">
                  <a:pos x="T2" y="T3"/>
                </a:cxn>
                <a:cxn ang="0">
                  <a:pos x="T4" y="T5"/>
                </a:cxn>
                <a:cxn ang="0">
                  <a:pos x="T6" y="T7"/>
                </a:cxn>
                <a:cxn ang="0">
                  <a:pos x="T8" y="T9"/>
                </a:cxn>
              </a:cxnLst>
              <a:rect l="0" t="0" r="r" b="b"/>
              <a:pathLst>
                <a:path w="144" h="119">
                  <a:moveTo>
                    <a:pt x="0" y="51"/>
                  </a:moveTo>
                  <a:cubicBezTo>
                    <a:pt x="111" y="119"/>
                    <a:pt x="111" y="119"/>
                    <a:pt x="111" y="119"/>
                  </a:cubicBezTo>
                  <a:cubicBezTo>
                    <a:pt x="114" y="114"/>
                    <a:pt x="126" y="96"/>
                    <a:pt x="144" y="69"/>
                  </a:cubicBezTo>
                  <a:cubicBezTo>
                    <a:pt x="32" y="0"/>
                    <a:pt x="32" y="0"/>
                    <a:pt x="32" y="0"/>
                  </a:cubicBezTo>
                  <a:cubicBezTo>
                    <a:pt x="13" y="31"/>
                    <a:pt x="0" y="51"/>
                    <a:pt x="0" y="51"/>
                  </a:cubicBezTo>
                  <a:close/>
                </a:path>
              </a:pathLst>
            </a:custGeom>
            <a:gradFill flip="none" rotWithShape="1">
              <a:gsLst>
                <a:gs pos="0">
                  <a:srgbClr val="D1D3D4">
                    <a:shade val="30000"/>
                    <a:satMod val="115000"/>
                  </a:srgbClr>
                </a:gs>
                <a:gs pos="50000">
                  <a:srgbClr val="D1D3D4">
                    <a:shade val="67500"/>
                    <a:satMod val="115000"/>
                  </a:srgbClr>
                </a:gs>
                <a:gs pos="100000">
                  <a:srgbClr val="D1D3D4">
                    <a:shade val="100000"/>
                    <a:satMod val="115000"/>
                  </a:srgbClr>
                </a:gs>
              </a:gsLst>
              <a:lin ang="10800000" scaled="1"/>
              <a:tileRect/>
            </a:gra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25"/>
            <p:cNvSpPr/>
            <p:nvPr/>
          </p:nvSpPr>
          <p:spPr bwMode="auto">
            <a:xfrm>
              <a:off x="4750694" y="1665667"/>
              <a:ext cx="114447" cy="187023"/>
            </a:xfrm>
            <a:custGeom>
              <a:avLst/>
              <a:gdLst>
                <a:gd name="T0" fmla="*/ 0 w 41"/>
                <a:gd name="T1" fmla="*/ 67 h 67"/>
                <a:gd name="T2" fmla="*/ 41 w 41"/>
                <a:gd name="T3" fmla="*/ 0 h 67"/>
                <a:gd name="T4" fmla="*/ 0 w 41"/>
                <a:gd name="T5" fmla="*/ 67 h 67"/>
              </a:gdLst>
              <a:ahLst/>
              <a:cxnLst>
                <a:cxn ang="0">
                  <a:pos x="T0" y="T1"/>
                </a:cxn>
                <a:cxn ang="0">
                  <a:pos x="T2" y="T3"/>
                </a:cxn>
                <a:cxn ang="0">
                  <a:pos x="T4" y="T5"/>
                </a:cxn>
              </a:cxnLst>
              <a:rect l="0" t="0" r="r" b="b"/>
              <a:pathLst>
                <a:path w="41" h="67">
                  <a:moveTo>
                    <a:pt x="0" y="67"/>
                  </a:moveTo>
                  <a:cubicBezTo>
                    <a:pt x="0" y="67"/>
                    <a:pt x="35" y="42"/>
                    <a:pt x="41" y="0"/>
                  </a:cubicBezTo>
                  <a:cubicBezTo>
                    <a:pt x="41" y="0"/>
                    <a:pt x="19" y="36"/>
                    <a:pt x="0" y="67"/>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26"/>
            <p:cNvSpPr/>
            <p:nvPr/>
          </p:nvSpPr>
          <p:spPr bwMode="auto">
            <a:xfrm>
              <a:off x="4672535" y="1073893"/>
              <a:ext cx="628062" cy="778797"/>
            </a:xfrm>
            <a:custGeom>
              <a:avLst/>
              <a:gdLst>
                <a:gd name="T0" fmla="*/ 0 w 225"/>
                <a:gd name="T1" fmla="*/ 261 h 279"/>
                <a:gd name="T2" fmla="*/ 28 w 225"/>
                <a:gd name="T3" fmla="*/ 279 h 279"/>
                <a:gd name="T4" fmla="*/ 155 w 225"/>
                <a:gd name="T5" fmla="*/ 96 h 279"/>
                <a:gd name="T6" fmla="*/ 225 w 225"/>
                <a:gd name="T7" fmla="*/ 43 h 279"/>
                <a:gd name="T8" fmla="*/ 157 w 225"/>
                <a:gd name="T9" fmla="*/ 0 h 279"/>
                <a:gd name="T10" fmla="*/ 35 w 225"/>
                <a:gd name="T11" fmla="*/ 199 h 279"/>
                <a:gd name="T12" fmla="*/ 0 w 225"/>
                <a:gd name="T13" fmla="*/ 261 h 279"/>
              </a:gdLst>
              <a:ahLst/>
              <a:cxnLst>
                <a:cxn ang="0">
                  <a:pos x="T0" y="T1"/>
                </a:cxn>
                <a:cxn ang="0">
                  <a:pos x="T2" y="T3"/>
                </a:cxn>
                <a:cxn ang="0">
                  <a:pos x="T4" y="T5"/>
                </a:cxn>
                <a:cxn ang="0">
                  <a:pos x="T6" y="T7"/>
                </a:cxn>
                <a:cxn ang="0">
                  <a:pos x="T8" y="T9"/>
                </a:cxn>
                <a:cxn ang="0">
                  <a:pos x="T10" y="T11"/>
                </a:cxn>
                <a:cxn ang="0">
                  <a:pos x="T12" y="T13"/>
                </a:cxn>
              </a:cxnLst>
              <a:rect l="0" t="0" r="r" b="b"/>
              <a:pathLst>
                <a:path w="225" h="279">
                  <a:moveTo>
                    <a:pt x="0" y="261"/>
                  </a:moveTo>
                  <a:cubicBezTo>
                    <a:pt x="28" y="279"/>
                    <a:pt x="28" y="279"/>
                    <a:pt x="28" y="279"/>
                  </a:cubicBezTo>
                  <a:cubicBezTo>
                    <a:pt x="28" y="279"/>
                    <a:pt x="108" y="143"/>
                    <a:pt x="155" y="96"/>
                  </a:cubicBezTo>
                  <a:cubicBezTo>
                    <a:pt x="200" y="49"/>
                    <a:pt x="225" y="43"/>
                    <a:pt x="225" y="43"/>
                  </a:cubicBezTo>
                  <a:cubicBezTo>
                    <a:pt x="157" y="0"/>
                    <a:pt x="157" y="0"/>
                    <a:pt x="157" y="0"/>
                  </a:cubicBezTo>
                  <a:cubicBezTo>
                    <a:pt x="157" y="0"/>
                    <a:pt x="70" y="136"/>
                    <a:pt x="35" y="199"/>
                  </a:cubicBezTo>
                  <a:cubicBezTo>
                    <a:pt x="0" y="261"/>
                    <a:pt x="0" y="261"/>
                    <a:pt x="0" y="261"/>
                  </a:cubicBezTo>
                  <a:close/>
                </a:path>
              </a:pathLst>
            </a:custGeom>
            <a:gradFill flip="none" rotWithShape="1">
              <a:gsLst>
                <a:gs pos="0">
                  <a:srgbClr val="D1D3D4">
                    <a:shade val="30000"/>
                    <a:satMod val="115000"/>
                  </a:srgbClr>
                </a:gs>
                <a:gs pos="50000">
                  <a:srgbClr val="D1D3D4">
                    <a:shade val="67500"/>
                    <a:satMod val="115000"/>
                  </a:srgbClr>
                </a:gs>
                <a:gs pos="100000">
                  <a:srgbClr val="D1D3D4">
                    <a:shade val="100000"/>
                    <a:satMod val="115000"/>
                  </a:srgbClr>
                </a:gs>
              </a:gsLst>
              <a:lin ang="16200000" scaled="1"/>
              <a:tileRect/>
            </a:gra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Freeform 27"/>
            <p:cNvSpPr/>
            <p:nvPr/>
          </p:nvSpPr>
          <p:spPr bwMode="auto">
            <a:xfrm>
              <a:off x="4692075" y="1629379"/>
              <a:ext cx="164692" cy="187023"/>
            </a:xfrm>
            <a:custGeom>
              <a:avLst/>
              <a:gdLst>
                <a:gd name="T0" fmla="*/ 56 w 118"/>
                <a:gd name="T1" fmla="*/ 134 h 134"/>
                <a:gd name="T2" fmla="*/ 0 w 118"/>
                <a:gd name="T3" fmla="*/ 100 h 134"/>
                <a:gd name="T4" fmla="*/ 56 w 118"/>
                <a:gd name="T5" fmla="*/ 0 h 134"/>
                <a:gd name="T6" fmla="*/ 118 w 118"/>
                <a:gd name="T7" fmla="*/ 34 h 134"/>
                <a:gd name="T8" fmla="*/ 56 w 118"/>
                <a:gd name="T9" fmla="*/ 134 h 134"/>
              </a:gdLst>
              <a:ahLst/>
              <a:cxnLst>
                <a:cxn ang="0">
                  <a:pos x="T0" y="T1"/>
                </a:cxn>
                <a:cxn ang="0">
                  <a:pos x="T2" y="T3"/>
                </a:cxn>
                <a:cxn ang="0">
                  <a:pos x="T4" y="T5"/>
                </a:cxn>
                <a:cxn ang="0">
                  <a:pos x="T6" y="T7"/>
                </a:cxn>
                <a:cxn ang="0">
                  <a:pos x="T8" y="T9"/>
                </a:cxn>
              </a:cxnLst>
              <a:rect l="0" t="0" r="r" b="b"/>
              <a:pathLst>
                <a:path w="118" h="134">
                  <a:moveTo>
                    <a:pt x="56" y="134"/>
                  </a:moveTo>
                  <a:lnTo>
                    <a:pt x="0" y="100"/>
                  </a:lnTo>
                  <a:lnTo>
                    <a:pt x="56" y="0"/>
                  </a:lnTo>
                  <a:lnTo>
                    <a:pt x="118" y="34"/>
                  </a:lnTo>
                  <a:lnTo>
                    <a:pt x="56" y="134"/>
                  </a:ln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Freeform 28"/>
            <p:cNvSpPr/>
            <p:nvPr/>
          </p:nvSpPr>
          <p:spPr bwMode="auto">
            <a:xfrm>
              <a:off x="3013056" y="4483572"/>
              <a:ext cx="159109" cy="226102"/>
            </a:xfrm>
            <a:custGeom>
              <a:avLst/>
              <a:gdLst>
                <a:gd name="T0" fmla="*/ 47 w 57"/>
                <a:gd name="T1" fmla="*/ 1 h 81"/>
                <a:gd name="T2" fmla="*/ 42 w 57"/>
                <a:gd name="T3" fmla="*/ 10 h 81"/>
                <a:gd name="T4" fmla="*/ 42 w 57"/>
                <a:gd name="T5" fmla="*/ 11 h 81"/>
                <a:gd name="T6" fmla="*/ 2 w 57"/>
                <a:gd name="T7" fmla="*/ 73 h 81"/>
                <a:gd name="T8" fmla="*/ 0 w 57"/>
                <a:gd name="T9" fmla="*/ 81 h 81"/>
                <a:gd name="T10" fmla="*/ 7 w 57"/>
                <a:gd name="T11" fmla="*/ 75 h 81"/>
                <a:gd name="T12" fmla="*/ 48 w 57"/>
                <a:gd name="T13" fmla="*/ 15 h 81"/>
                <a:gd name="T14" fmla="*/ 50 w 57"/>
                <a:gd name="T15" fmla="*/ 15 h 81"/>
                <a:gd name="T16" fmla="*/ 56 w 57"/>
                <a:gd name="T17" fmla="*/ 6 h 81"/>
                <a:gd name="T18" fmla="*/ 47 w 57"/>
                <a:gd name="T19"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81">
                  <a:moveTo>
                    <a:pt x="47" y="1"/>
                  </a:moveTo>
                  <a:cubicBezTo>
                    <a:pt x="43" y="2"/>
                    <a:pt x="41" y="6"/>
                    <a:pt x="42" y="10"/>
                  </a:cubicBezTo>
                  <a:cubicBezTo>
                    <a:pt x="42" y="10"/>
                    <a:pt x="42" y="11"/>
                    <a:pt x="42" y="11"/>
                  </a:cubicBezTo>
                  <a:cubicBezTo>
                    <a:pt x="2" y="73"/>
                    <a:pt x="2" y="73"/>
                    <a:pt x="2" y="73"/>
                  </a:cubicBezTo>
                  <a:cubicBezTo>
                    <a:pt x="0" y="81"/>
                    <a:pt x="0" y="81"/>
                    <a:pt x="0" y="81"/>
                  </a:cubicBezTo>
                  <a:cubicBezTo>
                    <a:pt x="7" y="75"/>
                    <a:pt x="7" y="75"/>
                    <a:pt x="7" y="75"/>
                  </a:cubicBezTo>
                  <a:cubicBezTo>
                    <a:pt x="48" y="15"/>
                    <a:pt x="48" y="15"/>
                    <a:pt x="48" y="15"/>
                  </a:cubicBezTo>
                  <a:cubicBezTo>
                    <a:pt x="49" y="15"/>
                    <a:pt x="50" y="15"/>
                    <a:pt x="50" y="15"/>
                  </a:cubicBezTo>
                  <a:cubicBezTo>
                    <a:pt x="54" y="14"/>
                    <a:pt x="57" y="10"/>
                    <a:pt x="56" y="6"/>
                  </a:cubicBezTo>
                  <a:cubicBezTo>
                    <a:pt x="55" y="3"/>
                    <a:pt x="51" y="0"/>
                    <a:pt x="47" y="1"/>
                  </a:cubicBezTo>
                  <a:close/>
                </a:path>
              </a:pathLst>
            </a:custGeom>
            <a:solidFill>
              <a:srgbClr val="3D7351"/>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Freeform 29"/>
            <p:cNvSpPr/>
            <p:nvPr/>
          </p:nvSpPr>
          <p:spPr bwMode="auto">
            <a:xfrm>
              <a:off x="3956545" y="5283305"/>
              <a:ext cx="584796" cy="667141"/>
            </a:xfrm>
            <a:custGeom>
              <a:avLst/>
              <a:gdLst>
                <a:gd name="T0" fmla="*/ 0 w 209"/>
                <a:gd name="T1" fmla="*/ 28 h 239"/>
                <a:gd name="T2" fmla="*/ 75 w 209"/>
                <a:gd name="T3" fmla="*/ 165 h 239"/>
                <a:gd name="T4" fmla="*/ 162 w 209"/>
                <a:gd name="T5" fmla="*/ 239 h 239"/>
                <a:gd name="T6" fmla="*/ 149 w 209"/>
                <a:gd name="T7" fmla="*/ 167 h 239"/>
                <a:gd name="T8" fmla="*/ 209 w 209"/>
                <a:gd name="T9" fmla="*/ 179 h 239"/>
                <a:gd name="T10" fmla="*/ 107 w 209"/>
                <a:gd name="T11" fmla="*/ 84 h 239"/>
                <a:gd name="T12" fmla="*/ 66 w 209"/>
                <a:gd name="T13" fmla="*/ 0 h 239"/>
                <a:gd name="T14" fmla="*/ 0 w 209"/>
                <a:gd name="T15" fmla="*/ 28 h 2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9" h="239">
                  <a:moveTo>
                    <a:pt x="0" y="28"/>
                  </a:moveTo>
                  <a:cubicBezTo>
                    <a:pt x="0" y="28"/>
                    <a:pt x="42" y="131"/>
                    <a:pt x="75" y="165"/>
                  </a:cubicBezTo>
                  <a:cubicBezTo>
                    <a:pt x="109" y="198"/>
                    <a:pt x="114" y="203"/>
                    <a:pt x="162" y="239"/>
                  </a:cubicBezTo>
                  <a:cubicBezTo>
                    <a:pt x="149" y="167"/>
                    <a:pt x="149" y="167"/>
                    <a:pt x="149" y="167"/>
                  </a:cubicBezTo>
                  <a:cubicBezTo>
                    <a:pt x="209" y="179"/>
                    <a:pt x="209" y="179"/>
                    <a:pt x="209" y="179"/>
                  </a:cubicBezTo>
                  <a:cubicBezTo>
                    <a:pt x="209" y="179"/>
                    <a:pt x="133" y="150"/>
                    <a:pt x="107" y="84"/>
                  </a:cubicBezTo>
                  <a:cubicBezTo>
                    <a:pt x="81" y="17"/>
                    <a:pt x="66" y="0"/>
                    <a:pt x="66" y="0"/>
                  </a:cubicBezTo>
                  <a:lnTo>
                    <a:pt x="0" y="28"/>
                  </a:ln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Freeform 30"/>
            <p:cNvSpPr/>
            <p:nvPr/>
          </p:nvSpPr>
          <p:spPr bwMode="auto">
            <a:xfrm>
              <a:off x="4073783" y="5191189"/>
              <a:ext cx="953259" cy="530363"/>
            </a:xfrm>
            <a:custGeom>
              <a:avLst/>
              <a:gdLst>
                <a:gd name="T0" fmla="*/ 0 w 341"/>
                <a:gd name="T1" fmla="*/ 52 h 190"/>
                <a:gd name="T2" fmla="*/ 47 w 341"/>
                <a:gd name="T3" fmla="*/ 2 h 190"/>
                <a:gd name="T4" fmla="*/ 341 w 341"/>
                <a:gd name="T5" fmla="*/ 84 h 190"/>
                <a:gd name="T6" fmla="*/ 187 w 341"/>
                <a:gd name="T7" fmla="*/ 112 h 190"/>
                <a:gd name="T8" fmla="*/ 265 w 341"/>
                <a:gd name="T9" fmla="*/ 190 h 190"/>
                <a:gd name="T10" fmla="*/ 0 w 341"/>
                <a:gd name="T11" fmla="*/ 52 h 190"/>
              </a:gdLst>
              <a:ahLst/>
              <a:cxnLst>
                <a:cxn ang="0">
                  <a:pos x="T0" y="T1"/>
                </a:cxn>
                <a:cxn ang="0">
                  <a:pos x="T2" y="T3"/>
                </a:cxn>
                <a:cxn ang="0">
                  <a:pos x="T4" y="T5"/>
                </a:cxn>
                <a:cxn ang="0">
                  <a:pos x="T6" y="T7"/>
                </a:cxn>
                <a:cxn ang="0">
                  <a:pos x="T8" y="T9"/>
                </a:cxn>
                <a:cxn ang="0">
                  <a:pos x="T10" y="T11"/>
                </a:cxn>
              </a:cxnLst>
              <a:rect l="0" t="0" r="r" b="b"/>
              <a:pathLst>
                <a:path w="341" h="190">
                  <a:moveTo>
                    <a:pt x="0" y="52"/>
                  </a:moveTo>
                  <a:cubicBezTo>
                    <a:pt x="0" y="52"/>
                    <a:pt x="45" y="0"/>
                    <a:pt x="47" y="2"/>
                  </a:cubicBezTo>
                  <a:cubicBezTo>
                    <a:pt x="107" y="62"/>
                    <a:pt x="213" y="104"/>
                    <a:pt x="341" y="84"/>
                  </a:cubicBezTo>
                  <a:cubicBezTo>
                    <a:pt x="341" y="84"/>
                    <a:pt x="237" y="112"/>
                    <a:pt x="187" y="112"/>
                  </a:cubicBezTo>
                  <a:cubicBezTo>
                    <a:pt x="265" y="190"/>
                    <a:pt x="265" y="190"/>
                    <a:pt x="265" y="190"/>
                  </a:cubicBezTo>
                  <a:cubicBezTo>
                    <a:pt x="265" y="190"/>
                    <a:pt x="125" y="168"/>
                    <a:pt x="0" y="52"/>
                  </a:cubicBezTo>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Freeform 31"/>
            <p:cNvSpPr/>
            <p:nvPr/>
          </p:nvSpPr>
          <p:spPr bwMode="auto">
            <a:xfrm>
              <a:off x="3487592" y="4874367"/>
              <a:ext cx="720178" cy="531760"/>
            </a:xfrm>
            <a:custGeom>
              <a:avLst/>
              <a:gdLst>
                <a:gd name="T0" fmla="*/ 258 w 258"/>
                <a:gd name="T1" fmla="*/ 116 h 190"/>
                <a:gd name="T2" fmla="*/ 164 w 258"/>
                <a:gd name="T3" fmla="*/ 189 h 190"/>
                <a:gd name="T4" fmla="*/ 9 w 258"/>
                <a:gd name="T5" fmla="*/ 80 h 190"/>
                <a:gd name="T6" fmla="*/ 19 w 258"/>
                <a:gd name="T7" fmla="*/ 0 h 190"/>
                <a:gd name="T8" fmla="*/ 258 w 258"/>
                <a:gd name="T9" fmla="*/ 116 h 190"/>
              </a:gdLst>
              <a:ahLst/>
              <a:cxnLst>
                <a:cxn ang="0">
                  <a:pos x="T0" y="T1"/>
                </a:cxn>
                <a:cxn ang="0">
                  <a:pos x="T2" y="T3"/>
                </a:cxn>
                <a:cxn ang="0">
                  <a:pos x="T4" y="T5"/>
                </a:cxn>
                <a:cxn ang="0">
                  <a:pos x="T6" y="T7"/>
                </a:cxn>
                <a:cxn ang="0">
                  <a:pos x="T8" y="T9"/>
                </a:cxn>
              </a:cxnLst>
              <a:rect l="0" t="0" r="r" b="b"/>
              <a:pathLst>
                <a:path w="258" h="190">
                  <a:moveTo>
                    <a:pt x="258" y="116"/>
                  </a:moveTo>
                  <a:cubicBezTo>
                    <a:pt x="256" y="153"/>
                    <a:pt x="215" y="190"/>
                    <a:pt x="164" y="189"/>
                  </a:cubicBezTo>
                  <a:cubicBezTo>
                    <a:pt x="97" y="186"/>
                    <a:pt x="26" y="141"/>
                    <a:pt x="9" y="80"/>
                  </a:cubicBezTo>
                  <a:cubicBezTo>
                    <a:pt x="0" y="49"/>
                    <a:pt x="4" y="21"/>
                    <a:pt x="19" y="0"/>
                  </a:cubicBezTo>
                  <a:lnTo>
                    <a:pt x="258" y="116"/>
                  </a:lnTo>
                  <a:close/>
                </a:path>
              </a:pathLst>
            </a:custGeom>
            <a:solidFill>
              <a:srgbClr val="3D7351"/>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Freeform 32"/>
            <p:cNvSpPr/>
            <p:nvPr/>
          </p:nvSpPr>
          <p:spPr bwMode="auto">
            <a:xfrm>
              <a:off x="3479218" y="4737589"/>
              <a:ext cx="776006" cy="629458"/>
            </a:xfrm>
            <a:custGeom>
              <a:avLst/>
              <a:gdLst>
                <a:gd name="T0" fmla="*/ 261 w 278"/>
                <a:gd name="T1" fmla="*/ 116 h 225"/>
                <a:gd name="T2" fmla="*/ 171 w 278"/>
                <a:gd name="T3" fmla="*/ 223 h 225"/>
                <a:gd name="T4" fmla="*/ 17 w 278"/>
                <a:gd name="T5" fmla="*/ 109 h 225"/>
                <a:gd name="T6" fmla="*/ 108 w 278"/>
                <a:gd name="T7" fmla="*/ 2 h 225"/>
                <a:gd name="T8" fmla="*/ 261 w 278"/>
                <a:gd name="T9" fmla="*/ 116 h 225"/>
              </a:gdLst>
              <a:ahLst/>
              <a:cxnLst>
                <a:cxn ang="0">
                  <a:pos x="T0" y="T1"/>
                </a:cxn>
                <a:cxn ang="0">
                  <a:pos x="T2" y="T3"/>
                </a:cxn>
                <a:cxn ang="0">
                  <a:pos x="T4" y="T5"/>
                </a:cxn>
                <a:cxn ang="0">
                  <a:pos x="T6" y="T7"/>
                </a:cxn>
                <a:cxn ang="0">
                  <a:pos x="T8" y="T9"/>
                </a:cxn>
              </a:cxnLst>
              <a:rect l="0" t="0" r="r" b="b"/>
              <a:pathLst>
                <a:path w="278" h="225">
                  <a:moveTo>
                    <a:pt x="261" y="116"/>
                  </a:moveTo>
                  <a:cubicBezTo>
                    <a:pt x="278" y="177"/>
                    <a:pt x="238" y="225"/>
                    <a:pt x="171" y="223"/>
                  </a:cubicBezTo>
                  <a:cubicBezTo>
                    <a:pt x="103" y="221"/>
                    <a:pt x="35" y="170"/>
                    <a:pt x="17" y="109"/>
                  </a:cubicBezTo>
                  <a:cubicBezTo>
                    <a:pt x="0" y="48"/>
                    <a:pt x="41" y="0"/>
                    <a:pt x="108" y="2"/>
                  </a:cubicBezTo>
                  <a:cubicBezTo>
                    <a:pt x="175" y="4"/>
                    <a:pt x="244" y="55"/>
                    <a:pt x="261" y="116"/>
                  </a:cubicBezTo>
                  <a:close/>
                </a:path>
              </a:pathLst>
            </a:custGeom>
            <a:solidFill>
              <a:srgbClr val="3D7351"/>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33"/>
            <p:cNvSpPr/>
            <p:nvPr/>
          </p:nvSpPr>
          <p:spPr bwMode="auto">
            <a:xfrm>
              <a:off x="3615996" y="4824122"/>
              <a:ext cx="535946" cy="434061"/>
            </a:xfrm>
            <a:custGeom>
              <a:avLst/>
              <a:gdLst>
                <a:gd name="T0" fmla="*/ 180 w 192"/>
                <a:gd name="T1" fmla="*/ 80 h 155"/>
                <a:gd name="T2" fmla="*/ 118 w 192"/>
                <a:gd name="T3" fmla="*/ 154 h 155"/>
                <a:gd name="T4" fmla="*/ 12 w 192"/>
                <a:gd name="T5" fmla="*/ 75 h 155"/>
                <a:gd name="T6" fmla="*/ 74 w 192"/>
                <a:gd name="T7" fmla="*/ 1 h 155"/>
                <a:gd name="T8" fmla="*/ 180 w 192"/>
                <a:gd name="T9" fmla="*/ 80 h 155"/>
              </a:gdLst>
              <a:ahLst/>
              <a:cxnLst>
                <a:cxn ang="0">
                  <a:pos x="T0" y="T1"/>
                </a:cxn>
                <a:cxn ang="0">
                  <a:pos x="T2" y="T3"/>
                </a:cxn>
                <a:cxn ang="0">
                  <a:pos x="T4" y="T5"/>
                </a:cxn>
                <a:cxn ang="0">
                  <a:pos x="T6" y="T7"/>
                </a:cxn>
                <a:cxn ang="0">
                  <a:pos x="T8" y="T9"/>
                </a:cxn>
              </a:cxnLst>
              <a:rect l="0" t="0" r="r" b="b"/>
              <a:pathLst>
                <a:path w="192" h="155">
                  <a:moveTo>
                    <a:pt x="180" y="80"/>
                  </a:moveTo>
                  <a:cubicBezTo>
                    <a:pt x="192" y="122"/>
                    <a:pt x="164" y="155"/>
                    <a:pt x="118" y="154"/>
                  </a:cubicBezTo>
                  <a:cubicBezTo>
                    <a:pt x="71" y="152"/>
                    <a:pt x="24" y="117"/>
                    <a:pt x="12" y="75"/>
                  </a:cubicBezTo>
                  <a:cubicBezTo>
                    <a:pt x="0" y="33"/>
                    <a:pt x="28" y="0"/>
                    <a:pt x="74" y="1"/>
                  </a:cubicBezTo>
                  <a:cubicBezTo>
                    <a:pt x="121" y="3"/>
                    <a:pt x="168" y="38"/>
                    <a:pt x="180" y="80"/>
                  </a:cubicBezTo>
                  <a:close/>
                </a:path>
              </a:pathLst>
            </a:custGeom>
            <a:solidFill>
              <a:schemeClr val="bg1"/>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0" name="Rectangle 36"/>
          <p:cNvSpPr/>
          <p:nvPr/>
        </p:nvSpPr>
        <p:spPr>
          <a:xfrm>
            <a:off x="4741545" y="379730"/>
            <a:ext cx="1115060" cy="1176020"/>
          </a:xfrm>
          <a:prstGeom prst="rect">
            <a:avLst/>
          </a:prstGeom>
          <a:solidFill>
            <a:srgbClr val="3D73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Freeform 97"/>
          <p:cNvSpPr>
            <a:spLocks noChangeArrowheads="1"/>
          </p:cNvSpPr>
          <p:nvPr/>
        </p:nvSpPr>
        <p:spPr bwMode="auto">
          <a:xfrm>
            <a:off x="5087620" y="690880"/>
            <a:ext cx="399415" cy="571500"/>
          </a:xfrm>
          <a:custGeom>
            <a:avLst/>
            <a:gdLst>
              <a:gd name="T0" fmla="*/ 230 w 497"/>
              <a:gd name="T1" fmla="*/ 231 h 426"/>
              <a:gd name="T2" fmla="*/ 230 w 497"/>
              <a:gd name="T3" fmla="*/ 231 h 426"/>
              <a:gd name="T4" fmla="*/ 274 w 497"/>
              <a:gd name="T5" fmla="*/ 231 h 426"/>
              <a:gd name="T6" fmla="*/ 274 w 497"/>
              <a:gd name="T7" fmla="*/ 275 h 426"/>
              <a:gd name="T8" fmla="*/ 496 w 497"/>
              <a:gd name="T9" fmla="*/ 275 h 426"/>
              <a:gd name="T10" fmla="*/ 487 w 497"/>
              <a:gd name="T11" fmla="*/ 133 h 426"/>
              <a:gd name="T12" fmla="*/ 443 w 497"/>
              <a:gd name="T13" fmla="*/ 80 h 426"/>
              <a:gd name="T14" fmla="*/ 363 w 497"/>
              <a:gd name="T15" fmla="*/ 80 h 426"/>
              <a:gd name="T16" fmla="*/ 337 w 497"/>
              <a:gd name="T17" fmla="*/ 27 h 426"/>
              <a:gd name="T18" fmla="*/ 300 w 497"/>
              <a:gd name="T19" fmla="*/ 0 h 426"/>
              <a:gd name="T20" fmla="*/ 194 w 497"/>
              <a:gd name="T21" fmla="*/ 0 h 426"/>
              <a:gd name="T22" fmla="*/ 168 w 497"/>
              <a:gd name="T23" fmla="*/ 27 h 426"/>
              <a:gd name="T24" fmla="*/ 133 w 497"/>
              <a:gd name="T25" fmla="*/ 80 h 426"/>
              <a:gd name="T26" fmla="*/ 53 w 497"/>
              <a:gd name="T27" fmla="*/ 80 h 426"/>
              <a:gd name="T28" fmla="*/ 9 w 497"/>
              <a:gd name="T29" fmla="*/ 133 h 426"/>
              <a:gd name="T30" fmla="*/ 0 w 497"/>
              <a:gd name="T31" fmla="*/ 275 h 426"/>
              <a:gd name="T32" fmla="*/ 230 w 497"/>
              <a:gd name="T33" fmla="*/ 275 h 426"/>
              <a:gd name="T34" fmla="*/ 230 w 497"/>
              <a:gd name="T35" fmla="*/ 231 h 426"/>
              <a:gd name="T36" fmla="*/ 186 w 497"/>
              <a:gd name="T37" fmla="*/ 53 h 426"/>
              <a:gd name="T38" fmla="*/ 186 w 497"/>
              <a:gd name="T39" fmla="*/ 53 h 426"/>
              <a:gd name="T40" fmla="*/ 212 w 497"/>
              <a:gd name="T41" fmla="*/ 36 h 426"/>
              <a:gd name="T42" fmla="*/ 284 w 497"/>
              <a:gd name="T43" fmla="*/ 36 h 426"/>
              <a:gd name="T44" fmla="*/ 309 w 497"/>
              <a:gd name="T45" fmla="*/ 53 h 426"/>
              <a:gd name="T46" fmla="*/ 319 w 497"/>
              <a:gd name="T47" fmla="*/ 80 h 426"/>
              <a:gd name="T48" fmla="*/ 177 w 497"/>
              <a:gd name="T49" fmla="*/ 80 h 426"/>
              <a:gd name="T50" fmla="*/ 186 w 497"/>
              <a:gd name="T51" fmla="*/ 53 h 426"/>
              <a:gd name="T52" fmla="*/ 274 w 497"/>
              <a:gd name="T53" fmla="*/ 355 h 426"/>
              <a:gd name="T54" fmla="*/ 274 w 497"/>
              <a:gd name="T55" fmla="*/ 355 h 426"/>
              <a:gd name="T56" fmla="*/ 230 w 497"/>
              <a:gd name="T57" fmla="*/ 355 h 426"/>
              <a:gd name="T58" fmla="*/ 230 w 497"/>
              <a:gd name="T59" fmla="*/ 302 h 426"/>
              <a:gd name="T60" fmla="*/ 9 w 497"/>
              <a:gd name="T61" fmla="*/ 302 h 426"/>
              <a:gd name="T62" fmla="*/ 17 w 497"/>
              <a:gd name="T63" fmla="*/ 381 h 426"/>
              <a:gd name="T64" fmla="*/ 62 w 497"/>
              <a:gd name="T65" fmla="*/ 425 h 426"/>
              <a:gd name="T66" fmla="*/ 434 w 497"/>
              <a:gd name="T67" fmla="*/ 425 h 426"/>
              <a:gd name="T68" fmla="*/ 478 w 497"/>
              <a:gd name="T69" fmla="*/ 381 h 426"/>
              <a:gd name="T70" fmla="*/ 487 w 497"/>
              <a:gd name="T71" fmla="*/ 302 h 426"/>
              <a:gd name="T72" fmla="*/ 274 w 497"/>
              <a:gd name="T73" fmla="*/ 302 h 426"/>
              <a:gd name="T74" fmla="*/ 274 w 497"/>
              <a:gd name="T75" fmla="*/ 355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7" h="426">
                <a:moveTo>
                  <a:pt x="230" y="231"/>
                </a:moveTo>
                <a:lnTo>
                  <a:pt x="230" y="231"/>
                </a:lnTo>
                <a:cubicBezTo>
                  <a:pt x="274" y="231"/>
                  <a:pt x="274" y="231"/>
                  <a:pt x="274" y="231"/>
                </a:cubicBezTo>
                <a:cubicBezTo>
                  <a:pt x="274" y="275"/>
                  <a:pt x="274" y="275"/>
                  <a:pt x="274" y="275"/>
                </a:cubicBezTo>
                <a:cubicBezTo>
                  <a:pt x="496" y="275"/>
                  <a:pt x="496" y="275"/>
                  <a:pt x="496" y="275"/>
                </a:cubicBezTo>
                <a:cubicBezTo>
                  <a:pt x="496" y="275"/>
                  <a:pt x="496" y="168"/>
                  <a:pt x="487" y="133"/>
                </a:cubicBezTo>
                <a:cubicBezTo>
                  <a:pt x="487" y="97"/>
                  <a:pt x="478" y="80"/>
                  <a:pt x="443" y="80"/>
                </a:cubicBezTo>
                <a:cubicBezTo>
                  <a:pt x="363" y="80"/>
                  <a:pt x="363" y="80"/>
                  <a:pt x="363" y="80"/>
                </a:cubicBezTo>
                <a:cubicBezTo>
                  <a:pt x="345" y="53"/>
                  <a:pt x="337" y="27"/>
                  <a:pt x="337" y="27"/>
                </a:cubicBezTo>
                <a:cubicBezTo>
                  <a:pt x="328" y="9"/>
                  <a:pt x="319" y="0"/>
                  <a:pt x="300" y="0"/>
                </a:cubicBezTo>
                <a:cubicBezTo>
                  <a:pt x="194" y="0"/>
                  <a:pt x="194" y="0"/>
                  <a:pt x="194" y="0"/>
                </a:cubicBezTo>
                <a:cubicBezTo>
                  <a:pt x="177" y="0"/>
                  <a:pt x="168" y="9"/>
                  <a:pt x="168" y="27"/>
                </a:cubicBezTo>
                <a:cubicBezTo>
                  <a:pt x="159" y="27"/>
                  <a:pt x="150" y="53"/>
                  <a:pt x="133" y="80"/>
                </a:cubicBezTo>
                <a:cubicBezTo>
                  <a:pt x="53" y="80"/>
                  <a:pt x="53" y="80"/>
                  <a:pt x="53" y="80"/>
                </a:cubicBezTo>
                <a:cubicBezTo>
                  <a:pt x="17" y="80"/>
                  <a:pt x="9" y="97"/>
                  <a:pt x="9" y="133"/>
                </a:cubicBezTo>
                <a:cubicBezTo>
                  <a:pt x="0" y="168"/>
                  <a:pt x="0" y="275"/>
                  <a:pt x="0" y="275"/>
                </a:cubicBezTo>
                <a:cubicBezTo>
                  <a:pt x="230" y="275"/>
                  <a:pt x="230" y="275"/>
                  <a:pt x="230" y="275"/>
                </a:cubicBezTo>
                <a:lnTo>
                  <a:pt x="230" y="231"/>
                </a:lnTo>
                <a:close/>
                <a:moveTo>
                  <a:pt x="186" y="53"/>
                </a:moveTo>
                <a:lnTo>
                  <a:pt x="186" y="53"/>
                </a:lnTo>
                <a:cubicBezTo>
                  <a:pt x="194" y="44"/>
                  <a:pt x="194" y="36"/>
                  <a:pt x="212" y="36"/>
                </a:cubicBezTo>
                <a:cubicBezTo>
                  <a:pt x="284" y="36"/>
                  <a:pt x="284" y="36"/>
                  <a:pt x="284" y="36"/>
                </a:cubicBezTo>
                <a:cubicBezTo>
                  <a:pt x="300" y="36"/>
                  <a:pt x="300" y="44"/>
                  <a:pt x="309" y="53"/>
                </a:cubicBezTo>
                <a:cubicBezTo>
                  <a:pt x="309" y="53"/>
                  <a:pt x="319" y="71"/>
                  <a:pt x="319" y="80"/>
                </a:cubicBezTo>
                <a:cubicBezTo>
                  <a:pt x="177" y="80"/>
                  <a:pt x="177" y="80"/>
                  <a:pt x="177" y="80"/>
                </a:cubicBezTo>
                <a:cubicBezTo>
                  <a:pt x="186" y="71"/>
                  <a:pt x="186" y="53"/>
                  <a:pt x="186" y="53"/>
                </a:cubicBezTo>
                <a:close/>
                <a:moveTo>
                  <a:pt x="274" y="355"/>
                </a:moveTo>
                <a:lnTo>
                  <a:pt x="274" y="355"/>
                </a:lnTo>
                <a:cubicBezTo>
                  <a:pt x="230" y="355"/>
                  <a:pt x="230" y="355"/>
                  <a:pt x="230" y="355"/>
                </a:cubicBezTo>
                <a:cubicBezTo>
                  <a:pt x="230" y="302"/>
                  <a:pt x="230" y="302"/>
                  <a:pt x="230" y="302"/>
                </a:cubicBezTo>
                <a:cubicBezTo>
                  <a:pt x="9" y="302"/>
                  <a:pt x="9" y="302"/>
                  <a:pt x="9" y="302"/>
                </a:cubicBezTo>
                <a:cubicBezTo>
                  <a:pt x="9" y="302"/>
                  <a:pt x="17" y="346"/>
                  <a:pt x="17" y="381"/>
                </a:cubicBezTo>
                <a:cubicBezTo>
                  <a:pt x="17" y="399"/>
                  <a:pt x="26" y="425"/>
                  <a:pt x="62" y="425"/>
                </a:cubicBezTo>
                <a:cubicBezTo>
                  <a:pt x="434" y="425"/>
                  <a:pt x="434" y="425"/>
                  <a:pt x="434" y="425"/>
                </a:cubicBezTo>
                <a:cubicBezTo>
                  <a:pt x="469" y="425"/>
                  <a:pt x="478" y="399"/>
                  <a:pt x="478" y="381"/>
                </a:cubicBezTo>
                <a:cubicBezTo>
                  <a:pt x="478" y="346"/>
                  <a:pt x="487" y="302"/>
                  <a:pt x="487" y="302"/>
                </a:cubicBezTo>
                <a:cubicBezTo>
                  <a:pt x="274" y="302"/>
                  <a:pt x="274" y="302"/>
                  <a:pt x="274" y="302"/>
                </a:cubicBezTo>
                <a:lnTo>
                  <a:pt x="274" y="355"/>
                </a:lnTo>
                <a:close/>
              </a:path>
            </a:pathLst>
          </a:custGeom>
          <a:solidFill>
            <a:schemeClr val="bg1"/>
          </a:solidFill>
          <a:ln>
            <a:noFill/>
          </a:ln>
          <a:effectLst/>
        </p:spPr>
        <p:txBody>
          <a:bodyPr wrap="none" anchor="ctr"/>
          <a:lstStyle/>
          <a:p>
            <a:endParaRPr lang="en-US" sz="90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Rectangle 39"/>
          <p:cNvSpPr/>
          <p:nvPr/>
        </p:nvSpPr>
        <p:spPr>
          <a:xfrm>
            <a:off x="4742815" y="1912620"/>
            <a:ext cx="1113790" cy="1015365"/>
          </a:xfrm>
          <a:prstGeom prst="rect">
            <a:avLst/>
          </a:prstGeom>
          <a:solidFill>
            <a:srgbClr val="3D73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Freeform 115"/>
          <p:cNvSpPr>
            <a:spLocks noChangeArrowheads="1"/>
          </p:cNvSpPr>
          <p:nvPr/>
        </p:nvSpPr>
        <p:spPr bwMode="auto">
          <a:xfrm>
            <a:off x="5087620" y="2199005"/>
            <a:ext cx="399415" cy="398780"/>
          </a:xfrm>
          <a:custGeom>
            <a:avLst/>
            <a:gdLst>
              <a:gd name="T0" fmla="*/ 381 w 400"/>
              <a:gd name="T1" fmla="*/ 124 h 498"/>
              <a:gd name="T2" fmla="*/ 381 w 400"/>
              <a:gd name="T3" fmla="*/ 124 h 498"/>
              <a:gd name="T4" fmla="*/ 231 w 400"/>
              <a:gd name="T5" fmla="*/ 9 h 498"/>
              <a:gd name="T6" fmla="*/ 115 w 400"/>
              <a:gd name="T7" fmla="*/ 151 h 498"/>
              <a:gd name="T8" fmla="*/ 133 w 400"/>
              <a:gd name="T9" fmla="*/ 213 h 498"/>
              <a:gd name="T10" fmla="*/ 9 w 400"/>
              <a:gd name="T11" fmla="*/ 407 h 498"/>
              <a:gd name="T12" fmla="*/ 0 w 400"/>
              <a:gd name="T13" fmla="*/ 434 h 498"/>
              <a:gd name="T14" fmla="*/ 9 w 400"/>
              <a:gd name="T15" fmla="*/ 478 h 498"/>
              <a:gd name="T16" fmla="*/ 27 w 400"/>
              <a:gd name="T17" fmla="*/ 497 h 498"/>
              <a:gd name="T18" fmla="*/ 62 w 400"/>
              <a:gd name="T19" fmla="*/ 487 h 498"/>
              <a:gd name="T20" fmla="*/ 89 w 400"/>
              <a:gd name="T21" fmla="*/ 470 h 498"/>
              <a:gd name="T22" fmla="*/ 142 w 400"/>
              <a:gd name="T23" fmla="*/ 390 h 498"/>
              <a:gd name="T24" fmla="*/ 142 w 400"/>
              <a:gd name="T25" fmla="*/ 390 h 498"/>
              <a:gd name="T26" fmla="*/ 177 w 400"/>
              <a:gd name="T27" fmla="*/ 381 h 498"/>
              <a:gd name="T28" fmla="*/ 231 w 400"/>
              <a:gd name="T29" fmla="*/ 284 h 498"/>
              <a:gd name="T30" fmla="*/ 293 w 400"/>
              <a:gd name="T31" fmla="*/ 284 h 498"/>
              <a:gd name="T32" fmla="*/ 381 w 400"/>
              <a:gd name="T33" fmla="*/ 124 h 498"/>
              <a:gd name="T34" fmla="*/ 319 w 400"/>
              <a:gd name="T35" fmla="*/ 159 h 498"/>
              <a:gd name="T36" fmla="*/ 319 w 400"/>
              <a:gd name="T37" fmla="*/ 159 h 498"/>
              <a:gd name="T38" fmla="*/ 256 w 400"/>
              <a:gd name="T39" fmla="*/ 142 h 498"/>
              <a:gd name="T40" fmla="*/ 221 w 400"/>
              <a:gd name="T41" fmla="*/ 80 h 498"/>
              <a:gd name="T42" fmla="*/ 310 w 400"/>
              <a:gd name="T43" fmla="*/ 71 h 498"/>
              <a:gd name="T44" fmla="*/ 319 w 400"/>
              <a:gd name="T45" fmla="*/ 159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0" h="498">
                <a:moveTo>
                  <a:pt x="381" y="124"/>
                </a:moveTo>
                <a:lnTo>
                  <a:pt x="381" y="124"/>
                </a:lnTo>
                <a:cubicBezTo>
                  <a:pt x="372" y="44"/>
                  <a:pt x="301" y="0"/>
                  <a:pt x="231" y="9"/>
                </a:cubicBezTo>
                <a:cubicBezTo>
                  <a:pt x="159" y="27"/>
                  <a:pt x="106" y="80"/>
                  <a:pt x="115" y="151"/>
                </a:cubicBezTo>
                <a:cubicBezTo>
                  <a:pt x="115" y="168"/>
                  <a:pt x="124" y="195"/>
                  <a:pt x="133" y="213"/>
                </a:cubicBezTo>
                <a:cubicBezTo>
                  <a:pt x="9" y="407"/>
                  <a:pt x="9" y="407"/>
                  <a:pt x="9" y="407"/>
                </a:cubicBezTo>
                <a:cubicBezTo>
                  <a:pt x="0" y="407"/>
                  <a:pt x="0" y="425"/>
                  <a:pt x="0" y="434"/>
                </a:cubicBezTo>
                <a:cubicBezTo>
                  <a:pt x="9" y="478"/>
                  <a:pt x="9" y="478"/>
                  <a:pt x="9" y="478"/>
                </a:cubicBezTo>
                <a:cubicBezTo>
                  <a:pt x="9" y="487"/>
                  <a:pt x="18" y="497"/>
                  <a:pt x="27" y="497"/>
                </a:cubicBezTo>
                <a:cubicBezTo>
                  <a:pt x="62" y="487"/>
                  <a:pt x="62" y="487"/>
                  <a:pt x="62" y="487"/>
                </a:cubicBezTo>
                <a:cubicBezTo>
                  <a:pt x="71" y="487"/>
                  <a:pt x="80" y="478"/>
                  <a:pt x="89" y="470"/>
                </a:cubicBezTo>
                <a:cubicBezTo>
                  <a:pt x="142" y="390"/>
                  <a:pt x="142" y="390"/>
                  <a:pt x="142" y="390"/>
                </a:cubicBezTo>
                <a:lnTo>
                  <a:pt x="142" y="390"/>
                </a:lnTo>
                <a:cubicBezTo>
                  <a:pt x="177" y="381"/>
                  <a:pt x="177" y="381"/>
                  <a:pt x="177" y="381"/>
                </a:cubicBezTo>
                <a:cubicBezTo>
                  <a:pt x="231" y="284"/>
                  <a:pt x="231" y="284"/>
                  <a:pt x="231" y="284"/>
                </a:cubicBezTo>
                <a:cubicBezTo>
                  <a:pt x="248" y="293"/>
                  <a:pt x="284" y="284"/>
                  <a:pt x="293" y="284"/>
                </a:cubicBezTo>
                <a:cubicBezTo>
                  <a:pt x="363" y="275"/>
                  <a:pt x="399" y="195"/>
                  <a:pt x="381" y="124"/>
                </a:cubicBezTo>
                <a:close/>
                <a:moveTo>
                  <a:pt x="319" y="159"/>
                </a:moveTo>
                <a:lnTo>
                  <a:pt x="319" y="159"/>
                </a:lnTo>
                <a:cubicBezTo>
                  <a:pt x="301" y="187"/>
                  <a:pt x="284" y="168"/>
                  <a:pt x="256" y="142"/>
                </a:cubicBezTo>
                <a:cubicBezTo>
                  <a:pt x="231" y="124"/>
                  <a:pt x="203" y="115"/>
                  <a:pt x="221" y="80"/>
                </a:cubicBezTo>
                <a:cubicBezTo>
                  <a:pt x="240" y="53"/>
                  <a:pt x="284" y="44"/>
                  <a:pt x="310" y="71"/>
                </a:cubicBezTo>
                <a:cubicBezTo>
                  <a:pt x="337" y="89"/>
                  <a:pt x="346" y="133"/>
                  <a:pt x="319" y="159"/>
                </a:cubicBezTo>
                <a:close/>
              </a:path>
            </a:pathLst>
          </a:custGeom>
          <a:solidFill>
            <a:schemeClr val="bg1"/>
          </a:solidFill>
          <a:ln>
            <a:noFill/>
          </a:ln>
          <a:effectLst/>
        </p:spPr>
        <p:txBody>
          <a:bodyPr wrap="none" anchor="ctr"/>
          <a:lstStyle/>
          <a:p>
            <a:endParaRPr lang="en-US" sz="90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Rectangle 42"/>
          <p:cNvSpPr/>
          <p:nvPr/>
        </p:nvSpPr>
        <p:spPr>
          <a:xfrm>
            <a:off x="4741545" y="3253740"/>
            <a:ext cx="1114425" cy="970915"/>
          </a:xfrm>
          <a:prstGeom prst="rect">
            <a:avLst/>
          </a:prstGeom>
          <a:solidFill>
            <a:srgbClr val="3D73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Freeform 29"/>
          <p:cNvSpPr>
            <a:spLocks noChangeArrowheads="1"/>
          </p:cNvSpPr>
          <p:nvPr/>
        </p:nvSpPr>
        <p:spPr bwMode="auto">
          <a:xfrm>
            <a:off x="5087620" y="3556635"/>
            <a:ext cx="397510" cy="365125"/>
          </a:xfrm>
          <a:custGeom>
            <a:avLst/>
            <a:gdLst>
              <a:gd name="T0" fmla="*/ 248 w 444"/>
              <a:gd name="T1" fmla="*/ 337 h 462"/>
              <a:gd name="T2" fmla="*/ 248 w 444"/>
              <a:gd name="T3" fmla="*/ 337 h 462"/>
              <a:gd name="T4" fmla="*/ 320 w 444"/>
              <a:gd name="T5" fmla="*/ 257 h 462"/>
              <a:gd name="T6" fmla="*/ 443 w 444"/>
              <a:gd name="T7" fmla="*/ 71 h 462"/>
              <a:gd name="T8" fmla="*/ 426 w 444"/>
              <a:gd name="T9" fmla="*/ 53 h 462"/>
              <a:gd name="T10" fmla="*/ 346 w 444"/>
              <a:gd name="T11" fmla="*/ 53 h 462"/>
              <a:gd name="T12" fmla="*/ 222 w 444"/>
              <a:gd name="T13" fmla="*/ 0 h 462"/>
              <a:gd name="T14" fmla="*/ 98 w 444"/>
              <a:gd name="T15" fmla="*/ 53 h 462"/>
              <a:gd name="T16" fmla="*/ 18 w 444"/>
              <a:gd name="T17" fmla="*/ 53 h 462"/>
              <a:gd name="T18" fmla="*/ 0 w 444"/>
              <a:gd name="T19" fmla="*/ 71 h 462"/>
              <a:gd name="T20" fmla="*/ 124 w 444"/>
              <a:gd name="T21" fmla="*/ 257 h 462"/>
              <a:gd name="T22" fmla="*/ 195 w 444"/>
              <a:gd name="T23" fmla="*/ 337 h 462"/>
              <a:gd name="T24" fmla="*/ 195 w 444"/>
              <a:gd name="T25" fmla="*/ 372 h 462"/>
              <a:gd name="T26" fmla="*/ 107 w 444"/>
              <a:gd name="T27" fmla="*/ 416 h 462"/>
              <a:gd name="T28" fmla="*/ 222 w 444"/>
              <a:gd name="T29" fmla="*/ 461 h 462"/>
              <a:gd name="T30" fmla="*/ 328 w 444"/>
              <a:gd name="T31" fmla="*/ 416 h 462"/>
              <a:gd name="T32" fmla="*/ 248 w 444"/>
              <a:gd name="T33" fmla="*/ 372 h 462"/>
              <a:gd name="T34" fmla="*/ 248 w 444"/>
              <a:gd name="T35" fmla="*/ 337 h 462"/>
              <a:gd name="T36" fmla="*/ 320 w 444"/>
              <a:gd name="T37" fmla="*/ 212 h 462"/>
              <a:gd name="T38" fmla="*/ 320 w 444"/>
              <a:gd name="T39" fmla="*/ 212 h 462"/>
              <a:gd name="T40" fmla="*/ 346 w 444"/>
              <a:gd name="T41" fmla="*/ 89 h 462"/>
              <a:gd name="T42" fmla="*/ 408 w 444"/>
              <a:gd name="T43" fmla="*/ 89 h 462"/>
              <a:gd name="T44" fmla="*/ 320 w 444"/>
              <a:gd name="T45" fmla="*/ 212 h 462"/>
              <a:gd name="T46" fmla="*/ 222 w 444"/>
              <a:gd name="T47" fmla="*/ 36 h 462"/>
              <a:gd name="T48" fmla="*/ 222 w 444"/>
              <a:gd name="T49" fmla="*/ 36 h 462"/>
              <a:gd name="T50" fmla="*/ 320 w 444"/>
              <a:gd name="T51" fmla="*/ 71 h 462"/>
              <a:gd name="T52" fmla="*/ 222 w 444"/>
              <a:gd name="T53" fmla="*/ 115 h 462"/>
              <a:gd name="T54" fmla="*/ 124 w 444"/>
              <a:gd name="T55" fmla="*/ 71 h 462"/>
              <a:gd name="T56" fmla="*/ 222 w 444"/>
              <a:gd name="T57" fmla="*/ 36 h 462"/>
              <a:gd name="T58" fmla="*/ 36 w 444"/>
              <a:gd name="T59" fmla="*/ 89 h 462"/>
              <a:gd name="T60" fmla="*/ 36 w 444"/>
              <a:gd name="T61" fmla="*/ 89 h 462"/>
              <a:gd name="T62" fmla="*/ 98 w 444"/>
              <a:gd name="T63" fmla="*/ 89 h 462"/>
              <a:gd name="T64" fmla="*/ 124 w 444"/>
              <a:gd name="T65" fmla="*/ 212 h 462"/>
              <a:gd name="T66" fmla="*/ 36 w 444"/>
              <a:gd name="T67" fmla="*/ 89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4" h="462">
                <a:moveTo>
                  <a:pt x="248" y="337"/>
                </a:moveTo>
                <a:lnTo>
                  <a:pt x="248" y="337"/>
                </a:lnTo>
                <a:cubicBezTo>
                  <a:pt x="248" y="302"/>
                  <a:pt x="275" y="283"/>
                  <a:pt x="320" y="257"/>
                </a:cubicBezTo>
                <a:cubicBezTo>
                  <a:pt x="373" y="221"/>
                  <a:pt x="443" y="177"/>
                  <a:pt x="443" y="71"/>
                </a:cubicBezTo>
                <a:cubicBezTo>
                  <a:pt x="443" y="62"/>
                  <a:pt x="434" y="53"/>
                  <a:pt x="426" y="53"/>
                </a:cubicBezTo>
                <a:cubicBezTo>
                  <a:pt x="346" y="53"/>
                  <a:pt x="346" y="53"/>
                  <a:pt x="346" y="53"/>
                </a:cubicBezTo>
                <a:cubicBezTo>
                  <a:pt x="328" y="27"/>
                  <a:pt x="293" y="0"/>
                  <a:pt x="222" y="0"/>
                </a:cubicBezTo>
                <a:cubicBezTo>
                  <a:pt x="151" y="0"/>
                  <a:pt x="116" y="27"/>
                  <a:pt x="98" y="53"/>
                </a:cubicBezTo>
                <a:cubicBezTo>
                  <a:pt x="18" y="53"/>
                  <a:pt x="18" y="53"/>
                  <a:pt x="18" y="53"/>
                </a:cubicBezTo>
                <a:cubicBezTo>
                  <a:pt x="9" y="53"/>
                  <a:pt x="0" y="62"/>
                  <a:pt x="0" y="71"/>
                </a:cubicBezTo>
                <a:cubicBezTo>
                  <a:pt x="0" y="177"/>
                  <a:pt x="62" y="221"/>
                  <a:pt x="124" y="257"/>
                </a:cubicBezTo>
                <a:cubicBezTo>
                  <a:pt x="169" y="283"/>
                  <a:pt x="195" y="302"/>
                  <a:pt x="195" y="337"/>
                </a:cubicBezTo>
                <a:cubicBezTo>
                  <a:pt x="195" y="372"/>
                  <a:pt x="195" y="372"/>
                  <a:pt x="195" y="372"/>
                </a:cubicBezTo>
                <a:cubicBezTo>
                  <a:pt x="142" y="381"/>
                  <a:pt x="107" y="399"/>
                  <a:pt x="107" y="416"/>
                </a:cubicBezTo>
                <a:cubicBezTo>
                  <a:pt x="107" y="443"/>
                  <a:pt x="160" y="461"/>
                  <a:pt x="222" y="461"/>
                </a:cubicBezTo>
                <a:cubicBezTo>
                  <a:pt x="283" y="461"/>
                  <a:pt x="328" y="443"/>
                  <a:pt x="328" y="416"/>
                </a:cubicBezTo>
                <a:cubicBezTo>
                  <a:pt x="328" y="399"/>
                  <a:pt x="302" y="381"/>
                  <a:pt x="248" y="372"/>
                </a:cubicBezTo>
                <a:lnTo>
                  <a:pt x="248" y="337"/>
                </a:lnTo>
                <a:close/>
                <a:moveTo>
                  <a:pt x="320" y="212"/>
                </a:moveTo>
                <a:lnTo>
                  <a:pt x="320" y="212"/>
                </a:lnTo>
                <a:cubicBezTo>
                  <a:pt x="337" y="186"/>
                  <a:pt x="346" y="142"/>
                  <a:pt x="346" y="89"/>
                </a:cubicBezTo>
                <a:cubicBezTo>
                  <a:pt x="408" y="89"/>
                  <a:pt x="408" y="89"/>
                  <a:pt x="408" y="89"/>
                </a:cubicBezTo>
                <a:cubicBezTo>
                  <a:pt x="399" y="151"/>
                  <a:pt x="364" y="186"/>
                  <a:pt x="320" y="212"/>
                </a:cubicBezTo>
                <a:close/>
                <a:moveTo>
                  <a:pt x="222" y="36"/>
                </a:moveTo>
                <a:lnTo>
                  <a:pt x="222" y="36"/>
                </a:lnTo>
                <a:cubicBezTo>
                  <a:pt x="293" y="36"/>
                  <a:pt x="320" y="62"/>
                  <a:pt x="320" y="71"/>
                </a:cubicBezTo>
                <a:cubicBezTo>
                  <a:pt x="320" y="80"/>
                  <a:pt x="293" y="106"/>
                  <a:pt x="222" y="115"/>
                </a:cubicBezTo>
                <a:cubicBezTo>
                  <a:pt x="151" y="106"/>
                  <a:pt x="124" y="80"/>
                  <a:pt x="124" y="71"/>
                </a:cubicBezTo>
                <a:cubicBezTo>
                  <a:pt x="124" y="62"/>
                  <a:pt x="151" y="36"/>
                  <a:pt x="222" y="36"/>
                </a:cubicBezTo>
                <a:close/>
                <a:moveTo>
                  <a:pt x="36" y="89"/>
                </a:moveTo>
                <a:lnTo>
                  <a:pt x="36" y="89"/>
                </a:lnTo>
                <a:cubicBezTo>
                  <a:pt x="98" y="89"/>
                  <a:pt x="98" y="89"/>
                  <a:pt x="98" y="89"/>
                </a:cubicBezTo>
                <a:cubicBezTo>
                  <a:pt x="98" y="142"/>
                  <a:pt x="107" y="186"/>
                  <a:pt x="124" y="212"/>
                </a:cubicBezTo>
                <a:cubicBezTo>
                  <a:pt x="80" y="186"/>
                  <a:pt x="36" y="151"/>
                  <a:pt x="36" y="89"/>
                </a:cubicBezTo>
                <a:close/>
              </a:path>
            </a:pathLst>
          </a:custGeom>
          <a:solidFill>
            <a:schemeClr val="bg1"/>
          </a:solidFill>
          <a:ln>
            <a:noFill/>
          </a:ln>
          <a:effectLst/>
        </p:spPr>
        <p:txBody>
          <a:bodyPr wrap="none" anchor="ctr"/>
          <a:lstStyle/>
          <a:p>
            <a:endParaRPr lang="en-US" sz="90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Rectangle 45"/>
          <p:cNvSpPr/>
          <p:nvPr/>
        </p:nvSpPr>
        <p:spPr>
          <a:xfrm>
            <a:off x="4741545" y="4580890"/>
            <a:ext cx="1113790" cy="1026795"/>
          </a:xfrm>
          <a:prstGeom prst="rect">
            <a:avLst/>
          </a:prstGeom>
          <a:solidFill>
            <a:srgbClr val="3D73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Freeform 3"/>
          <p:cNvSpPr>
            <a:spLocks noChangeArrowheads="1"/>
          </p:cNvSpPr>
          <p:nvPr/>
        </p:nvSpPr>
        <p:spPr bwMode="auto">
          <a:xfrm>
            <a:off x="5121275" y="4906645"/>
            <a:ext cx="366395" cy="325120"/>
          </a:xfrm>
          <a:custGeom>
            <a:avLst/>
            <a:gdLst>
              <a:gd name="T0" fmla="*/ 487 w 497"/>
              <a:gd name="T1" fmla="*/ 71 h 400"/>
              <a:gd name="T2" fmla="*/ 487 w 497"/>
              <a:gd name="T3" fmla="*/ 71 h 400"/>
              <a:gd name="T4" fmla="*/ 372 w 497"/>
              <a:gd name="T5" fmla="*/ 0 h 400"/>
              <a:gd name="T6" fmla="*/ 354 w 497"/>
              <a:gd name="T7" fmla="*/ 0 h 400"/>
              <a:gd name="T8" fmla="*/ 248 w 497"/>
              <a:gd name="T9" fmla="*/ 71 h 400"/>
              <a:gd name="T10" fmla="*/ 142 w 497"/>
              <a:gd name="T11" fmla="*/ 0 h 400"/>
              <a:gd name="T12" fmla="*/ 123 w 497"/>
              <a:gd name="T13" fmla="*/ 0 h 400"/>
              <a:gd name="T14" fmla="*/ 8 w 497"/>
              <a:gd name="T15" fmla="*/ 71 h 400"/>
              <a:gd name="T16" fmla="*/ 0 w 497"/>
              <a:gd name="T17" fmla="*/ 89 h 400"/>
              <a:gd name="T18" fmla="*/ 0 w 497"/>
              <a:gd name="T19" fmla="*/ 382 h 400"/>
              <a:gd name="T20" fmla="*/ 8 w 497"/>
              <a:gd name="T21" fmla="*/ 390 h 400"/>
              <a:gd name="T22" fmla="*/ 26 w 497"/>
              <a:gd name="T23" fmla="*/ 390 h 400"/>
              <a:gd name="T24" fmla="*/ 132 w 497"/>
              <a:gd name="T25" fmla="*/ 328 h 400"/>
              <a:gd name="T26" fmla="*/ 239 w 497"/>
              <a:gd name="T27" fmla="*/ 390 h 400"/>
              <a:gd name="T28" fmla="*/ 257 w 497"/>
              <a:gd name="T29" fmla="*/ 390 h 400"/>
              <a:gd name="T30" fmla="*/ 363 w 497"/>
              <a:gd name="T31" fmla="*/ 328 h 400"/>
              <a:gd name="T32" fmla="*/ 470 w 497"/>
              <a:gd name="T33" fmla="*/ 390 h 400"/>
              <a:gd name="T34" fmla="*/ 478 w 497"/>
              <a:gd name="T35" fmla="*/ 399 h 400"/>
              <a:gd name="T36" fmla="*/ 487 w 497"/>
              <a:gd name="T37" fmla="*/ 390 h 400"/>
              <a:gd name="T38" fmla="*/ 496 w 497"/>
              <a:gd name="T39" fmla="*/ 382 h 400"/>
              <a:gd name="T40" fmla="*/ 496 w 497"/>
              <a:gd name="T41" fmla="*/ 89 h 400"/>
              <a:gd name="T42" fmla="*/ 487 w 497"/>
              <a:gd name="T43" fmla="*/ 71 h 400"/>
              <a:gd name="T44" fmla="*/ 115 w 497"/>
              <a:gd name="T45" fmla="*/ 293 h 400"/>
              <a:gd name="T46" fmla="*/ 115 w 497"/>
              <a:gd name="T47" fmla="*/ 293 h 400"/>
              <a:gd name="T48" fmla="*/ 35 w 497"/>
              <a:gd name="T49" fmla="*/ 346 h 400"/>
              <a:gd name="T50" fmla="*/ 35 w 497"/>
              <a:gd name="T51" fmla="*/ 98 h 400"/>
              <a:gd name="T52" fmla="*/ 115 w 497"/>
              <a:gd name="T53" fmla="*/ 44 h 400"/>
              <a:gd name="T54" fmla="*/ 115 w 497"/>
              <a:gd name="T55" fmla="*/ 293 h 400"/>
              <a:gd name="T56" fmla="*/ 230 w 497"/>
              <a:gd name="T57" fmla="*/ 346 h 400"/>
              <a:gd name="T58" fmla="*/ 230 w 497"/>
              <a:gd name="T59" fmla="*/ 346 h 400"/>
              <a:gd name="T60" fmla="*/ 150 w 497"/>
              <a:gd name="T61" fmla="*/ 293 h 400"/>
              <a:gd name="T62" fmla="*/ 150 w 497"/>
              <a:gd name="T63" fmla="*/ 44 h 400"/>
              <a:gd name="T64" fmla="*/ 230 w 497"/>
              <a:gd name="T65" fmla="*/ 98 h 400"/>
              <a:gd name="T66" fmla="*/ 230 w 497"/>
              <a:gd name="T67" fmla="*/ 346 h 400"/>
              <a:gd name="T68" fmla="*/ 345 w 497"/>
              <a:gd name="T69" fmla="*/ 293 h 400"/>
              <a:gd name="T70" fmla="*/ 345 w 497"/>
              <a:gd name="T71" fmla="*/ 293 h 400"/>
              <a:gd name="T72" fmla="*/ 266 w 497"/>
              <a:gd name="T73" fmla="*/ 346 h 400"/>
              <a:gd name="T74" fmla="*/ 266 w 497"/>
              <a:gd name="T75" fmla="*/ 98 h 400"/>
              <a:gd name="T76" fmla="*/ 345 w 497"/>
              <a:gd name="T77" fmla="*/ 44 h 400"/>
              <a:gd name="T78" fmla="*/ 345 w 497"/>
              <a:gd name="T79" fmla="*/ 293 h 400"/>
              <a:gd name="T80" fmla="*/ 461 w 497"/>
              <a:gd name="T81" fmla="*/ 346 h 400"/>
              <a:gd name="T82" fmla="*/ 461 w 497"/>
              <a:gd name="T83" fmla="*/ 346 h 400"/>
              <a:gd name="T84" fmla="*/ 380 w 497"/>
              <a:gd name="T85" fmla="*/ 293 h 400"/>
              <a:gd name="T86" fmla="*/ 380 w 497"/>
              <a:gd name="T87" fmla="*/ 44 h 400"/>
              <a:gd name="T88" fmla="*/ 461 w 497"/>
              <a:gd name="T89" fmla="*/ 98 h 400"/>
              <a:gd name="T90" fmla="*/ 461 w 497"/>
              <a:gd name="T91" fmla="*/ 34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97" h="400">
                <a:moveTo>
                  <a:pt x="487" y="71"/>
                </a:moveTo>
                <a:lnTo>
                  <a:pt x="487" y="71"/>
                </a:lnTo>
                <a:cubicBezTo>
                  <a:pt x="372" y="0"/>
                  <a:pt x="372" y="0"/>
                  <a:pt x="372" y="0"/>
                </a:cubicBezTo>
                <a:cubicBezTo>
                  <a:pt x="363" y="0"/>
                  <a:pt x="363" y="0"/>
                  <a:pt x="354" y="0"/>
                </a:cubicBezTo>
                <a:cubicBezTo>
                  <a:pt x="248" y="71"/>
                  <a:pt x="248" y="71"/>
                  <a:pt x="248" y="71"/>
                </a:cubicBezTo>
                <a:cubicBezTo>
                  <a:pt x="142" y="0"/>
                  <a:pt x="142" y="0"/>
                  <a:pt x="142" y="0"/>
                </a:cubicBezTo>
                <a:cubicBezTo>
                  <a:pt x="132" y="0"/>
                  <a:pt x="132" y="0"/>
                  <a:pt x="123" y="0"/>
                </a:cubicBezTo>
                <a:cubicBezTo>
                  <a:pt x="8" y="71"/>
                  <a:pt x="8" y="71"/>
                  <a:pt x="8" y="71"/>
                </a:cubicBezTo>
                <a:cubicBezTo>
                  <a:pt x="0" y="80"/>
                  <a:pt x="0" y="80"/>
                  <a:pt x="0" y="89"/>
                </a:cubicBezTo>
                <a:cubicBezTo>
                  <a:pt x="0" y="382"/>
                  <a:pt x="0" y="382"/>
                  <a:pt x="0" y="382"/>
                </a:cubicBezTo>
                <a:cubicBezTo>
                  <a:pt x="0" y="382"/>
                  <a:pt x="0" y="390"/>
                  <a:pt x="8" y="390"/>
                </a:cubicBezTo>
                <a:cubicBezTo>
                  <a:pt x="8" y="399"/>
                  <a:pt x="17" y="399"/>
                  <a:pt x="26" y="390"/>
                </a:cubicBezTo>
                <a:cubicBezTo>
                  <a:pt x="132" y="328"/>
                  <a:pt x="132" y="328"/>
                  <a:pt x="132" y="328"/>
                </a:cubicBezTo>
                <a:cubicBezTo>
                  <a:pt x="239" y="390"/>
                  <a:pt x="239" y="390"/>
                  <a:pt x="239" y="390"/>
                </a:cubicBezTo>
                <a:cubicBezTo>
                  <a:pt x="248" y="399"/>
                  <a:pt x="248" y="399"/>
                  <a:pt x="257" y="390"/>
                </a:cubicBezTo>
                <a:cubicBezTo>
                  <a:pt x="363" y="328"/>
                  <a:pt x="363" y="328"/>
                  <a:pt x="363" y="328"/>
                </a:cubicBezTo>
                <a:cubicBezTo>
                  <a:pt x="470" y="390"/>
                  <a:pt x="470" y="390"/>
                  <a:pt x="470" y="390"/>
                </a:cubicBezTo>
                <a:cubicBezTo>
                  <a:pt x="470" y="399"/>
                  <a:pt x="478" y="399"/>
                  <a:pt x="478" y="399"/>
                </a:cubicBezTo>
                <a:cubicBezTo>
                  <a:pt x="478" y="399"/>
                  <a:pt x="487" y="399"/>
                  <a:pt x="487" y="390"/>
                </a:cubicBezTo>
                <a:cubicBezTo>
                  <a:pt x="496" y="390"/>
                  <a:pt x="496" y="382"/>
                  <a:pt x="496" y="382"/>
                </a:cubicBezTo>
                <a:cubicBezTo>
                  <a:pt x="496" y="89"/>
                  <a:pt x="496" y="89"/>
                  <a:pt x="496" y="89"/>
                </a:cubicBezTo>
                <a:cubicBezTo>
                  <a:pt x="496" y="80"/>
                  <a:pt x="496" y="80"/>
                  <a:pt x="487" y="71"/>
                </a:cubicBezTo>
                <a:close/>
                <a:moveTo>
                  <a:pt x="115" y="293"/>
                </a:moveTo>
                <a:lnTo>
                  <a:pt x="115" y="293"/>
                </a:lnTo>
                <a:cubicBezTo>
                  <a:pt x="35" y="346"/>
                  <a:pt x="35" y="346"/>
                  <a:pt x="35" y="346"/>
                </a:cubicBezTo>
                <a:cubicBezTo>
                  <a:pt x="35" y="98"/>
                  <a:pt x="35" y="98"/>
                  <a:pt x="35" y="98"/>
                </a:cubicBezTo>
                <a:cubicBezTo>
                  <a:pt x="115" y="44"/>
                  <a:pt x="115" y="44"/>
                  <a:pt x="115" y="44"/>
                </a:cubicBezTo>
                <a:lnTo>
                  <a:pt x="115" y="293"/>
                </a:lnTo>
                <a:close/>
                <a:moveTo>
                  <a:pt x="230" y="346"/>
                </a:moveTo>
                <a:lnTo>
                  <a:pt x="230" y="346"/>
                </a:lnTo>
                <a:cubicBezTo>
                  <a:pt x="150" y="293"/>
                  <a:pt x="150" y="293"/>
                  <a:pt x="150" y="293"/>
                </a:cubicBezTo>
                <a:cubicBezTo>
                  <a:pt x="150" y="44"/>
                  <a:pt x="150" y="44"/>
                  <a:pt x="150" y="44"/>
                </a:cubicBezTo>
                <a:cubicBezTo>
                  <a:pt x="230" y="98"/>
                  <a:pt x="230" y="98"/>
                  <a:pt x="230" y="98"/>
                </a:cubicBezTo>
                <a:lnTo>
                  <a:pt x="230" y="346"/>
                </a:lnTo>
                <a:close/>
                <a:moveTo>
                  <a:pt x="345" y="293"/>
                </a:moveTo>
                <a:lnTo>
                  <a:pt x="345" y="293"/>
                </a:lnTo>
                <a:cubicBezTo>
                  <a:pt x="266" y="346"/>
                  <a:pt x="266" y="346"/>
                  <a:pt x="266" y="346"/>
                </a:cubicBezTo>
                <a:cubicBezTo>
                  <a:pt x="266" y="98"/>
                  <a:pt x="266" y="98"/>
                  <a:pt x="266" y="98"/>
                </a:cubicBezTo>
                <a:cubicBezTo>
                  <a:pt x="345" y="44"/>
                  <a:pt x="345" y="44"/>
                  <a:pt x="345" y="44"/>
                </a:cubicBezTo>
                <a:lnTo>
                  <a:pt x="345" y="293"/>
                </a:lnTo>
                <a:close/>
                <a:moveTo>
                  <a:pt x="461" y="346"/>
                </a:moveTo>
                <a:lnTo>
                  <a:pt x="461" y="346"/>
                </a:lnTo>
                <a:cubicBezTo>
                  <a:pt x="380" y="293"/>
                  <a:pt x="380" y="293"/>
                  <a:pt x="380" y="293"/>
                </a:cubicBezTo>
                <a:cubicBezTo>
                  <a:pt x="380" y="44"/>
                  <a:pt x="380" y="44"/>
                  <a:pt x="380" y="44"/>
                </a:cubicBezTo>
                <a:cubicBezTo>
                  <a:pt x="461" y="98"/>
                  <a:pt x="461" y="98"/>
                  <a:pt x="461" y="98"/>
                </a:cubicBezTo>
                <a:lnTo>
                  <a:pt x="461" y="346"/>
                </a:lnTo>
                <a:close/>
              </a:path>
            </a:pathLst>
          </a:custGeom>
          <a:solidFill>
            <a:schemeClr val="bg1"/>
          </a:solidFill>
          <a:ln>
            <a:noFill/>
          </a:ln>
          <a:effectLst/>
        </p:spPr>
        <p:txBody>
          <a:bodyPr wrap="none" anchor="ctr"/>
          <a:lstStyle/>
          <a:p>
            <a:endParaRPr lang="en-US" sz="90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Rectangle 24"/>
          <p:cNvSpPr>
            <a:spLocks noChangeArrowheads="1"/>
          </p:cNvSpPr>
          <p:nvPr/>
        </p:nvSpPr>
        <p:spPr bwMode="auto">
          <a:xfrm>
            <a:off x="6294120" y="1847215"/>
            <a:ext cx="4408805" cy="1145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b="1" dirty="0">
                <a:solidFill>
                  <a:schemeClr val="tx1">
                    <a:lumMod val="75000"/>
                    <a:lumOff val="25000"/>
                  </a:schemeClr>
                </a:solidFill>
              </a:rPr>
              <a:t>（二）心理委员选拔</a:t>
            </a:r>
            <a:endParaRPr lang="zh-CN" altLang="en-US" b="1" dirty="0">
              <a:solidFill>
                <a:schemeClr val="tx1">
                  <a:lumMod val="75000"/>
                  <a:lumOff val="25000"/>
                </a:schemeClr>
              </a:solidFill>
            </a:endParaRPr>
          </a:p>
          <a:p>
            <a:pPr algn="l">
              <a:lnSpc>
                <a:spcPct val="120000"/>
              </a:lnSpc>
              <a:spcBef>
                <a:spcPts val="300"/>
              </a:spcBef>
            </a:pPr>
            <a:r>
              <a:rPr sz="1400" b="1" dirty="0">
                <a:solidFill>
                  <a:schemeClr val="accent6">
                    <a:lumMod val="75000"/>
                  </a:schemeClr>
                </a:solidFill>
              </a:rPr>
              <a:t>心理委员以班委选拔方式进行，班级</a:t>
            </a:r>
            <a:r>
              <a:rPr lang="zh-CN" sz="1400" b="1" dirty="0">
                <a:solidFill>
                  <a:schemeClr val="accent6">
                    <a:lumMod val="75000"/>
                  </a:schemeClr>
                </a:solidFill>
                <a:ea typeface="宋体" panose="02010600030101010101" pitchFamily="2" charset="-122"/>
              </a:rPr>
              <a:t>同学</a:t>
            </a:r>
            <a:r>
              <a:rPr sz="1400" b="1" dirty="0">
                <a:solidFill>
                  <a:schemeClr val="accent6">
                    <a:lumMod val="75000"/>
                  </a:schemeClr>
                </a:solidFill>
              </a:rPr>
              <a:t>投票选举，然后再将各班心委收入心联组织中，进行</a:t>
            </a:r>
            <a:r>
              <a:rPr lang="zh-CN" sz="1400" b="1" dirty="0">
                <a:solidFill>
                  <a:schemeClr val="accent6">
                    <a:lumMod val="75000"/>
                  </a:schemeClr>
                </a:solidFill>
                <a:ea typeface="宋体" panose="02010600030101010101" pitchFamily="2" charset="-122"/>
              </a:rPr>
              <a:t>统一的</a:t>
            </a:r>
            <a:r>
              <a:rPr sz="1400" b="1" dirty="0">
                <a:solidFill>
                  <a:schemeClr val="accent6">
                    <a:lumMod val="75000"/>
                  </a:schemeClr>
                </a:solidFill>
              </a:rPr>
              <a:t>培训管理。最后</a:t>
            </a:r>
            <a:r>
              <a:rPr lang="zh-CN" sz="1400" b="1" dirty="0">
                <a:solidFill>
                  <a:schemeClr val="accent6">
                    <a:lumMod val="75000"/>
                  </a:schemeClr>
                </a:solidFill>
                <a:ea typeface="宋体" panose="02010600030101010101" pitchFamily="2" charset="-122"/>
              </a:rPr>
              <a:t>，</a:t>
            </a:r>
            <a:r>
              <a:rPr sz="1400" b="1" dirty="0">
                <a:solidFill>
                  <a:schemeClr val="accent6">
                    <a:lumMod val="75000"/>
                  </a:schemeClr>
                </a:solidFill>
              </a:rPr>
              <a:t>培训考核合格</a:t>
            </a:r>
            <a:r>
              <a:rPr lang="zh-CN" sz="1400" b="1" dirty="0">
                <a:solidFill>
                  <a:schemeClr val="accent6">
                    <a:lumMod val="75000"/>
                  </a:schemeClr>
                </a:solidFill>
                <a:ea typeface="宋体" panose="02010600030101010101" pitchFamily="2" charset="-122"/>
              </a:rPr>
              <a:t>，</a:t>
            </a:r>
            <a:r>
              <a:rPr sz="1400" b="1" dirty="0">
                <a:solidFill>
                  <a:schemeClr val="accent6">
                    <a:lumMod val="75000"/>
                  </a:schemeClr>
                </a:solidFill>
              </a:rPr>
              <a:t>由院心联授予心委聘书。</a:t>
            </a:r>
            <a:endParaRPr sz="1400" b="1" dirty="0">
              <a:solidFill>
                <a:schemeClr val="accent6">
                  <a:lumMod val="75000"/>
                </a:schemeClr>
              </a:solidFill>
            </a:endParaRPr>
          </a:p>
        </p:txBody>
      </p:sp>
      <p:sp>
        <p:nvSpPr>
          <p:cNvPr id="60" name="Rectangle 24"/>
          <p:cNvSpPr>
            <a:spLocks noChangeArrowheads="1"/>
          </p:cNvSpPr>
          <p:nvPr/>
        </p:nvSpPr>
        <p:spPr bwMode="auto">
          <a:xfrm>
            <a:off x="6292850" y="4506595"/>
            <a:ext cx="4410710" cy="1662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b="1" dirty="0">
                <a:solidFill>
                  <a:schemeClr val="tx1">
                    <a:lumMod val="75000"/>
                    <a:lumOff val="25000"/>
                  </a:schemeClr>
                </a:solidFill>
              </a:rPr>
              <a:t>（四）考核制度</a:t>
            </a:r>
            <a:endParaRPr lang="zh-CN" altLang="en-US" b="1" dirty="0">
              <a:solidFill>
                <a:schemeClr val="tx1">
                  <a:lumMod val="75000"/>
                  <a:lumOff val="25000"/>
                </a:schemeClr>
              </a:solidFill>
            </a:endParaRPr>
          </a:p>
          <a:p>
            <a:pPr>
              <a:lnSpc>
                <a:spcPct val="120000"/>
              </a:lnSpc>
              <a:spcBef>
                <a:spcPts val="300"/>
              </a:spcBef>
            </a:pPr>
            <a:r>
              <a:rPr sz="1400" b="1" dirty="0">
                <a:solidFill>
                  <a:schemeClr val="accent6">
                    <a:lumMod val="75000"/>
                  </a:schemeClr>
                </a:solidFill>
                <a:latin typeface="宋体" panose="02010600030101010101" pitchFamily="2" charset="-122"/>
                <a:ea typeface="宋体" panose="02010600030101010101" pitchFamily="2" charset="-122"/>
              </a:rPr>
              <a:t>每学期对心理委员的工作</a:t>
            </a:r>
            <a:r>
              <a:rPr lang="zh-CN" sz="1400" b="1" dirty="0">
                <a:solidFill>
                  <a:schemeClr val="accent6">
                    <a:lumMod val="75000"/>
                  </a:schemeClr>
                </a:solidFill>
                <a:latin typeface="宋体" panose="02010600030101010101" pitchFamily="2" charset="-122"/>
                <a:ea typeface="宋体" panose="02010600030101010101" pitchFamily="2" charset="-122"/>
              </a:rPr>
              <a:t>进行考核，从</a:t>
            </a:r>
            <a:r>
              <a:rPr sz="1400" b="1" dirty="0">
                <a:solidFill>
                  <a:schemeClr val="accent6">
                    <a:lumMod val="75000"/>
                  </a:schemeClr>
                </a:solidFill>
                <a:latin typeface="宋体" panose="02010600030101010101" pitchFamily="2" charset="-122"/>
                <a:ea typeface="宋体" panose="02010600030101010101" pitchFamily="2" charset="-122"/>
              </a:rPr>
              <a:t>心理委员带动班级参与心联活动程度、参加各类培训考核的综合成绩、平日晴雨表填写情况、报纸发放情况以及在心联工作的态度进行综合评估，每学年表现优秀者将被推荐为“优秀心理志愿者”或“优秀心理委员”。</a:t>
            </a:r>
            <a:endParaRPr lang="en-US" altLang="zh-CN" sz="1400" b="1" dirty="0">
              <a:solidFill>
                <a:schemeClr val="accent6">
                  <a:lumMod val="75000"/>
                </a:schemeClr>
              </a:solidFill>
              <a:latin typeface="宋体" panose="02010600030101010101" pitchFamily="2" charset="-122"/>
              <a:ea typeface="宋体" panose="02010600030101010101" pitchFamily="2" charset="-122"/>
            </a:endParaRPr>
          </a:p>
        </p:txBody>
      </p:sp>
      <p:sp>
        <p:nvSpPr>
          <p:cNvPr id="61" name="Rectangle 24"/>
          <p:cNvSpPr>
            <a:spLocks noChangeArrowheads="1"/>
          </p:cNvSpPr>
          <p:nvPr/>
        </p:nvSpPr>
        <p:spPr bwMode="auto">
          <a:xfrm>
            <a:off x="6294120" y="3254375"/>
            <a:ext cx="4409440" cy="925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b="1" dirty="0">
                <a:solidFill>
                  <a:schemeClr val="tx1">
                    <a:lumMod val="75000"/>
                    <a:lumOff val="25000"/>
                  </a:schemeClr>
                </a:solidFill>
              </a:rPr>
              <a:t>（三）心委培训考核</a:t>
            </a:r>
            <a:endParaRPr lang="zh-CN" altLang="en-US" b="1" dirty="0">
              <a:solidFill>
                <a:schemeClr val="tx1">
                  <a:lumMod val="75000"/>
                  <a:lumOff val="25000"/>
                </a:schemeClr>
              </a:solidFill>
            </a:endParaRPr>
          </a:p>
          <a:p>
            <a:pPr>
              <a:lnSpc>
                <a:spcPct val="120000"/>
              </a:lnSpc>
              <a:spcBef>
                <a:spcPts val="300"/>
              </a:spcBef>
            </a:pPr>
            <a:r>
              <a:rPr sz="1400" b="1" dirty="0">
                <a:solidFill>
                  <a:schemeClr val="accent6">
                    <a:lumMod val="75000"/>
                  </a:schemeClr>
                </a:solidFill>
                <a:latin typeface="宋体" panose="02010600030101010101" pitchFamily="2" charset="-122"/>
                <a:ea typeface="宋体" panose="02010600030101010101" pitchFamily="2" charset="-122"/>
              </a:rPr>
              <a:t>&lt;1&gt;校级心委培训</a:t>
            </a:r>
            <a:endParaRPr sz="1400" b="1" dirty="0">
              <a:solidFill>
                <a:schemeClr val="accent6">
                  <a:lumMod val="75000"/>
                </a:schemeClr>
              </a:solidFill>
              <a:latin typeface="宋体" panose="02010600030101010101" pitchFamily="2" charset="-122"/>
              <a:ea typeface="宋体" panose="02010600030101010101" pitchFamily="2" charset="-122"/>
            </a:endParaRPr>
          </a:p>
          <a:p>
            <a:pPr>
              <a:lnSpc>
                <a:spcPct val="120000"/>
              </a:lnSpc>
              <a:spcBef>
                <a:spcPts val="300"/>
              </a:spcBef>
            </a:pPr>
            <a:r>
              <a:rPr sz="1400" b="1" dirty="0">
                <a:solidFill>
                  <a:schemeClr val="accent6">
                    <a:lumMod val="75000"/>
                  </a:schemeClr>
                </a:solidFill>
                <a:latin typeface="宋体" panose="02010600030101010101" pitchFamily="2" charset="-122"/>
                <a:ea typeface="宋体" panose="02010600030101010101" pitchFamily="2" charset="-122"/>
              </a:rPr>
              <a:t>&lt;2&gt;院级培训</a:t>
            </a:r>
            <a:endParaRPr sz="1400" b="1" dirty="0">
              <a:solidFill>
                <a:schemeClr val="accent6">
                  <a:lumMod val="75000"/>
                </a:schemeClr>
              </a:solidFill>
              <a:latin typeface="宋体" panose="02010600030101010101" pitchFamily="2" charset="-122"/>
              <a:ea typeface="宋体" panose="02010600030101010101" pitchFamily="2" charset="-122"/>
            </a:endParaRPr>
          </a:p>
        </p:txBody>
      </p:sp>
      <p:sp>
        <p:nvSpPr>
          <p:cNvPr id="62" name="Rectangle 24"/>
          <p:cNvSpPr>
            <a:spLocks noChangeArrowheads="1"/>
          </p:cNvSpPr>
          <p:nvPr/>
        </p:nvSpPr>
        <p:spPr bwMode="auto">
          <a:xfrm>
            <a:off x="6293485" y="379730"/>
            <a:ext cx="4410075" cy="1145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b="1" dirty="0">
                <a:solidFill>
                  <a:schemeClr val="tx1">
                    <a:lumMod val="75000"/>
                    <a:lumOff val="25000"/>
                  </a:schemeClr>
                </a:solidFill>
              </a:rPr>
              <a:t>（一）晴雨表及《心起点》报纸收发情况</a:t>
            </a:r>
            <a:endParaRPr lang="zh-CN" altLang="en-US" b="1" dirty="0">
              <a:solidFill>
                <a:schemeClr val="tx1">
                  <a:lumMod val="75000"/>
                  <a:lumOff val="25000"/>
                </a:schemeClr>
              </a:solidFill>
            </a:endParaRPr>
          </a:p>
          <a:p>
            <a:pPr algn="l">
              <a:lnSpc>
                <a:spcPct val="120000"/>
              </a:lnSpc>
              <a:spcBef>
                <a:spcPts val="300"/>
              </a:spcBef>
            </a:pPr>
            <a:r>
              <a:rPr sz="1400" b="1" dirty="0">
                <a:solidFill>
                  <a:schemeClr val="accent6">
                    <a:lumMod val="75000"/>
                  </a:schemeClr>
                </a:solidFill>
              </a:rPr>
              <a:t>我院心起点联络员及时从校心联领取《心起点》发放</a:t>
            </a:r>
            <a:r>
              <a:rPr lang="zh-CN" sz="1400" b="1" dirty="0">
                <a:solidFill>
                  <a:schemeClr val="accent6">
                    <a:lumMod val="75000"/>
                  </a:schemeClr>
                </a:solidFill>
                <a:ea typeface="宋体" panose="02010600030101010101" pitchFamily="2" charset="-122"/>
              </a:rPr>
              <a:t>给各</a:t>
            </a:r>
            <a:r>
              <a:rPr sz="1400" b="1" dirty="0">
                <a:solidFill>
                  <a:schemeClr val="accent6">
                    <a:lumMod val="75000"/>
                  </a:schemeClr>
                </a:solidFill>
              </a:rPr>
              <a:t>班级心理委员，</a:t>
            </a:r>
            <a:r>
              <a:rPr lang="zh-CN" sz="1400" b="1" dirty="0">
                <a:solidFill>
                  <a:schemeClr val="accent6">
                    <a:lumMod val="75000"/>
                  </a:schemeClr>
                </a:solidFill>
                <a:ea typeface="宋体" panose="02010600030101010101" pitchFamily="2" charset="-122"/>
              </a:rPr>
              <a:t>再</a:t>
            </a:r>
            <a:r>
              <a:rPr sz="1400" b="1" dirty="0">
                <a:solidFill>
                  <a:schemeClr val="accent6">
                    <a:lumMod val="75000"/>
                  </a:schemeClr>
                </a:solidFill>
              </a:rPr>
              <a:t>及时发放至各个寝室。每月及时填写并上交班级晴雨表</a:t>
            </a:r>
            <a:r>
              <a:rPr lang="zh-CN" sz="1400" b="1" dirty="0">
                <a:solidFill>
                  <a:schemeClr val="accent6">
                    <a:lumMod val="75000"/>
                  </a:schemeClr>
                </a:solidFill>
                <a:ea typeface="宋体" panose="02010600030101010101" pitchFamily="2" charset="-122"/>
              </a:rPr>
              <a:t>，并制作</a:t>
            </a:r>
            <a:r>
              <a:rPr sz="1400" b="1" dirty="0">
                <a:solidFill>
                  <a:schemeClr val="accent6">
                    <a:lumMod val="75000"/>
                  </a:schemeClr>
                </a:solidFill>
              </a:rPr>
              <a:t>院心联月工作汇报表。</a:t>
            </a:r>
            <a:endParaRPr sz="1400" b="1" dirty="0">
              <a:solidFill>
                <a:schemeClr val="accent6">
                  <a:lumMod val="7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2960</Words>
  <Application>WPS 演示</Application>
  <PresentationFormat>宽屏</PresentationFormat>
  <Paragraphs>361</Paragraphs>
  <Slides>22</Slides>
  <Notes>0</Notes>
  <HiddenSlides>0</HiddenSlides>
  <MMClips>1</MMClips>
  <ScaleCrop>false</ScaleCrop>
  <HeadingPairs>
    <vt:vector size="6" baseType="variant">
      <vt:variant>
        <vt:lpstr>已用的字体</vt:lpstr>
      </vt:variant>
      <vt:variant>
        <vt:i4>16</vt:i4>
      </vt:variant>
      <vt:variant>
        <vt:lpstr>主题</vt:lpstr>
      </vt:variant>
      <vt:variant>
        <vt:i4>2</vt:i4>
      </vt:variant>
      <vt:variant>
        <vt:lpstr>幻灯片标题</vt:lpstr>
      </vt:variant>
      <vt:variant>
        <vt:i4>22</vt:i4>
      </vt:variant>
    </vt:vector>
  </HeadingPairs>
  <TitlesOfParts>
    <vt:vector size="40" baseType="lpstr">
      <vt:lpstr>Arial</vt:lpstr>
      <vt:lpstr>宋体</vt:lpstr>
      <vt:lpstr>Wingdings</vt:lpstr>
      <vt:lpstr>华文细黑</vt:lpstr>
      <vt:lpstr>Calibri</vt:lpstr>
      <vt:lpstr>Impact</vt:lpstr>
      <vt:lpstr>Calibri</vt:lpstr>
      <vt:lpstr>Times New Roman</vt:lpstr>
      <vt:lpstr>微软雅黑</vt:lpstr>
      <vt:lpstr>Calibri Light</vt:lpstr>
      <vt:lpstr>方正宋刻本秀楷简体</vt:lpstr>
      <vt:lpstr>Malgun Gothic</vt:lpstr>
      <vt:lpstr>等线</vt:lpstr>
      <vt:lpstr>Arial Unicode MS</vt:lpstr>
      <vt:lpstr>等线 Light</vt:lpstr>
      <vt:lpstr>华文楷体</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YYQ</dc:creator>
  <cp:lastModifiedBy>省油的灯</cp:lastModifiedBy>
  <cp:revision>41</cp:revision>
  <dcterms:created xsi:type="dcterms:W3CDTF">2016-05-18T19:05:00Z</dcterms:created>
  <dcterms:modified xsi:type="dcterms:W3CDTF">2018-07-06T03:48:25Z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2052-10.1.0.7400</vt:lpwstr>
  </property>
</Properties>
</file>