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80" r:id="rId5"/>
    <p:sldId id="260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899"/>
        <p:guide pos="2880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15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09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73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70100" y="1892300"/>
            <a:ext cx="5003800" cy="2779713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 fontAlgn="base"/>
            <a:endParaRPr lang="en-US" altLang="zh-CN" sz="54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069723" y="2060849"/>
            <a:ext cx="5004554" cy="1224135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69723" y="3453003"/>
            <a:ext cx="5004554" cy="1085982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编辑副标题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29068"/>
            <a:ext cx="7886700" cy="55750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70100" y="1892300"/>
            <a:ext cx="5003800" cy="2779713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 fontAlgn="base"/>
            <a:endParaRPr lang="en-US" altLang="zh-CN" sz="54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69721" y="3291062"/>
            <a:ext cx="5004558" cy="1290067"/>
          </a:xfrm>
        </p:spPr>
        <p:txBody>
          <a:bodyPr anchor="t">
            <a:normAutofit/>
          </a:bodyPr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141730" y="2060848"/>
            <a:ext cx="4860540" cy="1230212"/>
          </a:xfrm>
        </p:spPr>
        <p:txBody>
          <a:bodyPr anchor="b"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 smtClean="0"/>
              <a:t>编辑文本样</a:t>
            </a:r>
            <a:endParaRPr lang="zh-CN" altLang="en-US" strike="noStrike" noProof="1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4040188" cy="885775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492896"/>
            <a:ext cx="4040188" cy="36332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484785"/>
            <a:ext cx="4041775" cy="885775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492896"/>
            <a:ext cx="4041775" cy="36332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78013" y="2276475"/>
            <a:ext cx="5387975" cy="1425575"/>
          </a:xfrm>
          <a:prstGeom prst="rect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normAutofit/>
          </a:bodyPr>
          <a:lstStyle/>
          <a:p>
            <a:pPr algn="ctr" fontAlgn="base"/>
            <a:endParaRPr lang="zh-CN" altLang="en-US" sz="4800" strike="noStrike" noProof="1" dirty="0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877783" y="2276874"/>
            <a:ext cx="5388434" cy="1424978"/>
          </a:xfrm>
        </p:spPr>
        <p:txBody>
          <a:bodyPr>
            <a:normAutofit/>
          </a:bodyPr>
          <a:lstStyle>
            <a:lvl1pPr algn="ctr">
              <a:defRPr sz="7200"/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七角星 4"/>
          <p:cNvSpPr/>
          <p:nvPr/>
        </p:nvSpPr>
        <p:spPr>
          <a:xfrm>
            <a:off x="179388" y="238125"/>
            <a:ext cx="504825" cy="474663"/>
          </a:xfrm>
          <a:custGeom>
            <a:avLst/>
            <a:gdLst/>
            <a:ahLst/>
            <a:cxnLst>
              <a:cxn ang="0">
                <a:pos x="454138" y="93947"/>
              </a:cxn>
              <a:cxn ang="0">
                <a:pos x="504057" y="305046"/>
              </a:cxn>
              <a:cxn ang="5400000">
                <a:pos x="364190" y="474335"/>
              </a:cxn>
              <a:cxn ang="5400000">
                <a:pos x="139865" y="474335"/>
              </a:cxn>
              <a:cxn ang="10800000">
                <a:pos x="-1" y="305046"/>
              </a:cxn>
              <a:cxn ang="10800000">
                <a:pos x="49917" y="93947"/>
              </a:cxn>
              <a:cxn ang="16200000">
                <a:pos x="252028" y="0"/>
              </a:cxn>
            </a:cxnLst>
            <a:pathLst>
              <a:path w="504056" h="474333">
                <a:moveTo>
                  <a:pt x="-1" y="305046"/>
                </a:moveTo>
                <a:lnTo>
                  <a:pt x="77618" y="211099"/>
                </a:lnTo>
                <a:lnTo>
                  <a:pt x="49917" y="93947"/>
                </a:lnTo>
                <a:lnTo>
                  <a:pt x="174409" y="93948"/>
                </a:lnTo>
                <a:lnTo>
                  <a:pt x="252028" y="0"/>
                </a:lnTo>
                <a:lnTo>
                  <a:pt x="329646" y="93948"/>
                </a:lnTo>
                <a:lnTo>
                  <a:pt x="454138" y="93947"/>
                </a:lnTo>
                <a:lnTo>
                  <a:pt x="426437" y="211099"/>
                </a:lnTo>
                <a:lnTo>
                  <a:pt x="504057" y="305046"/>
                </a:lnTo>
                <a:lnTo>
                  <a:pt x="391892" y="357183"/>
                </a:lnTo>
                <a:lnTo>
                  <a:pt x="364190" y="474335"/>
                </a:lnTo>
                <a:lnTo>
                  <a:pt x="252028" y="422197"/>
                </a:lnTo>
                <a:lnTo>
                  <a:pt x="139865" y="474335"/>
                </a:lnTo>
                <a:lnTo>
                  <a:pt x="112163" y="35718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8026400" y="5392738"/>
            <a:ext cx="2235200" cy="2133600"/>
          </a:xfrm>
          <a:prstGeom prst="diamond">
            <a:avLst/>
          </a:prstGeom>
          <a:solidFill>
            <a:schemeClr val="tx2">
              <a:lumMod val="75000"/>
              <a:alpha val="31000"/>
            </a:schemeClr>
          </a:soli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144000">
            <a:spAutoFit/>
          </a:bodyPr>
          <a:lstStyle/>
          <a:p>
            <a:pPr algn="ctr" fontAlgn="base"/>
            <a:endParaRPr lang="zh-CN" altLang="en-US" sz="6000" strike="noStrike" noProof="1">
              <a:ln w="9525">
                <a:solidFill>
                  <a:prstClr val="white"/>
                </a:solidFill>
              </a:ln>
              <a:solidFill>
                <a:prstClr val="white"/>
              </a:solidFill>
              <a:latin typeface="迷你简菱心" pitchFamily="49" charset="-122"/>
              <a:ea typeface="迷你简菱心" pitchFamily="49" charset="-122"/>
              <a:cs typeface="+mn-ea"/>
              <a:sym typeface="+mn-lt"/>
            </a:endParaRPr>
          </a:p>
        </p:txBody>
      </p:sp>
      <p:sp>
        <p:nvSpPr>
          <p:cNvPr id="18437" name="Freeform 37"/>
          <p:cNvSpPr>
            <a:spLocks noEditPoints="1"/>
          </p:cNvSpPr>
          <p:nvPr/>
        </p:nvSpPr>
        <p:spPr>
          <a:xfrm>
            <a:off x="8675688" y="6143625"/>
            <a:ext cx="304800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20" h="176">
                <a:moveTo>
                  <a:pt x="60" y="176"/>
                </a:moveTo>
                <a:cubicBezTo>
                  <a:pt x="53" y="176"/>
                  <a:pt x="46" y="172"/>
                  <a:pt x="44" y="166"/>
                </a:cubicBezTo>
                <a:cubicBezTo>
                  <a:pt x="4" y="81"/>
                  <a:pt x="4" y="81"/>
                  <a:pt x="4" y="81"/>
                </a:cubicBezTo>
                <a:cubicBezTo>
                  <a:pt x="1" y="76"/>
                  <a:pt x="0" y="69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69"/>
                  <a:pt x="118" y="76"/>
                  <a:pt x="116" y="81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73" y="172"/>
                  <a:pt x="67" y="176"/>
                  <a:pt x="60" y="176"/>
                </a:cubicBezTo>
                <a:close/>
                <a:moveTo>
                  <a:pt x="60" y="8"/>
                </a:moveTo>
                <a:cubicBezTo>
                  <a:pt x="31" y="8"/>
                  <a:pt x="8" y="32"/>
                  <a:pt x="8" y="60"/>
                </a:cubicBezTo>
                <a:cubicBezTo>
                  <a:pt x="8" y="68"/>
                  <a:pt x="9" y="73"/>
                  <a:pt x="11" y="78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52" y="166"/>
                  <a:pt x="56" y="168"/>
                  <a:pt x="60" y="168"/>
                </a:cubicBezTo>
                <a:cubicBezTo>
                  <a:pt x="64" y="168"/>
                  <a:pt x="67" y="166"/>
                  <a:pt x="69" y="163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11" y="73"/>
                  <a:pt x="112" y="68"/>
                  <a:pt x="112" y="60"/>
                </a:cubicBezTo>
                <a:cubicBezTo>
                  <a:pt x="112" y="32"/>
                  <a:pt x="88" y="8"/>
                  <a:pt x="60" y="8"/>
                </a:cubicBezTo>
                <a:close/>
                <a:moveTo>
                  <a:pt x="60" y="92"/>
                </a:moveTo>
                <a:cubicBezTo>
                  <a:pt x="42" y="92"/>
                  <a:pt x="28" y="78"/>
                  <a:pt x="28" y="60"/>
                </a:cubicBezTo>
                <a:cubicBezTo>
                  <a:pt x="28" y="43"/>
                  <a:pt x="42" y="28"/>
                  <a:pt x="60" y="28"/>
                </a:cubicBezTo>
                <a:cubicBezTo>
                  <a:pt x="77" y="28"/>
                  <a:pt x="92" y="43"/>
                  <a:pt x="92" y="60"/>
                </a:cubicBezTo>
                <a:cubicBezTo>
                  <a:pt x="92" y="78"/>
                  <a:pt x="77" y="92"/>
                  <a:pt x="60" y="92"/>
                </a:cubicBezTo>
                <a:close/>
                <a:moveTo>
                  <a:pt x="60" y="36"/>
                </a:moveTo>
                <a:cubicBezTo>
                  <a:pt x="46" y="36"/>
                  <a:pt x="36" y="47"/>
                  <a:pt x="36" y="60"/>
                </a:cubicBezTo>
                <a:cubicBezTo>
                  <a:pt x="36" y="73"/>
                  <a:pt x="46" y="84"/>
                  <a:pt x="60" y="84"/>
                </a:cubicBezTo>
                <a:cubicBezTo>
                  <a:pt x="73" y="84"/>
                  <a:pt x="84" y="73"/>
                  <a:pt x="84" y="60"/>
                </a:cubicBezTo>
                <a:cubicBezTo>
                  <a:pt x="84" y="47"/>
                  <a:pt x="73" y="36"/>
                  <a:pt x="60" y="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2028" y="365125"/>
            <a:ext cx="993322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4097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342900"/>
            <a:r>
              <a:rPr lang="zh-CN" altLang="en-US" dirty="0"/>
              <a:t>单击此处单击此处编辑母版文本样式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30820CF-B880-4189-942D-D702A7CBA730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0C913308-F349-4B6D-A68A-DD1791B4A57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3765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microsoft.com/office/2007/relationships/hdphoto" Target="../media/image7.png"/><Relationship Id="rId4" Type="http://schemas.openxmlformats.org/officeDocument/2006/relationships/image" Target="../media/image6.png"/><Relationship Id="rId3" Type="http://schemas.microsoft.com/office/2007/relationships/hdphoto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659128" y="260350"/>
            <a:ext cx="4883150" cy="540385"/>
          </a:xfrm>
          <a:prstGeom prst="rect">
            <a:avLst/>
          </a:prstGeom>
          <a:noFill/>
          <a:effectLst/>
        </p:spPr>
        <p:txBody>
          <a:bodyPr wrap="square" lIns="90000" tIns="46800" rIns="90000" bIns="46800" rtlCol="0">
            <a:noAutofit/>
          </a:bodyPr>
          <a:lstStyle/>
          <a:p>
            <a:pPr algn="l" fontAlgn="base">
              <a:spcAft>
                <a:spcPts val="600"/>
              </a:spcAft>
              <a:defRPr/>
            </a:pPr>
            <a:r>
              <a:rPr lang="en-US" altLang="zh-CN" sz="3200" b="1" strike="noStrike" cap="all" noProof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（二）文化传承</a:t>
            </a:r>
            <a:endParaRPr lang="en-US" altLang="zh-CN" sz="3200" b="1" strike="noStrike" cap="all" noProof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lt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1140460" y="1175385"/>
            <a:ext cx="2247265" cy="1839595"/>
          </a:xfrm>
          <a:prstGeom prst="hear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>
                <a:solidFill>
                  <a:srgbClr val="FF0000"/>
                </a:solidFill>
              </a:rPr>
              <a:t>薪火相传</a:t>
            </a:r>
            <a:endParaRPr lang="zh-CN" altLang="en-US" sz="2400" strike="noStrike" noProof="1">
              <a:solidFill>
                <a:srgbClr val="FF0000"/>
              </a:solidFill>
            </a:endParaRPr>
          </a:p>
        </p:txBody>
      </p:sp>
      <p:sp>
        <p:nvSpPr>
          <p:cNvPr id="4" name="心形 3"/>
          <p:cNvSpPr/>
          <p:nvPr/>
        </p:nvSpPr>
        <p:spPr>
          <a:xfrm>
            <a:off x="5803265" y="1175385"/>
            <a:ext cx="2211705" cy="1839595"/>
          </a:xfrm>
          <a:prstGeom prst="hear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>
                <a:solidFill>
                  <a:srgbClr val="FF0000"/>
                </a:solidFill>
              </a:rPr>
              <a:t>历史足迹</a:t>
            </a:r>
            <a:endParaRPr lang="zh-CN" altLang="en-US" sz="2400" strike="noStrike" noProof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500" y="3014663"/>
            <a:ext cx="4146550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4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心联的一代一代传承，保证心</a:t>
            </a:r>
            <a:endParaRPr lang="zh-CN" altLang="en-US" sz="2400" noProof="1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24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联的火炬永不息灭</a:t>
            </a:r>
            <a:endParaRPr lang="zh-CN" altLang="en-US" sz="2400" noProof="1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6" name="图片 4" descr="A32B89F74E48467445C55CA7F088CB7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3908425"/>
            <a:ext cx="2352675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5" descr="152361881327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2717800" y="3908425"/>
            <a:ext cx="2381250" cy="178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1031240" y="6003608"/>
            <a:ext cx="2214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换届与招新</a:t>
            </a:r>
            <a:endParaRPr lang="zh-CN" altLang="en-US" sz="320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 descr="6BFC32C058402BF3838072496B22A4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5541963" y="3695700"/>
            <a:ext cx="3074987" cy="230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016500" y="3089275"/>
            <a:ext cx="4038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noProof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让每届心联都留下足迹。。。</a:t>
            </a:r>
            <a:endParaRPr lang="zh-CN" altLang="en-US" sz="2400" noProof="1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54980" y="6202045"/>
            <a:ext cx="296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 sz="3200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办公室历史墙</a:t>
            </a:r>
            <a:endParaRPr lang="zh-CN" altLang="en-US" sz="3200">
              <a:solidFill>
                <a:schemeClr val="accent2">
                  <a:lumMod val="60000"/>
                  <a:lumOff val="40000"/>
                </a:schemeClr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8" grpId="0"/>
      <p:bldP spid="4" grpId="0" animBg="1"/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/>
          <a:p>
            <a:pPr algn="l"/>
            <a:r>
              <a:rPr lang="zh-CN" altLang="en-US" sz="60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总结</a:t>
            </a:r>
            <a:endParaRPr lang="zh-CN" altLang="en-US" sz="60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9550" y="1738313"/>
            <a:ext cx="3833813" cy="382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31775" y="1738313"/>
            <a:ext cx="497840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计信院心联一直行走在路上，从未停止探寻的脚步，没有最好只有更好，我们从未停止努力，只为越来越好。路漫漫其修远兮，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吾将上下而求索，计</a:t>
            </a:r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信院心联未曾畏惧，计信院心联未曾退缩，计信院心联敢于迎接一切挑战，计信心联有能力战胜一切挑战 ，无所畏惧。未来的道路上我们期待您能见证计信院心联的再一次蜕变。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895475" y="2294890"/>
            <a:ext cx="5379720" cy="1440812"/>
          </a:xfrm>
        </p:spPr>
        <p:txBody>
          <a:bodyPr lIns="90000" tIns="46800" rIns="90000" bIns="46800">
            <a:normAutofit fontScale="90000"/>
          </a:bodyPr>
          <a:lstStyle/>
          <a:p>
            <a:pPr fontAlgn="auto"/>
            <a:r>
              <a:rPr lang="zh-CN" altLang="en-US" strike="noStrike" noProof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谢谢您的观看</a:t>
            </a:r>
            <a:endParaRPr lang="zh-CN" altLang="en-US" strike="noStrike" noProof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6322" name="图片 3" descr="21974777_093302972001_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450" y="293688"/>
            <a:ext cx="898525" cy="89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955925" y="5437188"/>
            <a:ext cx="3232150" cy="8302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计算机与信息工程学院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心理委员联合会出品</a:t>
            </a:r>
            <a:endParaRPr lang="zh-CN" altLang="en-US" sz="24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charRg st="11" end="2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4324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4324"/>
</p:tagLst>
</file>

<file path=ppt/tags/tag3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TEMPLATE_THUMBS_INDEX" val="1、2、3、4、6、8、9、10、11、15、17、18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17"/>
  <p:tag name="KSO_WM_SLIDE_INDEX" val="17"/>
  <p:tag name="KSO_WM_SLIDE_ITEM_CNT" val="0"/>
  <p:tag name="KSO_WM_SLIDE_TYPE" val="text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TEMPLATE_CATEGORY" val="basetag"/>
  <p:tag name="KSO_WM_TEMPLATE_INDEX" val="20164324"/>
</p:tagLst>
</file>

<file path=ppt/tags/tag6.xml><?xml version="1.0" encoding="utf-8"?>
<p:tagLst xmlns:p="http://schemas.openxmlformats.org/presentationml/2006/main">
  <p:tag name="KSO_WM_TEMPLATE_CATEGORY" val="basetag"/>
  <p:tag name="KSO_WM_TEMPLATE_INDEX" val="20164324"/>
  <p:tag name="KSO_WM_TAG_VERSION" val="1.0"/>
  <p:tag name="KSO_WM_SLIDE_ID" val="basetag20164324_18"/>
  <p:tag name="KSO_WM_SLIDE_INDEX" val="18"/>
  <p:tag name="KSO_WM_SLIDE_ITEM_CNT" val="0"/>
  <p:tag name="KSO_WM_SLIDE_TYPE" val="endPage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WPS 演示</Application>
  <PresentationFormat/>
  <Paragraphs>24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迷你简菱心</vt:lpstr>
      <vt:lpstr>楷体</vt:lpstr>
      <vt:lpstr>新宋体</vt:lpstr>
      <vt:lpstr>微软雅黑</vt:lpstr>
      <vt:lpstr>Arial Unicode MS</vt:lpstr>
      <vt:lpstr>黑体</vt:lpstr>
      <vt:lpstr>Calibri</vt:lpstr>
      <vt:lpstr>1_Office 主题</vt:lpstr>
      <vt:lpstr>PowerPoint 演示文稿</vt:lpstr>
      <vt:lpstr>总结</vt:lpstr>
      <vt:lpstr>谢谢您的观看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心理健康工作考评报告</dc:title>
  <dc:creator>mahu</dc:creator>
  <cp:lastModifiedBy>省油的灯</cp:lastModifiedBy>
  <cp:revision>27</cp:revision>
  <dcterms:created xsi:type="dcterms:W3CDTF">2018-06-20T13:19:00Z</dcterms:created>
  <dcterms:modified xsi:type="dcterms:W3CDTF">2018-07-07T01:36:13Z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